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55" autoAdjust="0"/>
    <p:restoredTop sz="94624" autoAdjust="0"/>
  </p:normalViewPr>
  <p:slideViewPr>
    <p:cSldViewPr>
      <p:cViewPr varScale="1">
        <p:scale>
          <a:sx n="73" d="100"/>
          <a:sy n="73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9325B-6520-431B-813C-ABD3E09DAB9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57756-8B15-42EB-9FA3-EA229694AB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63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3F871-EAF6-44B0-9CF1-D23580FCC551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ВЕО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906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440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01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79712" y="1600200"/>
            <a:ext cx="6707088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5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51720" y="274638"/>
            <a:ext cx="442528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7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14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933056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636912"/>
            <a:ext cx="7772400" cy="12841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6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05675" y="1578563"/>
            <a:ext cx="33905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8104" y="1600200"/>
            <a:ext cx="31786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70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535113"/>
            <a:ext cx="331236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07704" y="2204864"/>
            <a:ext cx="33201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1535113"/>
            <a:ext cx="33947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92080" y="2174875"/>
            <a:ext cx="33947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06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82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2576265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273050"/>
            <a:ext cx="40427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1196752"/>
            <a:ext cx="2520280" cy="496855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2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797152"/>
            <a:ext cx="640871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67744" y="404664"/>
            <a:ext cx="6048672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7744" y="5373216"/>
            <a:ext cx="64087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600200"/>
            <a:ext cx="67790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7DB4-1BCB-4959-8DD9-6A15E51D768B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60C58-6C33-4421-9AE9-C77C5608D0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5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i="1" kern="1200">
          <a:solidFill>
            <a:schemeClr val="accent2">
              <a:lumMod val="75000"/>
            </a:schemeClr>
          </a:solidFill>
          <a:latin typeface="Book Antiqua" panose="0204060205030503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Book Antiqua" panose="020406020503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речи детей раннего возраста средствами устного народного творчества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080120"/>
          </a:xfrm>
        </p:spPr>
        <p:txBody>
          <a:bodyPr/>
          <a:lstStyle/>
          <a:p>
            <a:r>
              <a:rPr lang="ru-RU" dirty="0" smtClean="0"/>
              <a:t>ГБДОУ № 58</a:t>
            </a:r>
          </a:p>
          <a:p>
            <a:r>
              <a:rPr lang="ru-RU" sz="1600" dirty="0" smtClean="0"/>
              <a:t>Павлова Юлия Евгеньевна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435818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</a:t>
            </a:r>
            <a:r>
              <a:rPr lang="ru-RU" dirty="0" smtClean="0"/>
              <a:t>ктуальность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907704" y="1196752"/>
            <a:ext cx="6779096" cy="4929411"/>
          </a:xfrm>
        </p:spPr>
        <p:txBody>
          <a:bodyPr>
            <a:noAutofit/>
          </a:bodyPr>
          <a:lstStyle/>
          <a:p>
            <a:r>
              <a:rPr lang="ru-RU" sz="2800" dirty="0" smtClean="0"/>
              <a:t> Плохая дикция.</a:t>
            </a:r>
          </a:p>
          <a:p>
            <a:r>
              <a:rPr lang="ru-RU" sz="2800" dirty="0"/>
              <a:t>Отсутствие навыков культуры речи: неумение использовать интонации, регулировать громкость голоса и темп речи и т.д. </a:t>
            </a:r>
            <a:endParaRPr lang="ru-RU" sz="2800" dirty="0" smtClean="0"/>
          </a:p>
          <a:p>
            <a:r>
              <a:rPr lang="ru-RU" sz="2800" dirty="0"/>
              <a:t>Отсутствие логического обоснования своих утверждений и выводов. </a:t>
            </a:r>
            <a:endParaRPr lang="ru-RU" sz="2800" dirty="0" smtClean="0"/>
          </a:p>
          <a:p>
            <a:r>
              <a:rPr lang="ru-RU" sz="2800" dirty="0"/>
              <a:t>Б</a:t>
            </a:r>
            <a:r>
              <a:rPr lang="ru-RU" sz="2800" dirty="0" smtClean="0"/>
              <a:t>едность </a:t>
            </a:r>
            <a:r>
              <a:rPr lang="ru-RU" sz="2800" dirty="0"/>
              <a:t>речи, недостаточный словарный </a:t>
            </a:r>
            <a:r>
              <a:rPr lang="ru-RU" sz="2800" dirty="0" smtClean="0"/>
              <a:t>запас.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дносложная</a:t>
            </a:r>
            <a:r>
              <a:rPr lang="ru-RU" sz="2800" dirty="0"/>
              <a:t>, состоящая лишь из простых предложений речь (так называемая "ситуативная" речь</a:t>
            </a:r>
            <a:r>
              <a:rPr lang="ru-RU" sz="2800" dirty="0" smtClean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3636988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Развитие эмоциональной, выразительной речи детей раннего возраста через устное народное творчество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01966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123728" y="1412776"/>
            <a:ext cx="6563072" cy="511256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dirty="0"/>
              <a:t>развивать активную речь </a:t>
            </a:r>
            <a:r>
              <a:rPr lang="ru-RU" dirty="0" smtClean="0"/>
              <a:t>детей;</a:t>
            </a:r>
          </a:p>
          <a:p>
            <a:r>
              <a:rPr lang="ru-RU" dirty="0"/>
              <a:t>показать красоту русского языка через устное народное творчество, выраженное в песнях, потешках, </a:t>
            </a:r>
            <a:r>
              <a:rPr lang="ru-RU" dirty="0" smtClean="0"/>
              <a:t>сказках, припевках</a:t>
            </a:r>
            <a:r>
              <a:rPr lang="ru-RU" dirty="0"/>
              <a:t>, колыбельных</a:t>
            </a:r>
            <a:r>
              <a:rPr lang="ru-RU" dirty="0" smtClean="0"/>
              <a:t>;</a:t>
            </a:r>
          </a:p>
          <a:p>
            <a:r>
              <a:rPr lang="ru-RU" dirty="0"/>
              <a:t>сформировать у детей интерес к устному народному творчеству</a:t>
            </a:r>
            <a:r>
              <a:rPr lang="ru-RU" dirty="0" smtClean="0"/>
              <a:t>;</a:t>
            </a:r>
          </a:p>
          <a:p>
            <a:r>
              <a:rPr lang="ru-RU" dirty="0"/>
              <a:t>обогатить словарный запас </a:t>
            </a:r>
            <a:r>
              <a:rPr lang="ru-RU" dirty="0" smtClean="0"/>
              <a:t>детей.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5436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Устное народное творчество является неиссякаемым источником народной мудрости в воспитании детей в целом и развитии речи в частности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01966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сенний узо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весенний узор</Template>
  <TotalTime>246</TotalTime>
  <Words>146</Words>
  <Application>Microsoft Office PowerPoint</Application>
  <PresentationFormat>Экран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 Antiqua</vt:lpstr>
      <vt:lpstr>Calibri</vt:lpstr>
      <vt:lpstr>Times New Roman</vt:lpstr>
      <vt:lpstr>весенний узор</vt:lpstr>
      <vt:lpstr>Развитие речи детей раннего возраста средствами устного народного творчества</vt:lpstr>
      <vt:lpstr>Актуальность</vt:lpstr>
      <vt:lpstr>Цель</vt:lpstr>
      <vt:lpstr>Задачи</vt:lpstr>
      <vt:lpstr>Вывод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раннего возраста средствами устного народного творчества</dc:title>
  <dc:creator>Владислав</dc:creator>
  <cp:lastModifiedBy>PaVLov и Со</cp:lastModifiedBy>
  <cp:revision>32</cp:revision>
  <dcterms:created xsi:type="dcterms:W3CDTF">2014-04-04T12:02:58Z</dcterms:created>
  <dcterms:modified xsi:type="dcterms:W3CDTF">2019-11-27T17:19:33Z</dcterms:modified>
</cp:coreProperties>
</file>