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5" r:id="rId3"/>
    <p:sldId id="265" r:id="rId4"/>
    <p:sldId id="260" r:id="rId5"/>
    <p:sldId id="259" r:id="rId6"/>
    <p:sldId id="262" r:id="rId7"/>
    <p:sldId id="261" r:id="rId8"/>
    <p:sldId id="321" r:id="rId9"/>
    <p:sldId id="320" r:id="rId10"/>
    <p:sldId id="257" r:id="rId11"/>
    <p:sldId id="302" r:id="rId12"/>
    <p:sldId id="303" r:id="rId13"/>
    <p:sldId id="304" r:id="rId14"/>
    <p:sldId id="305" r:id="rId15"/>
    <p:sldId id="307" r:id="rId16"/>
    <p:sldId id="296" r:id="rId17"/>
    <p:sldId id="306" r:id="rId18"/>
    <p:sldId id="301" r:id="rId19"/>
    <p:sldId id="308" r:id="rId20"/>
    <p:sldId id="309" r:id="rId21"/>
    <p:sldId id="310" r:id="rId22"/>
    <p:sldId id="297" r:id="rId23"/>
    <p:sldId id="313" r:id="rId24"/>
    <p:sldId id="314" r:id="rId25"/>
    <p:sldId id="298" r:id="rId26"/>
    <p:sldId id="315" r:id="rId27"/>
    <p:sldId id="316" r:id="rId28"/>
    <p:sldId id="284" r:id="rId29"/>
    <p:sldId id="286" r:id="rId30"/>
    <p:sldId id="285" r:id="rId31"/>
    <p:sldId id="287" r:id="rId32"/>
    <p:sldId id="288" r:id="rId33"/>
    <p:sldId id="291" r:id="rId34"/>
    <p:sldId id="290" r:id="rId35"/>
    <p:sldId id="289" r:id="rId36"/>
    <p:sldId id="322" r:id="rId37"/>
    <p:sldId id="323" r:id="rId38"/>
    <p:sldId id="292" r:id="rId39"/>
    <p:sldId id="318" r:id="rId40"/>
    <p:sldId id="324" r:id="rId41"/>
    <p:sldId id="317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7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7200" b="1" dirty="0" smtClean="0">
                <a:latin typeface="Times New Roman" pitchFamily="18" charset="0"/>
                <a:cs typeface="Times New Roman" pitchFamily="18" charset="0"/>
              </a:rPr>
              <a:t>Хәерле көн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мәктәп___  барам. </a:t>
            </a: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мәктәп __   укыйм     </a:t>
            </a: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мәктәп ___  кайтам.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09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мәктәпкә барам. </a:t>
            </a: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мәктәп __   укыйм     </a:t>
            </a: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мәктәп ___  кайтам.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21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мәктәпкә барам. </a:t>
            </a: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мәктәптә укыйм     </a:t>
            </a: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мәктәп ___  кайтам.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23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мәктәпкә барам. </a:t>
            </a: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мәктәптә укыйм     </a:t>
            </a: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мәктәптән кайтам.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23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стадион___ барам.     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стадион __ уйныйм.     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стадион __ кайтам</a:t>
            </a:r>
            <a:r>
              <a:rPr lang="tt-RU" sz="4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14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стадионга  барам.     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стадион __ уйныйм.     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стадион __ кайтам</a:t>
            </a:r>
            <a:r>
              <a:rPr lang="tt-RU" sz="4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92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стадионга  барам.     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стадионда уйныйм.     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стадион __ кайтам</a:t>
            </a:r>
            <a:r>
              <a:rPr lang="tt-RU" sz="4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09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стадионга  барам.     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стадионда уйныйм.     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стадионнан кайтам</a:t>
            </a:r>
            <a:r>
              <a:rPr lang="tt-RU" sz="4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03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 шәһәр__ барам.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 шәһәр __ яшим.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 шәһәр __ кайтам.    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5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 шәһәргә барам.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 шәһәр __ яшим.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 шәһәр __ кайтам.    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62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дпись 2"/>
          <p:cNvSpPr txBox="1">
            <a:spLocks noChangeArrowheads="1"/>
          </p:cNvSpPr>
          <p:nvPr/>
        </p:nvSpPr>
        <p:spPr bwMode="auto">
          <a:xfrm>
            <a:off x="2987824" y="3573016"/>
            <a:ext cx="3096344" cy="23762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Кайда?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-да, -дә, -та, -тә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915816" y="1196752"/>
            <a:ext cx="3240360" cy="216024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323528" y="4365104"/>
            <a:ext cx="2751559" cy="1296144"/>
          </a:xfrm>
          <a:prstGeom prst="rightArrow">
            <a:avLst>
              <a:gd name="adj1" fmla="val 50000"/>
              <a:gd name="adj2" fmla="val 488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 rot="10800000">
            <a:off x="5004048" y="1196752"/>
            <a:ext cx="1080120" cy="2016224"/>
          </a:xfrm>
          <a:prstGeom prst="downArrow">
            <a:avLst>
              <a:gd name="adj1" fmla="val 50000"/>
              <a:gd name="adj2" fmla="val 4841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23528" y="3645024"/>
            <a:ext cx="24482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Кая?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-га, гә,-ка,-кә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180864" y="3655477"/>
            <a:ext cx="25229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Кайда?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-да, -дә, -та, -тә</a:t>
            </a:r>
            <a:endParaRPr kumimoji="0" lang="tt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5940152" y="1196752"/>
            <a:ext cx="223224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Кайдан?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-дан,-дән,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-тан,тән,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-нан,-нән           </a:t>
            </a:r>
            <a:endParaRPr kumimoji="0" lang="tt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 шәһәргә барам.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 шәһәрдә яшим.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 шәһәр __ кайтам.    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49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 шәһәргә барам.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 шәһәрдә яшим.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i="1" dirty="0" smtClean="0">
                <a:latin typeface="Times New Roman" pitchFamily="18" charset="0"/>
                <a:cs typeface="Times New Roman" pitchFamily="18" charset="0"/>
              </a:rPr>
              <a:t>Мин  шәһәрдән кайтам.    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02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- ...   ...   ... ?       - </a:t>
            </a:r>
            <a:r>
              <a:rPr lang="tt-RU" sz="36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Мин </a:t>
            </a:r>
            <a:r>
              <a:rPr lang="tt-RU" sz="36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мәктәпкә барам. </a:t>
            </a:r>
          </a:p>
          <a:p>
            <a:pPr lvl="0"/>
            <a:r>
              <a:rPr lang="tt-RU" sz="36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...   ...   ... ? </a:t>
            </a:r>
            <a:r>
              <a:rPr lang="tt-RU" sz="36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  -  Мин </a:t>
            </a:r>
            <a:r>
              <a:rPr lang="tt-RU" sz="36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мәктәптә укыйм     </a:t>
            </a:r>
          </a:p>
          <a:p>
            <a:pPr lvl="0"/>
            <a:r>
              <a:rPr lang="tt-RU" sz="36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...   ...   ... </a:t>
            </a:r>
            <a:r>
              <a:rPr lang="tt-RU" sz="36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?       -Мин </a:t>
            </a:r>
            <a:r>
              <a:rPr lang="tt-RU" sz="36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мәктәптән кайтам. </a:t>
            </a:r>
            <a:endParaRPr lang="ru-RU" sz="3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09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196752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- ...   ...   ...  ?       - Мин стадионга  барам.    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- ...   ...   ...   ?     - Мин стадионда уйныйм.    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- ...   ...   ...   ?     -Мин стадионнан кайтам</a:t>
            </a:r>
            <a:r>
              <a:rPr lang="tt-RU" sz="4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91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340768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- ...   ...   ...?     - Мин  шәһәргә барам.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36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...   ...   ...? </a:t>
            </a:r>
            <a:r>
              <a:rPr lang="tt-RU" sz="36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Мин  шәһәрдә яшим.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3600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...   ...   ...? </a:t>
            </a:r>
            <a:r>
              <a:rPr lang="tt-RU" sz="36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Мин  шәһәрдән кайтам.    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95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chatvshkole.ru/wp-content/uploads/2017/04/3-1-1-1-7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92696"/>
            <a:ext cx="4032448" cy="555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09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35696" y="1196752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tt-RU" i="1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1340768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i="1" dirty="0" smtClean="0">
                <a:latin typeface="Times New Roman" pitchFamily="18" charset="0"/>
                <a:cs typeface="Times New Roman" pitchFamily="18" charset="0"/>
              </a:rPr>
              <a:t>1) Кызлар мәктәп</a:t>
            </a:r>
            <a:r>
              <a:rPr lang="tt-RU" sz="40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кә</a:t>
            </a:r>
            <a:r>
              <a:rPr lang="tt-RU" sz="4000" i="1" dirty="0" smtClean="0">
                <a:latin typeface="Times New Roman" pitchFamily="18" charset="0"/>
                <a:cs typeface="Times New Roman" pitchFamily="18" charset="0"/>
              </a:rPr>
              <a:t> баралар.</a:t>
            </a:r>
          </a:p>
          <a:p>
            <a:r>
              <a:rPr lang="tt-RU" sz="4000" i="1" dirty="0" smtClean="0">
                <a:latin typeface="Times New Roman" pitchFamily="18" charset="0"/>
                <a:cs typeface="Times New Roman" pitchFamily="18" charset="0"/>
              </a:rPr>
              <a:t>2) Мәктәп</a:t>
            </a:r>
            <a:r>
              <a:rPr lang="tt-RU" sz="40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тә</a:t>
            </a:r>
            <a:r>
              <a:rPr lang="tt-RU" sz="4000" i="1" dirty="0" smtClean="0">
                <a:latin typeface="Times New Roman" pitchFamily="18" charset="0"/>
                <a:cs typeface="Times New Roman" pitchFamily="18" charset="0"/>
              </a:rPr>
              <a:t> музыка уйный.</a:t>
            </a:r>
          </a:p>
          <a:p>
            <a:r>
              <a:rPr lang="tt-RU" sz="4000" i="1" dirty="0" smtClean="0">
                <a:latin typeface="Times New Roman" pitchFamily="18" charset="0"/>
                <a:cs typeface="Times New Roman" pitchFamily="18" charset="0"/>
              </a:rPr>
              <a:t>3)Балалар мәктәп</a:t>
            </a:r>
            <a:r>
              <a:rPr lang="tt-RU" sz="40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тән</a:t>
            </a:r>
            <a:r>
              <a:rPr lang="tt-RU" sz="4000" i="1" dirty="0" smtClean="0">
                <a:latin typeface="Times New Roman" pitchFamily="18" charset="0"/>
                <a:cs typeface="Times New Roman" pitchFamily="18" charset="0"/>
              </a:rPr>
              <a:t> кайталар.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15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chatvshkole.ru/wp-content/uploads/2017/04/3-1-1-1-7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92696"/>
            <a:ext cx="4032448" cy="555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95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7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http://tatarcartoon.ru/files/images/1/sFmDlSJjuLGbxPhUp2Tir7Sfjt3UUF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4475989" cy="3356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https://www.tury.ru/img.php?gid=312174&amp;pid=2036536&amp;v=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01360" y="0"/>
            <a:ext cx="4800468" cy="3645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1\Desktop\0009-007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3212976"/>
            <a:ext cx="4788024" cy="35910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7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https://www.tury.ru/img.php?gid=312174&amp;pid=2036536&amp;v=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319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87624" y="1340768"/>
            <a:ext cx="7056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600" dirty="0" smtClean="0">
                <a:latin typeface="Times New Roman" pitchFamily="18" charset="0"/>
                <a:cs typeface="Times New Roman" pitchFamily="18" charset="0"/>
              </a:rPr>
              <a:t>Кая барам?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600" dirty="0" smtClean="0">
                <a:latin typeface="Times New Roman" pitchFamily="18" charset="0"/>
                <a:cs typeface="Times New Roman" pitchFamily="18" charset="0"/>
              </a:rPr>
              <a:t>Кайда яшим?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6600" dirty="0" smtClean="0">
                <a:latin typeface="Times New Roman" pitchFamily="18" charset="0"/>
                <a:cs typeface="Times New Roman" pitchFamily="18" charset="0"/>
              </a:rPr>
              <a:t>Кайдан кайтам?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7" y="0"/>
            <a:ext cx="9144000" cy="6858000"/>
          </a:xfrm>
          <a:prstGeom prst="rect">
            <a:avLst/>
          </a:prstGeom>
          <a:noFill/>
        </p:spPr>
      </p:pic>
      <p:pic>
        <p:nvPicPr>
          <p:cNvPr id="44034" name="Picture 2" descr="http://tatarcartoon.ru/files/images/1/sFmDlSJjuLGbxPhUp2Tir7Sfjt3UUF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7" y="0"/>
            <a:ext cx="9144000" cy="6858000"/>
          </a:xfrm>
          <a:prstGeom prst="rect">
            <a:avLst/>
          </a:prstGeom>
          <a:noFill/>
        </p:spPr>
      </p:pic>
      <p:pic>
        <p:nvPicPr>
          <p:cNvPr id="49155" name="Picture 3" descr="C:\Users\1\Desktop\0009-007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7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C:\Users\1\Desktop\B-06908-750x7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60648"/>
            <a:ext cx="3997543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s://static.kharkovforum.com/customprofilepics/profilepic629478_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501008"/>
            <a:ext cx="4032448" cy="3046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1\Desktop\0006-007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3888432" cy="2991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7" y="0"/>
            <a:ext cx="9144000" cy="6858000"/>
          </a:xfrm>
          <a:prstGeom prst="rect">
            <a:avLst/>
          </a:prstGeom>
          <a:noFill/>
        </p:spPr>
      </p:pic>
      <p:pic>
        <p:nvPicPr>
          <p:cNvPr id="45059" name="Picture 3" descr="C:\Users\1\Desktop\0006-007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9175"/>
            <a:ext cx="8964488" cy="6896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7" y="0"/>
            <a:ext cx="9144000" cy="6858000"/>
          </a:xfrm>
          <a:prstGeom prst="rect">
            <a:avLst/>
          </a:prstGeom>
          <a:noFill/>
        </p:spPr>
      </p:pic>
      <p:pic>
        <p:nvPicPr>
          <p:cNvPr id="46083" name="Picture 3" descr="C:\Users\1\Desktop\B-06908-750x7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767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7" y="0"/>
            <a:ext cx="9144000" cy="6858000"/>
          </a:xfrm>
          <a:prstGeom prst="rect">
            <a:avLst/>
          </a:prstGeom>
          <a:noFill/>
        </p:spPr>
      </p:pic>
      <p:pic>
        <p:nvPicPr>
          <p:cNvPr id="47106" name="Picture 2" descr="https://static.kharkovforum.com/customprofilepics/profilepic629478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08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uchatvshkole.ru/wp-content/uploads/2017/04/3-1-1-1-7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92696"/>
            <a:ext cx="4032448" cy="555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02" y="53144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755576" y="1052736"/>
            <a:ext cx="2232248" cy="2232248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15134" y="3388110"/>
            <a:ext cx="2380686" cy="227419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12160" y="836712"/>
            <a:ext cx="2160240" cy="216024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55576" y="1707195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Кайда?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84562" y="3933056"/>
            <a:ext cx="1724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6000" dirty="0" smtClean="0">
                <a:latin typeface="Times New Roman" pitchFamily="18" charset="0"/>
                <a:cs typeface="Times New Roman" pitchFamily="18" charset="0"/>
              </a:rPr>
              <a:t>Кая?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1472281"/>
            <a:ext cx="23774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Кайдан?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9292811">
            <a:off x="3292145" y="287945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-гә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3076218">
            <a:off x="5360127" y="2213578"/>
            <a:ext cx="1026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-дан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469483">
            <a:off x="5005562" y="324883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3124764">
            <a:off x="168158" y="267378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9292811">
            <a:off x="603418" y="567511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686739">
            <a:off x="2426736" y="82071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3460215">
            <a:off x="7850199" y="930501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-тән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334372">
            <a:off x="6372587" y="3003996"/>
            <a:ext cx="108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-нан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230808">
            <a:off x="6631310" y="236276"/>
            <a:ext cx="1278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-тан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8948597">
            <a:off x="5207459" y="897725"/>
            <a:ext cx="1331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-дән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9292811">
            <a:off x="2276588" y="2961819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2867135">
            <a:off x="3061794" y="5126047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-га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9279921">
            <a:off x="4912632" y="5102847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-кә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9282305">
            <a:off x="7565010" y="2610336"/>
            <a:ext cx="108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-нән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16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1560" y="33265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tt-RU" sz="3600" dirty="0" smtClean="0">
                <a:latin typeface="Times New Roman"/>
                <a:ea typeface="Times New Roman"/>
                <a:cs typeface="Times New Roman"/>
              </a:rPr>
              <a:t>1. Скажи</a:t>
            </a:r>
            <a:r>
              <a:rPr lang="tt-RU" sz="3600" dirty="0">
                <a:latin typeface="Times New Roman"/>
                <a:ea typeface="Times New Roman"/>
                <a:cs typeface="Times New Roman"/>
              </a:rPr>
              <a:t>, что ты идешь </a:t>
            </a:r>
            <a:r>
              <a:rPr lang="tt-RU" sz="3600" dirty="0" smtClean="0">
                <a:latin typeface="Times New Roman"/>
                <a:ea typeface="Times New Roman"/>
                <a:cs typeface="Times New Roman"/>
              </a:rPr>
              <a:t>на </a:t>
            </a:r>
            <a:r>
              <a:rPr lang="tt-RU" sz="3600" dirty="0">
                <a:latin typeface="Times New Roman"/>
                <a:ea typeface="Times New Roman"/>
                <a:cs typeface="Times New Roman"/>
              </a:rPr>
              <a:t>стадион.</a:t>
            </a:r>
            <a:endParaRPr lang="ru-RU" sz="3600" dirty="0">
              <a:latin typeface="Calibri"/>
              <a:ea typeface="Times New Roman"/>
              <a:cs typeface="Times New Roman"/>
            </a:endParaRPr>
          </a:p>
          <a:p>
            <a:pPr marL="457200" algn="just">
              <a:spcAft>
                <a:spcPts val="0"/>
              </a:spcAft>
            </a:pPr>
            <a:r>
              <a:rPr lang="tt-RU" sz="3600" dirty="0" smtClean="0">
                <a:latin typeface="Times New Roman"/>
                <a:ea typeface="Times New Roman"/>
                <a:cs typeface="Times New Roman"/>
              </a:rPr>
              <a:t>   Узнай </a:t>
            </a:r>
            <a:r>
              <a:rPr lang="tt-RU" sz="3600" dirty="0">
                <a:latin typeface="Times New Roman"/>
                <a:ea typeface="Times New Roman"/>
                <a:cs typeface="Times New Roman"/>
              </a:rPr>
              <a:t>у друга, куда он идет.</a:t>
            </a:r>
            <a:endParaRPr lang="ru-RU" sz="36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952836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/>
                <a:ea typeface="Times New Roman"/>
                <a:cs typeface="Times New Roman"/>
              </a:rPr>
              <a:t>2.   </a:t>
            </a:r>
            <a:r>
              <a:rPr lang="tt-RU" sz="3600" dirty="0" smtClean="0"/>
              <a:t>Скажи</a:t>
            </a:r>
            <a:r>
              <a:rPr lang="tt-RU" sz="3600" dirty="0"/>
              <a:t>, что ты учишься в школе.</a:t>
            </a:r>
            <a:endParaRPr lang="ru-RU" sz="3600" dirty="0"/>
          </a:p>
          <a:p>
            <a:r>
              <a:rPr lang="tt-RU" sz="3600" dirty="0" smtClean="0"/>
              <a:t>       Узнай </a:t>
            </a:r>
            <a:r>
              <a:rPr lang="tt-RU" sz="3600" dirty="0"/>
              <a:t>у друга, где он учится.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371703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/>
              <a:t>3.  Скажи</a:t>
            </a:r>
            <a:r>
              <a:rPr lang="tt-RU" sz="3600" dirty="0"/>
              <a:t>, что ты идешь из леса.</a:t>
            </a:r>
            <a:endParaRPr lang="ru-RU" sz="3600" dirty="0"/>
          </a:p>
          <a:p>
            <a:r>
              <a:rPr lang="tt-RU" sz="3600" dirty="0" smtClean="0"/>
              <a:t>     Узнай </a:t>
            </a:r>
            <a:r>
              <a:rPr lang="tt-RU" sz="3600" dirty="0"/>
              <a:t>у друга, откуда он идет.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1560" y="33265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algn="just">
              <a:spcAft>
                <a:spcPts val="0"/>
              </a:spcAft>
            </a:pPr>
            <a:r>
              <a:rPr lang="tt-RU" sz="3600" dirty="0" smtClean="0">
                <a:latin typeface="Times New Roman"/>
                <a:ea typeface="Times New Roman"/>
                <a:cs typeface="Times New Roman"/>
              </a:rPr>
              <a:t>1. Мин стадионга барам.</a:t>
            </a:r>
            <a:endParaRPr lang="ru-RU" sz="3600" dirty="0">
              <a:latin typeface="Calibri"/>
              <a:ea typeface="Times New Roman"/>
              <a:cs typeface="Times New Roman"/>
            </a:endParaRPr>
          </a:p>
          <a:p>
            <a:pPr marL="457200" algn="just">
              <a:spcAft>
                <a:spcPts val="0"/>
              </a:spcAft>
            </a:pPr>
            <a:r>
              <a:rPr lang="tt-RU" sz="3600" dirty="0" smtClean="0">
                <a:latin typeface="Times New Roman"/>
                <a:ea typeface="Times New Roman"/>
                <a:cs typeface="Times New Roman"/>
              </a:rPr>
              <a:t>   Син кая барасың?</a:t>
            </a:r>
            <a:endParaRPr lang="ru-RU" sz="36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952836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 startAt="2"/>
            </a:pPr>
            <a:r>
              <a:rPr lang="tt-RU" sz="3600" dirty="0" smtClean="0">
                <a:latin typeface="Times New Roman"/>
                <a:ea typeface="Times New Roman"/>
                <a:cs typeface="Times New Roman"/>
              </a:rPr>
              <a:t>Мин мәктәптә укыйм.</a:t>
            </a:r>
          </a:p>
          <a:p>
            <a:r>
              <a:rPr lang="tt-RU" sz="3600" dirty="0" smtClean="0">
                <a:latin typeface="Times New Roman"/>
                <a:cs typeface="Times New Roman"/>
              </a:rPr>
              <a:t>       Син кайда укыйсың?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371703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/>
              <a:t>3.   Мин урманнан кайтам.</a:t>
            </a:r>
          </a:p>
          <a:p>
            <a:r>
              <a:rPr lang="tt-RU" sz="3600" dirty="0"/>
              <a:t> </a:t>
            </a:r>
            <a:r>
              <a:rPr lang="tt-RU" sz="3600" dirty="0" smtClean="0"/>
              <a:t>    Син кайдан кайтасың?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8961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7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755576" y="1052736"/>
            <a:ext cx="2232248" cy="2232248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91880" y="3717032"/>
            <a:ext cx="2380686" cy="227419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12160" y="836712"/>
            <a:ext cx="2160240" cy="216024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78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7504" y="1340768"/>
            <a:ext cx="885698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algn="ctr">
              <a:spcAft>
                <a:spcPts val="0"/>
              </a:spcAft>
            </a:pPr>
            <a:r>
              <a:rPr lang="tt-RU" sz="4000" b="1" dirty="0" smtClean="0">
                <a:latin typeface="Times New Roman"/>
                <a:ea typeface="Times New Roman"/>
                <a:cs typeface="Times New Roman"/>
              </a:rPr>
              <a:t>Өй эше</a:t>
            </a:r>
          </a:p>
          <a:p>
            <a:pPr marL="1200150" indent="-742950" algn="just">
              <a:spcAft>
                <a:spcPts val="0"/>
              </a:spcAft>
              <a:buAutoNum type="arabicPeriod"/>
            </a:pPr>
            <a:r>
              <a:rPr lang="tt-RU" sz="3600" dirty="0" smtClean="0">
                <a:latin typeface="Times New Roman"/>
                <a:ea typeface="Times New Roman"/>
                <a:cs typeface="Times New Roman"/>
              </a:rPr>
              <a:t>35 нче бит </a:t>
            </a:r>
            <a:r>
              <a:rPr lang="tt-RU" sz="3600" dirty="0">
                <a:solidFill>
                  <a:prstClr val="white"/>
                </a:solidFill>
                <a:latin typeface="Times New Roman"/>
                <a:ea typeface="Times New Roman"/>
                <a:cs typeface="Times New Roman"/>
              </a:rPr>
              <a:t>5 нче күнегү </a:t>
            </a:r>
            <a:endParaRPr lang="tt-RU" sz="3600" dirty="0" smtClean="0">
              <a:latin typeface="Times New Roman"/>
              <a:ea typeface="Times New Roman"/>
              <a:cs typeface="Times New Roman"/>
            </a:endParaRPr>
          </a:p>
          <a:p>
            <a:pPr marL="457200" algn="just">
              <a:spcAft>
                <a:spcPts val="0"/>
              </a:spcAft>
            </a:pPr>
            <a:endParaRPr lang="tt-RU" sz="3600" dirty="0" smtClean="0">
              <a:latin typeface="Times New Roman"/>
              <a:ea typeface="Times New Roman"/>
              <a:cs typeface="Times New Roman"/>
            </a:endParaRPr>
          </a:p>
          <a:p>
            <a:pPr marL="457200" algn="just">
              <a:spcAft>
                <a:spcPts val="0"/>
              </a:spcAft>
            </a:pPr>
            <a:r>
              <a:rPr lang="tt-RU" sz="3600" dirty="0" smtClean="0">
                <a:latin typeface="Times New Roman"/>
                <a:ea typeface="Times New Roman"/>
                <a:cs typeface="Times New Roman"/>
              </a:rPr>
              <a:t>2. Составить </a:t>
            </a:r>
            <a:r>
              <a:rPr lang="tt-RU" sz="3600" smtClean="0">
                <a:latin typeface="Times New Roman"/>
                <a:ea typeface="Times New Roman"/>
                <a:cs typeface="Times New Roman"/>
              </a:rPr>
              <a:t>3 предложения используя </a:t>
            </a:r>
            <a:r>
              <a:rPr lang="tt-RU" sz="3600" dirty="0" smtClean="0">
                <a:latin typeface="Times New Roman"/>
                <a:ea typeface="Times New Roman"/>
                <a:cs typeface="Times New Roman"/>
              </a:rPr>
              <a:t>вопросы Кая? Кайда? Кайдан?</a:t>
            </a:r>
            <a:endParaRPr lang="ru-RU" sz="36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7988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15616" y="1340768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7200" b="1" dirty="0" smtClean="0">
                <a:latin typeface="Times New Roman" pitchFamily="18" charset="0"/>
                <a:cs typeface="Times New Roman" pitchFamily="18" charset="0"/>
              </a:rPr>
              <a:t>Сау булыгыз!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95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7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755576" y="1052736"/>
            <a:ext cx="2232248" cy="2232248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919506" y="3428999"/>
            <a:ext cx="2380686" cy="227419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12160" y="836712"/>
            <a:ext cx="2160240" cy="216024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55576" y="1707195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Кайда?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47529" y="3933056"/>
            <a:ext cx="1724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6000" dirty="0" smtClean="0">
                <a:latin typeface="Times New Roman" pitchFamily="18" charset="0"/>
                <a:cs typeface="Times New Roman" pitchFamily="18" charset="0"/>
              </a:rPr>
              <a:t>Кая?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61167" y="1491171"/>
            <a:ext cx="26538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Кайдан?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07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77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755576" y="1052736"/>
            <a:ext cx="2232248" cy="2232248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919506" y="3428999"/>
            <a:ext cx="2380686" cy="227419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12160" y="836712"/>
            <a:ext cx="2160240" cy="216024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55576" y="1707195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Кайда?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47529" y="3933056"/>
            <a:ext cx="1724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6000" dirty="0" smtClean="0">
                <a:latin typeface="Times New Roman" pitchFamily="18" charset="0"/>
                <a:cs typeface="Times New Roman" pitchFamily="18" charset="0"/>
              </a:rPr>
              <a:t>Кая?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61167" y="1491171"/>
            <a:ext cx="26538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Кайдан?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5400000">
            <a:off x="3166528" y="1817913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155532" y="1757768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438853">
            <a:off x="1928913" y="287029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7835699">
            <a:off x="7969038" y="2548204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0800000">
            <a:off x="1671450" y="3342604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8462588">
            <a:off x="5488847" y="440735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625046">
            <a:off x="7857827" y="451991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0621663">
            <a:off x="4878959" y="5738937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21046" y="2612231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5400000">
            <a:off x="6418328" y="4181375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3058155" y="4336334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372587">
            <a:off x="5088649" y="1846684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1932002">
            <a:off x="6370340" y="2996951"/>
            <a:ext cx="6291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29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02" y="53144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755576" y="1052736"/>
            <a:ext cx="2232248" cy="2232248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15134" y="3388110"/>
            <a:ext cx="2380686" cy="227419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12160" y="836712"/>
            <a:ext cx="2160240" cy="216024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55576" y="1707195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Кайда?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84562" y="3933056"/>
            <a:ext cx="1724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6000" dirty="0" smtClean="0">
                <a:latin typeface="Times New Roman" pitchFamily="18" charset="0"/>
                <a:cs typeface="Times New Roman" pitchFamily="18" charset="0"/>
              </a:rPr>
              <a:t>Кая?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1472281"/>
            <a:ext cx="23774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Кайдан?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3124764">
            <a:off x="168158" y="267378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9292811">
            <a:off x="603418" y="567511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686739">
            <a:off x="2426736" y="82071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9292811">
            <a:off x="2276588" y="2961819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10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02" y="53144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755576" y="1052736"/>
            <a:ext cx="2232248" cy="2232248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15134" y="3388110"/>
            <a:ext cx="2380686" cy="227419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12160" y="836712"/>
            <a:ext cx="2160240" cy="216024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55576" y="1707195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Кайда?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84562" y="3933056"/>
            <a:ext cx="1724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6000" dirty="0" smtClean="0">
                <a:latin typeface="Times New Roman" pitchFamily="18" charset="0"/>
                <a:cs typeface="Times New Roman" pitchFamily="18" charset="0"/>
              </a:rPr>
              <a:t>Кая?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1472281"/>
            <a:ext cx="23774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Кайдан?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9292811">
            <a:off x="3292145" y="287945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-гә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469483">
            <a:off x="5005562" y="324883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3124764">
            <a:off x="168158" y="267378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9292811">
            <a:off x="603418" y="567511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686739">
            <a:off x="2426736" y="82071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9292811">
            <a:off x="2276588" y="2961819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2867135">
            <a:off x="3061794" y="5126047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-га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9279921">
            <a:off x="4912632" y="5102847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-кә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10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508104" y="476673"/>
            <a:ext cx="2952328" cy="29523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esktop\Ачык дәрес 2 класс\look.com.ua-844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02" y="53144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755576" y="1052736"/>
            <a:ext cx="2232248" cy="2232248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15134" y="3388110"/>
            <a:ext cx="2380686" cy="227419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12160" y="836712"/>
            <a:ext cx="2160240" cy="216024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55576" y="1707195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5400" dirty="0" smtClean="0">
                <a:latin typeface="Times New Roman" pitchFamily="18" charset="0"/>
                <a:cs typeface="Times New Roman" pitchFamily="18" charset="0"/>
              </a:rPr>
              <a:t>Кайда?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84562" y="3933056"/>
            <a:ext cx="1724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6000" dirty="0" smtClean="0">
                <a:latin typeface="Times New Roman" pitchFamily="18" charset="0"/>
                <a:cs typeface="Times New Roman" pitchFamily="18" charset="0"/>
              </a:rPr>
              <a:t>Кая?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1472281"/>
            <a:ext cx="23774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4800" dirty="0" smtClean="0">
                <a:latin typeface="Times New Roman" pitchFamily="18" charset="0"/>
                <a:cs typeface="Times New Roman" pitchFamily="18" charset="0"/>
              </a:rPr>
              <a:t>Кайдан?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9292811">
            <a:off x="3292145" y="287945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-гә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3076218">
            <a:off x="5360127" y="2213578"/>
            <a:ext cx="1026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-дан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469483">
            <a:off x="5005562" y="324883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3124764">
            <a:off x="168158" y="267378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9292811">
            <a:off x="603418" y="567511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686739">
            <a:off x="2426736" y="82071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3460215">
            <a:off x="7850199" y="930501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-тән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334372">
            <a:off x="6372587" y="3003996"/>
            <a:ext cx="108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-нан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230808">
            <a:off x="6631310" y="236276"/>
            <a:ext cx="1278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-тан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8948597">
            <a:off x="5207459" y="897725"/>
            <a:ext cx="1331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-дән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9292811">
            <a:off x="2276588" y="2961819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36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2867135">
            <a:off x="3061794" y="5126047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-га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9279921">
            <a:off x="4912632" y="5102847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-кә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9282305">
            <a:off x="7565010" y="2610336"/>
            <a:ext cx="108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-нән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10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899</TotalTime>
  <Words>579</Words>
  <Application>Microsoft Office PowerPoint</Application>
  <PresentationFormat>Экран (4:3)</PresentationFormat>
  <Paragraphs>262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58</cp:revision>
  <dcterms:created xsi:type="dcterms:W3CDTF">2018-11-06T17:19:27Z</dcterms:created>
  <dcterms:modified xsi:type="dcterms:W3CDTF">2018-11-15T06:26:10Z</dcterms:modified>
</cp:coreProperties>
</file>