
<file path=[Content_Types].xml><?xml version="1.0" encoding="utf-8"?>
<Types xmlns="http://schemas.openxmlformats.org/package/2006/content-types">
  <Default Extension="png" ContentType="image/png"/>
  <Default Extension="bin" ContentType="audio/unknown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9" r:id="rId3"/>
    <p:sldId id="265" r:id="rId4"/>
    <p:sldId id="258" r:id="rId5"/>
    <p:sldId id="262" r:id="rId6"/>
    <p:sldId id="263" r:id="rId7"/>
    <p:sldId id="260" r:id="rId8"/>
    <p:sldId id="264" r:id="rId9"/>
    <p:sldId id="266" r:id="rId10"/>
    <p:sldId id="261" r:id="rId1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87" autoAdjust="0"/>
    <p:restoredTop sz="94629" autoAdjust="0"/>
  </p:normalViewPr>
  <p:slideViewPr>
    <p:cSldViewPr>
      <p:cViewPr varScale="1">
        <p:scale>
          <a:sx n="69" d="100"/>
          <a:sy n="69" d="100"/>
        </p:scale>
        <p:origin x="774" y="6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Прямая соединительная линия 3"/>
          <p:cNvCxnSpPr/>
          <p:nvPr/>
        </p:nvCxnSpPr>
        <p:spPr>
          <a:xfrm>
            <a:off x="1463675" y="3549650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Прямая соединительная линия 4"/>
          <p:cNvCxnSpPr/>
          <p:nvPr/>
        </p:nvCxnSpPr>
        <p:spPr>
          <a:xfrm>
            <a:off x="4708525" y="3549650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Овал 5"/>
          <p:cNvSpPr/>
          <p:nvPr/>
        </p:nvSpPr>
        <p:spPr>
          <a:xfrm>
            <a:off x="4540250" y="3525838"/>
            <a:ext cx="46038" cy="46037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7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EF2379-E962-4399-9A0D-17241A8E8CF9}" type="datetimeFigureOut">
              <a:rPr lang="ru-RU"/>
              <a:pPr>
                <a:defRPr/>
              </a:pPr>
              <a:t>27.11.2019</a:t>
            </a:fld>
            <a:endParaRPr lang="ru-RU"/>
          </a:p>
        </p:txBody>
      </p:sp>
      <p:sp>
        <p:nvSpPr>
          <p:cNvPr id="8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064A41-F6F0-4ECF-8721-27D4B09FE1E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87466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1097E1-4F69-4F3C-AD23-0B47E48DDCC9}" type="datetimeFigureOut">
              <a:rPr lang="ru-RU"/>
              <a:pPr>
                <a:defRPr/>
              </a:pPr>
              <a:t>27.11.2019</a:t>
            </a:fld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7024BA-8261-48E1-87CF-ECF6A15AF3B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96902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EDDE72-89DE-484C-BE09-AEDFD4C43244}" type="datetimeFigureOut">
              <a:rPr lang="ru-RU"/>
              <a:pPr>
                <a:defRPr/>
              </a:pPr>
              <a:t>27.11.2019</a:t>
            </a:fld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A57E1F-94C8-4FA6-AE08-916FB60D166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13921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BCAF5E-1373-4106-8CBC-DD46F51A949D}" type="datetimeFigureOut">
              <a:rPr lang="ru-RU"/>
              <a:pPr>
                <a:defRPr/>
              </a:pPr>
              <a:t>27.11.2019</a:t>
            </a:fld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891BFC-E7BC-4311-9C12-52A59E8B273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65996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Прямая соединительная линия 3"/>
          <p:cNvCxnSpPr/>
          <p:nvPr/>
        </p:nvCxnSpPr>
        <p:spPr>
          <a:xfrm>
            <a:off x="685800" y="4916488"/>
            <a:ext cx="7924800" cy="4762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BE49F3-9127-4726-B8AD-FFB68265BA50}" type="datetimeFigureOut">
              <a:rPr lang="ru-RU"/>
              <a:pPr>
                <a:defRPr/>
              </a:pPr>
              <a:t>27.11.2019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6F181D-7320-4615-AD85-6FE98C14415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75337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0E8ABA-B684-4025-9B5D-5D37C790E782}" type="datetimeFigureOut">
              <a:rPr lang="ru-RU"/>
              <a:pPr>
                <a:defRPr/>
              </a:pPr>
              <a:t>27.11.2019</a:t>
            </a:fld>
            <a:endParaRPr lang="ru-RU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7E8BD0-F6B0-4118-A977-A1DAA552525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84741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Прямая соединительная линия 6"/>
          <p:cNvCxnSpPr/>
          <p:nvPr/>
        </p:nvCxnSpPr>
        <p:spPr>
          <a:xfrm>
            <a:off x="563563" y="2179638"/>
            <a:ext cx="3748087" cy="1587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4754563" y="2179638"/>
            <a:ext cx="3749675" cy="1587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6CE14D-91F7-44A8-8109-DAE2DF231F1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Дата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FB3538-A51D-4E07-928B-0EC2F0F8EB03}" type="datetimeFigureOut">
              <a:rPr lang="ru-RU"/>
              <a:pPr>
                <a:defRPr/>
              </a:pPr>
              <a:t>27.11.2019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87539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37860E-A60B-420B-BDB1-A59D85AE4BCD}" type="datetimeFigureOut">
              <a:rPr lang="ru-RU"/>
              <a:pPr>
                <a:defRPr/>
              </a:pPr>
              <a:t>27.11.2019</a:t>
            </a:fld>
            <a:endParaRPr lang="ru-RU"/>
          </a:p>
        </p:txBody>
      </p:sp>
      <p:sp>
        <p:nvSpPr>
          <p:cNvPr id="4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BFC55A-0CFD-489A-BEA3-9B5CAE74A26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70858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6D8FFC-7FC5-47CD-AECB-AE5FB4C535AF}" type="datetimeFigureOut">
              <a:rPr lang="ru-RU"/>
              <a:pPr>
                <a:defRPr/>
              </a:pPr>
              <a:t>27.11.2019</a:t>
            </a:fld>
            <a:endParaRPr lang="ru-RU"/>
          </a:p>
        </p:txBody>
      </p:sp>
      <p:sp>
        <p:nvSpPr>
          <p:cNvPr id="3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F2D25F-317E-4400-8750-21FC2B98BDD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75881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456A79-BABE-43BA-A5A4-9C6272CE00C2}" type="datetimeFigureOut">
              <a:rPr lang="ru-RU"/>
              <a:pPr>
                <a:defRPr/>
              </a:pPr>
              <a:t>27.11.2019</a:t>
            </a:fld>
            <a:endParaRPr lang="ru-RU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099F03-91A7-40E3-AEFD-5F390E3CF1A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00095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>
            <a:normAutofit/>
          </a:bodyPr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F2B115-C762-4A0B-BA5E-CE1A6A3F2D1E}" type="datetimeFigureOut">
              <a:rPr lang="ru-RU"/>
              <a:pPr>
                <a:defRPr/>
              </a:pPr>
              <a:t>27.11.2019</a:t>
            </a:fld>
            <a:endParaRPr lang="ru-RU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7A8785-B047-47C3-88B0-5706044F813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57317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Текст 8"/>
          <p:cNvSpPr>
            <a:spLocks noGrp="1"/>
          </p:cNvSpPr>
          <p:nvPr>
            <p:ph type="body" idx="1"/>
          </p:nvPr>
        </p:nvSpPr>
        <p:spPr bwMode="auto">
          <a:xfrm>
            <a:off x="457200" y="1447800"/>
            <a:ext cx="8229600" cy="4678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en-US" altLang="ru-RU" smtClean="0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950"/>
            <a:ext cx="2590800" cy="384175"/>
          </a:xfrm>
          <a:prstGeom prst="rect">
            <a:avLst/>
          </a:prstGeom>
        </p:spPr>
        <p:txBody>
          <a:bodyPr vert="horz" anchor="ctr" anchorCtr="0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E21520C-D111-4A3E-8F0F-0AA159A26199}" type="datetimeFigureOut">
              <a:rPr lang="ru-RU"/>
              <a:pPr>
                <a:defRPr/>
              </a:pPr>
              <a:t>27.11.2019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950"/>
            <a:ext cx="3581400" cy="384175"/>
          </a:xfrm>
          <a:prstGeom prst="rect">
            <a:avLst/>
          </a:prstGeom>
        </p:spPr>
        <p:txBody>
          <a:bodyPr vert="horz" anchor="ctr" anchorCtr="0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725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600" baseline="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8AFC989-D20C-4B49-9CAC-A30C3546DFE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89" r:id="rId2"/>
    <p:sldLayoutId id="2147483698" r:id="rId3"/>
    <p:sldLayoutId id="2147483690" r:id="rId4"/>
    <p:sldLayoutId id="2147483699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lang="en-US" sz="4200" kern="1200" spc="-10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9pPr>
    </p:titleStyle>
    <p:bodyStyle>
      <a:lvl1pPr marL="273050" indent="-273050" algn="l" rtl="0" eaLnBrk="0" fontAlgn="base" hangingPunct="0">
        <a:spcBef>
          <a:spcPts val="600"/>
        </a:spcBef>
        <a:spcAft>
          <a:spcPct val="0"/>
        </a:spcAft>
        <a:buClr>
          <a:schemeClr val="accent2"/>
        </a:buClr>
        <a:buSzPct val="8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ts val="300"/>
        </a:spcBef>
        <a:spcAft>
          <a:spcPct val="0"/>
        </a:spcAft>
        <a:buClr>
          <a:srgbClr val="D6903D"/>
        </a:buClr>
        <a:buSzPct val="85000"/>
        <a:buFont typeface="Wingdings 2" pitchFamily="18" charset="2"/>
        <a:buChar char=""/>
        <a:defRPr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4888" indent="-228600" algn="l" rtl="0" eaLnBrk="0" fontAlgn="base" hangingPunct="0">
        <a:spcBef>
          <a:spcPts val="300"/>
        </a:spcBef>
        <a:spcAft>
          <a:spcPct val="0"/>
        </a:spcAft>
        <a:buClr>
          <a:srgbClr val="B37732"/>
        </a:buClr>
        <a:buSzPct val="85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79525" indent="-228600" algn="l" rtl="0" eaLnBrk="0" fontAlgn="base" hangingPunct="0">
        <a:spcBef>
          <a:spcPts val="300"/>
        </a:spcBef>
        <a:spcAft>
          <a:spcPct val="0"/>
        </a:spcAft>
        <a:buClr>
          <a:srgbClr val="D6903D"/>
        </a:buClr>
        <a:buSzPct val="85000"/>
        <a:buFont typeface="Wingdings 2" pitchFamily="18" charset="2"/>
        <a:buChar char="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163" indent="-228600" algn="l" rtl="0" eaLnBrk="0" fontAlgn="base" hangingPunct="0">
        <a:spcBef>
          <a:spcPts val="338"/>
        </a:spcBef>
        <a:spcAft>
          <a:spcPct val="0"/>
        </a:spcAft>
        <a:buClr>
          <a:srgbClr val="D6903D"/>
        </a:buClr>
        <a:buSzPct val="85000"/>
        <a:buFont typeface="Wingdings 2" pitchFamily="18" charset="2"/>
        <a:buChar char="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.bin"/><Relationship Id="rId4" Type="http://schemas.openxmlformats.org/officeDocument/2006/relationships/image" Target="../media/image1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85786" y="142852"/>
            <a:ext cx="5062861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+mn-lt"/>
                <a:cs typeface="+mn-cs"/>
              </a:rPr>
              <a:t>Где большой мячик</a:t>
            </a:r>
          </a:p>
        </p:txBody>
      </p:sp>
      <p:pic>
        <p:nvPicPr>
          <p:cNvPr id="3086" name="больш" descr="http://steshka.ru/wp-content/uploads/2012/12/dc701436b9b3-300x300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3500" y="642938"/>
            <a:ext cx="3857625" cy="3857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сред" descr="http://steshka.ru/wp-content/uploads/2012/12/dc701436b9b3-300x300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1688" y="2071688"/>
            <a:ext cx="3214687" cy="3214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мал" descr="http://steshka.ru/wp-content/uploads/2012/12/dc701436b9b3-300x300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4143375"/>
            <a:ext cx="2428875" cy="2428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06" name="к больш" descr="Началка. День за днем Timelin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29250" y="4500563"/>
            <a:ext cx="3143250" cy="1785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38" name="к сред" descr="Звезда по имени Солнце.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1625" y="928688"/>
            <a:ext cx="2571750" cy="171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6" name="к мал" descr="Звезда по имени Солнце.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928938"/>
            <a:ext cx="2286000" cy="152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08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86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 nodeType="clickPar">
                      <p:stCondLst>
                        <p:cond delay="0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 nodeType="clickPar">
                      <p:stCondLst>
                        <p:cond delay="0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Белоснежка - II младшая группа &quot;Солнышко&quot;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063" y="1000125"/>
            <a:ext cx="8786812" cy="5710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Управляющая кнопка: домой 3">
            <a:hlinkClick r:id="" action="ppaction://hlinkshowjump?jump=firstslide" highlightClick="1"/>
          </p:cNvPr>
          <p:cNvSpPr/>
          <p:nvPr/>
        </p:nvSpPr>
        <p:spPr>
          <a:xfrm>
            <a:off x="0" y="6429375"/>
            <a:ext cx="428625" cy="428625"/>
          </a:xfrm>
          <a:prstGeom prst="actionButtonHome">
            <a:avLst/>
          </a:prstGeom>
          <a:solidFill>
            <a:srgbClr val="00B0F0"/>
          </a:solidFill>
          <a:ln w="63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2357422" y="214290"/>
            <a:ext cx="4214842" cy="944225"/>
          </a:xfrm>
          <a:prstGeom prst="rect">
            <a:avLst/>
          </a:prstGeom>
          <a:noFill/>
        </p:spPr>
        <p:txBody>
          <a:bodyPr>
            <a:prstTxWarp prst="textWave1">
              <a:avLst>
                <a:gd name="adj1" fmla="val 12500"/>
                <a:gd name="adj2" fmla="val 438"/>
              </a:avLst>
            </a:prstTxWarp>
            <a:spAutoFit/>
            <a:scene3d>
              <a:camera prst="orthographicFront"/>
              <a:lightRig rig="threePt" dir="t"/>
            </a:scene3d>
            <a:sp3d extrusionH="57150">
              <a:extrusionClr>
                <a:srgbClr val="FFFF00"/>
              </a:extrusionClr>
            </a:sp3d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dirty="0">
                <a:solidFill>
                  <a:srgbClr val="FFFF00"/>
                </a:solidFill>
                <a:latin typeface="+mn-lt"/>
                <a:cs typeface="+mn-cs"/>
              </a:rPr>
              <a:t>молодец</a:t>
            </a:r>
          </a:p>
        </p:txBody>
      </p:sp>
      <p:pic>
        <p:nvPicPr>
          <p:cNvPr id="6" name="j021141.wav">
            <a:hlinkClick r:id="" action="ppaction://media"/>
          </p:cNvPr>
          <p:cNvPicPr>
            <a:picLocks noRot="1" noChangeAspect="1"/>
          </p:cNvPicPr>
          <p:nvPr>
            <a:wavAudioFile r:embed="rId1" name="j0214098.wav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39200" y="6553200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734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>
                <p:cTn id="7" repeatCount="indefinite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амка пт мног"/>
          <p:cNvSpPr/>
          <p:nvPr/>
        </p:nvSpPr>
        <p:spPr>
          <a:xfrm rot="21075969">
            <a:off x="52388" y="368300"/>
            <a:ext cx="5214937" cy="4857750"/>
          </a:xfrm>
          <a:prstGeom prst="irregularSeal2">
            <a:avLst/>
          </a:prstGeom>
          <a:solidFill>
            <a:schemeClr val="tx1">
              <a:alpha val="0"/>
            </a:schemeClr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" name="рамка 1 пти"/>
          <p:cNvSpPr/>
          <p:nvPr/>
        </p:nvSpPr>
        <p:spPr>
          <a:xfrm rot="669553">
            <a:off x="5000625" y="500063"/>
            <a:ext cx="4286250" cy="4214812"/>
          </a:xfrm>
          <a:prstGeom prst="irregularSeal1">
            <a:avLst/>
          </a:prstGeom>
          <a:solidFill>
            <a:schemeClr val="tx1">
              <a:alpha val="0"/>
            </a:schemeClr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grpSp>
        <p:nvGrpSpPr>
          <p:cNvPr id="2" name="пт мног"/>
          <p:cNvGrpSpPr>
            <a:grpSpLocks/>
          </p:cNvGrpSpPr>
          <p:nvPr/>
        </p:nvGrpSpPr>
        <p:grpSpPr bwMode="auto">
          <a:xfrm>
            <a:off x="1143000" y="1214438"/>
            <a:ext cx="3000375" cy="2857500"/>
            <a:chOff x="1142976" y="1214422"/>
            <a:chExt cx="3000391" cy="2857520"/>
          </a:xfrm>
        </p:grpSpPr>
        <p:pic>
          <p:nvPicPr>
            <p:cNvPr id="6153" name="Picture 4" descr="9b3c7b23db0d199c35cf0c402defb363"/>
            <p:cNvPicPr>
              <a:picLocks noChangeAspect="1" noChangeArrowheads="1" noCrop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00298" y="2214554"/>
              <a:ext cx="1000127" cy="10001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154" name="Picture 4" descr="9b3c7b23db0d199c35cf0c402defb363"/>
            <p:cNvPicPr>
              <a:picLocks noChangeAspect="1" noChangeArrowheads="1" noCrop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14678" y="1714488"/>
              <a:ext cx="928689" cy="9286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155" name="Picture 4" descr="9b3c7b23db0d199c35cf0c402defb363"/>
            <p:cNvPicPr>
              <a:picLocks noChangeAspect="1" noChangeArrowheads="1" noCrop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00166" y="1928802"/>
              <a:ext cx="928689" cy="9286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156" name="Picture 4" descr="9b3c7b23db0d199c35cf0c402defb363"/>
            <p:cNvPicPr>
              <a:picLocks noChangeAspect="1" noChangeArrowheads="1" noCrop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71732" y="1214422"/>
              <a:ext cx="857256" cy="8572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157" name="Picture 4" descr="9b3c7b23db0d199c35cf0c402defb363"/>
            <p:cNvPicPr>
              <a:picLocks noChangeAspect="1" noChangeArrowheads="1" noCrop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43104" y="3143248"/>
              <a:ext cx="928694" cy="9286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158" name="Picture 4" descr="9b3c7b23db0d199c35cf0c402defb363"/>
            <p:cNvPicPr>
              <a:picLocks noChangeAspect="1" noChangeArrowheads="1" noCrop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42976" y="3071810"/>
              <a:ext cx="928689" cy="9286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5" name="кмног птич" descr="Началка. День за днем Timelin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5938" y="4714875"/>
            <a:ext cx="3143250" cy="1785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к1 птенч" descr="Звезда по имени Солнце.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4938" y="4500563"/>
            <a:ext cx="3357562" cy="1952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1 птич" descr="9b3c7b23db0d199c35cf0c402defb363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43688" y="1714500"/>
            <a:ext cx="1214437" cy="1214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TextBox 19"/>
          <p:cNvSpPr txBox="1"/>
          <p:nvPr/>
        </p:nvSpPr>
        <p:spPr>
          <a:xfrm>
            <a:off x="2285984" y="142852"/>
            <a:ext cx="4643470" cy="70788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dirty="0">
                <a:ln w="19050">
                  <a:solidFill>
                    <a:srgbClr val="FFC000"/>
                  </a:solidFill>
                </a:ln>
                <a:solidFill>
                  <a:srgbClr val="FFFF00"/>
                </a:solidFill>
                <a:latin typeface="+mn-lt"/>
                <a:cs typeface="+mn-cs"/>
              </a:rPr>
              <a:t>Где много птичек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 nodeType="clickPar">
                      <p:stCondLst>
                        <p:cond delay="0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ятно 1 1"/>
          <p:cNvSpPr/>
          <p:nvPr/>
        </p:nvSpPr>
        <p:spPr>
          <a:xfrm rot="669553">
            <a:off x="5081588" y="920750"/>
            <a:ext cx="3205162" cy="3373438"/>
          </a:xfrm>
          <a:prstGeom prst="irregularSeal1">
            <a:avLst/>
          </a:prstGeom>
          <a:solidFill>
            <a:schemeClr val="tx1">
              <a:alpha val="0"/>
            </a:schemeClr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" name="Пятно 1 2"/>
          <p:cNvSpPr/>
          <p:nvPr/>
        </p:nvSpPr>
        <p:spPr>
          <a:xfrm rot="669553">
            <a:off x="366713" y="374650"/>
            <a:ext cx="4286250" cy="4214813"/>
          </a:xfrm>
          <a:prstGeom prst="irregularSeal1">
            <a:avLst/>
          </a:prstGeom>
          <a:solidFill>
            <a:schemeClr val="tx1">
              <a:alpha val="0"/>
            </a:schemeClr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grpSp>
        <p:nvGrpSpPr>
          <p:cNvPr id="4" name="Группа 3"/>
          <p:cNvGrpSpPr>
            <a:grpSpLocks/>
          </p:cNvGrpSpPr>
          <p:nvPr/>
        </p:nvGrpSpPr>
        <p:grpSpPr bwMode="auto">
          <a:xfrm>
            <a:off x="1071563" y="1500188"/>
            <a:ext cx="2714625" cy="1785937"/>
            <a:chOff x="5857884" y="1643050"/>
            <a:chExt cx="2643206" cy="1714512"/>
          </a:xfrm>
        </p:grpSpPr>
        <p:pic>
          <p:nvPicPr>
            <p:cNvPr id="7176" name="Picture 4" descr="9b3c7b23db0d199c35cf0c402defb363"/>
            <p:cNvPicPr>
              <a:picLocks noChangeAspect="1" noChangeArrowheads="1" noCrop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572396" y="1857364"/>
              <a:ext cx="928694" cy="9286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177" name="Picture 4" descr="9b3c7b23db0d199c35cf0c402defb363"/>
            <p:cNvPicPr>
              <a:picLocks noChangeAspect="1" noChangeArrowheads="1" noCrop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643702" y="2357430"/>
              <a:ext cx="1000132" cy="10001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178" name="Picture 4" descr="9b3c7b23db0d199c35cf0c402defb363"/>
            <p:cNvPicPr>
              <a:picLocks noChangeAspect="1" noChangeArrowheads="1" noCrop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857884" y="1643050"/>
              <a:ext cx="1000127" cy="10001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8" name="Picture 66" descr="Звезда по имени Солнце.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250" y="4643438"/>
            <a:ext cx="2928938" cy="1952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34" descr="Началка. День за днем Timelin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6375" y="4786313"/>
            <a:ext cx="3143250" cy="1785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2714612" y="0"/>
            <a:ext cx="3587392" cy="707886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dirty="0">
                <a:ln w="19050">
                  <a:solidFill>
                    <a:srgbClr val="FFC000"/>
                  </a:solidFill>
                </a:ln>
                <a:solidFill>
                  <a:srgbClr val="FFFF00"/>
                </a:solidFill>
                <a:latin typeface="+mn-lt"/>
                <a:cs typeface="+mn-cs"/>
              </a:rPr>
              <a:t>Где нет птичек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 nodeType="clickPar">
                      <p:stCondLst>
                        <p:cond delay="0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14414" y="285728"/>
            <a:ext cx="6643734" cy="71438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+mn-lt"/>
                <a:cs typeface="+mn-cs"/>
              </a:rPr>
              <a:t>Где длинное  бревно</a:t>
            </a:r>
          </a:p>
        </p:txBody>
      </p:sp>
      <p:pic>
        <p:nvPicPr>
          <p:cNvPr id="2052" name="брев длин" descr="рыбы в игре Русская рыбалка - Серое бревно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877" t="2861" r="23209" b="1843"/>
          <a:stretch>
            <a:fillRect/>
          </a:stretch>
        </p:blipFill>
        <p:spPr bwMode="auto">
          <a:xfrm rot="207188">
            <a:off x="169863" y="820738"/>
            <a:ext cx="3695700" cy="572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брев кор" descr="рыбы в игре Русская рыбалка - Серое бревно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996219">
            <a:off x="5499100" y="2149475"/>
            <a:ext cx="3487738" cy="300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к длин" descr="Началка. День за днем Timelin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9000" y="4143375"/>
            <a:ext cx="3143250" cy="1785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к кор" descr="Звезда по имени Солнце.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7625" y="2000250"/>
            <a:ext cx="2928938" cy="1952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05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2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 nodeType="clickPar">
                      <p:stCondLst>
                        <p:cond delay="0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л шир"/>
          <p:cNvSpPr/>
          <p:nvPr/>
        </p:nvSpPr>
        <p:spPr>
          <a:xfrm>
            <a:off x="857250" y="2571750"/>
            <a:ext cx="7215188" cy="1428750"/>
          </a:xfrm>
          <a:prstGeom prst="doubleWave">
            <a:avLst>
              <a:gd name="adj1" fmla="val 6250"/>
              <a:gd name="adj2" fmla="val -1536"/>
            </a:avLst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" name="пол узк"/>
          <p:cNvSpPr/>
          <p:nvPr/>
        </p:nvSpPr>
        <p:spPr>
          <a:xfrm>
            <a:off x="1143000" y="1000125"/>
            <a:ext cx="6500813" cy="785813"/>
          </a:xfrm>
          <a:prstGeom prst="doubleWave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8" name="к узк" descr="Началка. День за днем Timeline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4875" y="4143375"/>
            <a:ext cx="3143250" cy="1785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к шир" descr="Звезда по имени Солнце.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1563" y="4071938"/>
            <a:ext cx="2928937" cy="1952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2214546" y="214290"/>
            <a:ext cx="4265142" cy="707886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dirty="0">
                <a:ln w="19050">
                  <a:solidFill>
                    <a:srgbClr val="FFC000"/>
                  </a:solidFill>
                </a:ln>
                <a:solidFill>
                  <a:srgbClr val="FFFF00"/>
                </a:solidFill>
                <a:latin typeface="+mn-lt"/>
                <a:cs typeface="+mn-cs"/>
              </a:rPr>
              <a:t>Где узкая полоска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 nodeType="clickPar">
                      <p:stCondLst>
                        <p:cond delay="0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дер выс" descr="Vector silhouette of summer season tree - Stock Vector LoopAll #578344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625" y="500063"/>
            <a:ext cx="3357563" cy="6215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4" name="дер низ" descr="Vector silhouette of summer season tree - Stock Vector LoopAll #578344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29313" y="3286125"/>
            <a:ext cx="2767012" cy="342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к выс" descr="Началка. День за днем Timelin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6313" y="857250"/>
            <a:ext cx="3143250" cy="1785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к низ" descr="Звезда по имени Солнце.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86125" y="4214813"/>
            <a:ext cx="2928938" cy="1952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2857488" y="142852"/>
            <a:ext cx="4617483" cy="707886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dirty="0">
                <a:ln w="19050">
                  <a:solidFill>
                    <a:srgbClr val="FFC000"/>
                  </a:solidFill>
                </a:ln>
                <a:solidFill>
                  <a:srgbClr val="FFFF00"/>
                </a:solidFill>
                <a:latin typeface="+mn-lt"/>
                <a:cs typeface="+mn-cs"/>
              </a:rPr>
              <a:t>Где высокое дерево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05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2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205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 nodeType="clickPar">
                      <p:stCondLst>
                        <p:cond delay="0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4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авнобедренный треугольник 2"/>
          <p:cNvSpPr/>
          <p:nvPr/>
        </p:nvSpPr>
        <p:spPr>
          <a:xfrm>
            <a:off x="785813" y="1357313"/>
            <a:ext cx="1643062" cy="2357437"/>
          </a:xfrm>
          <a:prstGeom prst="triangl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" name="круг"/>
          <p:cNvSpPr/>
          <p:nvPr/>
        </p:nvSpPr>
        <p:spPr>
          <a:xfrm>
            <a:off x="3000375" y="1357313"/>
            <a:ext cx="2786063" cy="2714625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" name="квад"/>
          <p:cNvSpPr/>
          <p:nvPr/>
        </p:nvSpPr>
        <p:spPr>
          <a:xfrm>
            <a:off x="6286500" y="1428750"/>
            <a:ext cx="2286000" cy="2286000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6" name="к треуг" descr="Началка. День за днем Timeline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8688" y="4357688"/>
            <a:ext cx="3143250" cy="1785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к круг,квадр" descr="Звезда по имени Солнце.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0625" y="4286250"/>
            <a:ext cx="2857500" cy="1952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2285984" y="214290"/>
            <a:ext cx="4067460" cy="707886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dirty="0">
                <a:ln w="19050">
                  <a:solidFill>
                    <a:srgbClr val="FFC000"/>
                  </a:solidFill>
                </a:ln>
                <a:solidFill>
                  <a:srgbClr val="FFFF00"/>
                </a:solidFill>
                <a:latin typeface="+mn-lt"/>
                <a:cs typeface="+mn-cs"/>
              </a:rPr>
              <a:t>Где  треугольник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 nodeType="clickPar">
                      <p:stCondLst>
                        <p:cond delay="0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xit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 nodeType="clickPar">
                      <p:stCondLst>
                        <p:cond delay="0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xit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714375" y="571500"/>
            <a:ext cx="3429000" cy="3286125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4857750" y="1357313"/>
            <a:ext cx="3857625" cy="2000250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4" name="к прям" descr="Началка. День за днем Timeline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4875" y="4143375"/>
            <a:ext cx="3143250" cy="1785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к круг" descr="Звезда по имени Солнце.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438" y="4214813"/>
            <a:ext cx="2928937" cy="1952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3357554" y="142852"/>
            <a:ext cx="4620817" cy="707886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dirty="0">
                <a:ln w="19050">
                  <a:solidFill>
                    <a:srgbClr val="FFC000"/>
                  </a:solidFill>
                </a:ln>
                <a:solidFill>
                  <a:srgbClr val="FFFF00"/>
                </a:solidFill>
                <a:latin typeface="+mn-lt"/>
                <a:cs typeface="+mn-cs"/>
              </a:rPr>
              <a:t>Где прямоугольник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 nodeType="clickPar">
                      <p:stCondLst>
                        <p:cond delay="0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57488" y="142852"/>
            <a:ext cx="2052998" cy="707886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dirty="0">
                <a:ln w="19050">
                  <a:solidFill>
                    <a:srgbClr val="FFC000"/>
                  </a:solidFill>
                </a:ln>
                <a:solidFill>
                  <a:srgbClr val="FFFF00"/>
                </a:solidFill>
                <a:latin typeface="+mn-lt"/>
                <a:cs typeface="+mn-cs"/>
              </a:rPr>
              <a:t>Где круг</a:t>
            </a:r>
          </a:p>
        </p:txBody>
      </p:sp>
      <p:sp>
        <p:nvSpPr>
          <p:cNvPr id="3" name="Овал 2"/>
          <p:cNvSpPr/>
          <p:nvPr/>
        </p:nvSpPr>
        <p:spPr>
          <a:xfrm>
            <a:off x="3857625" y="1428750"/>
            <a:ext cx="2857500" cy="257175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142875" y="1000125"/>
            <a:ext cx="3643313" cy="1500188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" name="квад"/>
          <p:cNvSpPr/>
          <p:nvPr/>
        </p:nvSpPr>
        <p:spPr>
          <a:xfrm>
            <a:off x="6786563" y="2286000"/>
            <a:ext cx="2071687" cy="1928813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6" name="к прям,квадр" descr="Звезда по имени Солнце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88" y="3214688"/>
            <a:ext cx="3571875" cy="2381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к круг" descr="Началка. День за днем Timelin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3438" y="4429125"/>
            <a:ext cx="3571875" cy="2030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 nodeType="clickPar">
                      <p:stCondLst>
                        <p:cond delay="0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xit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 nodeType="clickPar">
                      <p:stCondLst>
                        <p:cond delay="0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xit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536</TotalTime>
  <Words>25</Words>
  <Application>Microsoft Office PowerPoint</Application>
  <PresentationFormat>Экран (4:3)</PresentationFormat>
  <Paragraphs>10</Paragraphs>
  <Slides>10</Slides>
  <Notes>0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4" baseType="lpstr">
      <vt:lpstr>Arial</vt:lpstr>
      <vt:lpstr>Constantia</vt:lpstr>
      <vt:lpstr>Wingdings 2</vt:lpstr>
      <vt:lpstr>Бумажная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DETI</dc:creator>
  <cp:lastModifiedBy>PaVLov и Со</cp:lastModifiedBy>
  <cp:revision>57</cp:revision>
  <dcterms:created xsi:type="dcterms:W3CDTF">2015-01-08T05:40:09Z</dcterms:created>
  <dcterms:modified xsi:type="dcterms:W3CDTF">2019-11-27T17:08:09Z</dcterms:modified>
</cp:coreProperties>
</file>