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8" r:id="rId5"/>
    <p:sldId id="270" r:id="rId6"/>
    <p:sldId id="267" r:id="rId7"/>
    <p:sldId id="266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epositphotos_23955023-stock-photo-plastic-bottle-cap-isolated-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3286124"/>
            <a:ext cx="6143636" cy="35718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0166" y="214290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МБДОУ «Детский сад комбинированного вида №16»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714488"/>
            <a:ext cx="707236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Благотворительная акция «Крышка-малышка»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Подготовили воспитатели старшей группы: Тюнина Ж.В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+mj-lt"/>
              </a:rPr>
              <a:t>                                                                                         </a:t>
            </a:r>
            <a:endParaRPr lang="ru-RU" sz="20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1604" y="214290"/>
            <a:ext cx="44291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Цель акции 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Крышка-малышка - это социально-экологический проект по благотворительному сбору пластиковых крышек для помощи детям с особенностями развития.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Суть такова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Мы собираем чистые пластиковые крышки, сдаем их на переработку, а вырученные деньги направляем в волонтерскую организацию «Общие дети», которая распределяет средства на деток с ограниченными возможностями.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kryshk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2214554"/>
            <a:ext cx="3143240" cy="46434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0166" y="285728"/>
            <a:ext cx="67151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Какое количество пластиковых бутылок вы выбрасываете? Не задумывались о том, что они могут быть полезны кому-то? Замечательная </a:t>
            </a:r>
            <a:r>
              <a:rPr lang="ru-RU" sz="2000" b="1" dirty="0" smtClean="0">
                <a:solidFill>
                  <a:srgbClr val="002060"/>
                </a:solidFill>
              </a:rPr>
              <a:t>акция Крышка- малышка</a:t>
            </a:r>
            <a:r>
              <a:rPr lang="ru-RU" sz="2000" dirty="0" smtClean="0">
                <a:solidFill>
                  <a:srgbClr val="002060"/>
                </a:solidFill>
              </a:rPr>
              <a:t> призывает не быть равнодушным к окружающей среде и чужой беде</a:t>
            </a:r>
            <a:r>
              <a:rPr lang="ru-RU" sz="2000" dirty="0" smtClean="0"/>
              <a:t>! </a:t>
            </a:r>
            <a:endParaRPr lang="ru-RU" sz="2000" dirty="0"/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714488"/>
            <a:ext cx="8572560" cy="51435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728" y="357166"/>
            <a:ext cx="7000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Дошкольники старшей группы  №4 и их родители принимают активное участие в </a:t>
            </a:r>
            <a:r>
              <a:rPr lang="ru-RU" sz="2000" b="1" dirty="0" smtClean="0">
                <a:solidFill>
                  <a:srgbClr val="002060"/>
                </a:solidFill>
              </a:rPr>
              <a:t>акции </a:t>
            </a:r>
            <a:r>
              <a:rPr lang="ru-RU" sz="2000" i="1" dirty="0" smtClean="0">
                <a:solidFill>
                  <a:srgbClr val="002060"/>
                </a:solidFill>
              </a:rPr>
              <a:t>«</a:t>
            </a:r>
            <a:r>
              <a:rPr lang="ru-RU" sz="2000" b="1" i="1" dirty="0" smtClean="0">
                <a:solidFill>
                  <a:srgbClr val="002060"/>
                </a:solidFill>
              </a:rPr>
              <a:t>Крышка – малышка</a:t>
            </a:r>
            <a:r>
              <a:rPr lang="ru-RU" sz="2000" i="1" dirty="0" smtClean="0">
                <a:solidFill>
                  <a:srgbClr val="002060"/>
                </a:solidFill>
              </a:rPr>
              <a:t>»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1142984"/>
            <a:ext cx="5429256" cy="5715016"/>
          </a:xfrm>
          <a:prstGeom prst="rect">
            <a:avLst/>
          </a:prstGeom>
        </p:spPr>
      </p:pic>
      <p:pic>
        <p:nvPicPr>
          <p:cNvPr id="5" name="Рисунок 4" descr="i (1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42984"/>
            <a:ext cx="4857752" cy="57150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 (1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42"/>
            <a:ext cx="5143500" cy="6357958"/>
          </a:xfrm>
          <a:prstGeom prst="rect">
            <a:avLst/>
          </a:prstGeom>
        </p:spPr>
      </p:pic>
      <p:pic>
        <p:nvPicPr>
          <p:cNvPr id="5" name="Рисунок 4" descr="i (1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571480"/>
            <a:ext cx="4500562" cy="62865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14678" y="142852"/>
            <a:ext cx="31490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Поделись своей добротой!!!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00306"/>
            <a:ext cx="5214942" cy="4357694"/>
          </a:xfrm>
          <a:prstGeom prst="rect">
            <a:avLst/>
          </a:prstGeom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0"/>
            <a:ext cx="4929190" cy="3643314"/>
          </a:xfrm>
          <a:prstGeom prst="rect">
            <a:avLst/>
          </a:prstGeom>
        </p:spPr>
      </p:pic>
      <p:pic>
        <p:nvPicPr>
          <p:cNvPr id="5" name="Рисунок 4" descr="krishechki-dobrot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786" y="3714752"/>
            <a:ext cx="3786214" cy="2770186"/>
          </a:xfrm>
          <a:prstGeom prst="rect">
            <a:avLst/>
          </a:prstGeom>
        </p:spPr>
      </p:pic>
      <p:pic>
        <p:nvPicPr>
          <p:cNvPr id="6" name="Рисунок 5" descr="6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3929058" cy="24288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857232"/>
            <a:ext cx="8501122" cy="57864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21429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Дети нашей группы принимали активное участие в сборе крышек малышек.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4686"/>
            <a:ext cx="5000628" cy="3643314"/>
          </a:xfrm>
          <a:prstGeom prst="rect">
            <a:avLst/>
          </a:prstGeom>
        </p:spPr>
      </p:pic>
      <p:pic>
        <p:nvPicPr>
          <p:cNvPr id="4" name="Рисунок 3" descr="i (1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0"/>
            <a:ext cx="5500694" cy="3714752"/>
          </a:xfrm>
          <a:prstGeom prst="rect">
            <a:avLst/>
          </a:prstGeom>
        </p:spPr>
      </p:pic>
      <p:pic>
        <p:nvPicPr>
          <p:cNvPr id="5" name="Рисунок 4" descr="nV1q-ZF4ex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786190"/>
            <a:ext cx="3901440" cy="30718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71480"/>
            <a:ext cx="34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Дети старшей группы и их родители, воспитатели принимали активное участие в </a:t>
            </a:r>
            <a:r>
              <a:rPr lang="ru-RU" b="1" dirty="0" smtClean="0">
                <a:solidFill>
                  <a:srgbClr val="002060"/>
                </a:solidFill>
              </a:rPr>
              <a:t>акции </a:t>
            </a:r>
            <a:r>
              <a:rPr lang="ru-RU" i="1" dirty="0" smtClean="0">
                <a:solidFill>
                  <a:srgbClr val="002060"/>
                </a:solidFill>
              </a:rPr>
              <a:t>«</a:t>
            </a:r>
            <a:r>
              <a:rPr lang="ru-RU" b="1" i="1" dirty="0" smtClean="0">
                <a:solidFill>
                  <a:srgbClr val="002060"/>
                </a:solidFill>
              </a:rPr>
              <a:t>Крышка – малышка</a:t>
            </a:r>
            <a:r>
              <a:rPr lang="ru-RU" i="1" dirty="0" smtClean="0">
                <a:solidFill>
                  <a:srgbClr val="002060"/>
                </a:solidFill>
              </a:rPr>
              <a:t>»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Наш благотворительный сбор!!!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124</Words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ВИТ</cp:lastModifiedBy>
  <cp:revision>12</cp:revision>
  <dcterms:modified xsi:type="dcterms:W3CDTF">2019-11-27T15:08:28Z</dcterms:modified>
</cp:coreProperties>
</file>