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80" r:id="rId5"/>
    <p:sldId id="279" r:id="rId6"/>
    <p:sldId id="275" r:id="rId7"/>
    <p:sldId id="276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005426"/>
    <a:srgbClr val="CC3399"/>
    <a:srgbClr val="00518E"/>
    <a:srgbClr val="00569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00298" y="1142984"/>
            <a:ext cx="5429288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005426"/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000" b="1" dirty="0" smtClean="0"/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b="1" dirty="0" err="1" smtClean="0">
                <a:latin typeface="Monotype Corsiva" pitchFamily="66" charset="0"/>
              </a:rPr>
              <a:t>Арт-технологии</a:t>
            </a:r>
            <a:r>
              <a:rPr lang="ru-RU" sz="3600" b="1" dirty="0" smtClean="0">
                <a:latin typeface="Monotype Corsiva" pitchFamily="66" charset="0"/>
              </a:rPr>
              <a:t> в образовательном и  воспитательном процессах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000" dirty="0" smtClean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933056"/>
            <a:ext cx="4147964" cy="16561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Педагог-психолог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: Акопян О.К.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Арт-технологии</a:t>
            </a:r>
            <a:endParaRPr lang="ru-RU" b="1" i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428736"/>
            <a:ext cx="80010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Совокупность средств искусства и методов художественно-творческой деятельности для достижения педагогической цели – это прекрасный инструмент разрешения и профилактики различных проблем. Применение арт-технологий в школьной практике способствует разрешению конфликтов, стрессовых ситуаций и переживаний.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4" descr="C:\Users\школа № 171\Downloads\IMG-20181227-WA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4000504"/>
            <a:ext cx="4465896" cy="24422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964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Предназначение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Арт-технологии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285860"/>
            <a:ext cx="85011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alt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</a:t>
            </a:r>
            <a:r>
              <a:rPr lang="ru-RU" altLang="ru-RU" sz="36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Любить, понимать, принимать, сострадать, помогать» </a:t>
            </a:r>
          </a:p>
          <a:p>
            <a:pPr algn="r"/>
            <a:r>
              <a:rPr lang="ru-RU" altLang="ru-RU" sz="36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Е. Н. Ильин </a:t>
            </a:r>
            <a:br>
              <a:rPr lang="ru-RU" altLang="ru-RU" sz="36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endParaRPr lang="ru-RU" altLang="ru-RU" sz="3600" b="1" i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3600" dirty="0" smtClean="0"/>
          </a:p>
          <a:p>
            <a:endParaRPr lang="ru-RU" sz="3600" b="1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35704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146" name="AutoShape 2" descr="https://cf.ppt-online.org/files/slide/p/pokieLyKthwDsqabC7dgOl5mnAMzxIQTVP6W1H/slide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ÐÐ°ÑÑÐ¸Ð½ÐºÐ¸ Ð¿Ð¾ Ð·Ð°Ð¿ÑÐ¾ÑÑ Ð»ÑÐ±Ð¸ÑÑ Ð¿ÑÐ¸Ð½Ð¸Ð¼Ð°ÑÑ ÑÐµÐ±ÐµÐ½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643314"/>
            <a:ext cx="442915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1000108"/>
            <a:ext cx="4071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Арт-технология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5715016"/>
            <a:ext cx="2571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Образование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357562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Психология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3286124"/>
            <a:ext cx="3214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Искусство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00298" y="2143116"/>
            <a:ext cx="1928826" cy="18573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44" y="2143116"/>
            <a:ext cx="2000264" cy="178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357554" y="3429000"/>
            <a:ext cx="1785950" cy="17145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85786" y="357166"/>
            <a:ext cx="8631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Модель образовательной арт-технологии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68" y="2285992"/>
            <a:ext cx="1143008" cy="15716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Shape 15"/>
          <p:cNvCxnSpPr>
            <a:stCxn id="5" idx="0"/>
          </p:cNvCxnSpPr>
          <p:nvPr/>
        </p:nvCxnSpPr>
        <p:spPr>
          <a:xfrm rot="5400000" flipH="1" flipV="1">
            <a:off x="1678761" y="2536025"/>
            <a:ext cx="500066" cy="114300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/>
          <p:nvPr/>
        </p:nvCxnSpPr>
        <p:spPr>
          <a:xfrm rot="10800000">
            <a:off x="5786446" y="2714620"/>
            <a:ext cx="1000132" cy="714380"/>
          </a:xfrm>
          <a:prstGeom prst="bentConnector3">
            <a:avLst>
              <a:gd name="adj1" fmla="val -2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4" idx="0"/>
          </p:cNvCxnSpPr>
          <p:nvPr/>
        </p:nvCxnSpPr>
        <p:spPr>
          <a:xfrm rot="5400000">
            <a:off x="4143368" y="5500698"/>
            <a:ext cx="428628" cy="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3465108" y="2035562"/>
            <a:ext cx="107157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571480"/>
            <a:ext cx="7283732" cy="72008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9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 какими проблемами помогает справиться? </a:t>
            </a:r>
            <a:br>
              <a:rPr lang="ru-RU" sz="49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endParaRPr lang="ru-RU" sz="49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34" y="1571612"/>
            <a:ext cx="3143272" cy="20002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Страхи, импульсивность, агрессивность, тревожность, искаженная самооценка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1643050"/>
            <a:ext cx="3071834" cy="207170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Чувство одиночества, нарушения 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</a:rPr>
              <a:t>саморегуляции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7158" y="4357694"/>
            <a:ext cx="3214710" cy="214314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Нарушения эмоционального развития, переживание эмоционального отвержения</a:t>
            </a:r>
            <a:endParaRPr lang="ru-RU" sz="2000" dirty="0"/>
          </a:p>
        </p:txBody>
      </p:sp>
      <p:sp>
        <p:nvSpPr>
          <p:cNvPr id="10" name="Овал 9"/>
          <p:cNvSpPr/>
          <p:nvPr/>
        </p:nvSpPr>
        <p:spPr>
          <a:xfrm>
            <a:off x="5715008" y="4429132"/>
            <a:ext cx="3071834" cy="20002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Трудности в установлении контактов и конфликты в межличностных отношениях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3071810"/>
            <a:ext cx="3214710" cy="192882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Поиск и мобилизация внутренних ресурсов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75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2786058"/>
            <a:ext cx="4195766" cy="199391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285728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Направления </a:t>
            </a:r>
          </a:p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642918"/>
            <a:ext cx="4357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Визуальная технология (рисунок, лепка, песочная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арт-технология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коллажирование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),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Музыкальная технология,</a:t>
            </a:r>
          </a:p>
          <a:p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Драматехнология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Нарративная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технология (создание текста, сказочная </a:t>
            </a:r>
          </a:p>
          <a:p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арт-технология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),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Танцевальная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арт-технология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 l="12500" t="16340" r="15000" b="8496"/>
          <a:stretch>
            <a:fillRect/>
          </a:stretch>
        </p:blipFill>
        <p:spPr>
          <a:xfrm>
            <a:off x="5500694" y="4786322"/>
            <a:ext cx="3286148" cy="1714512"/>
          </a:xfrm>
          <a:prstGeom prst="rect">
            <a:avLst/>
          </a:prstGeom>
          <a:noFill/>
        </p:spPr>
      </p:pic>
      <p:pic>
        <p:nvPicPr>
          <p:cNvPr id="4098" name="Picture 2" descr="ÐÐ°ÑÑÐ¸Ð½ÐºÐ¸ Ð¿Ð¾ Ð·Ð°Ð¿ÑÐ¾ÑÑ 6 Ð¼Ð¾Ð´Ð°Ð»ÑÐ½Ð¾ÑÑÐµÐ¹ Ð°ÑÑ ÑÐµÑÐ½Ð¾Ð»Ð¾Ð³Ð¸Ð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857232"/>
            <a:ext cx="4143404" cy="1857388"/>
          </a:xfrm>
          <a:prstGeom prst="rect">
            <a:avLst/>
          </a:prstGeom>
          <a:noFill/>
        </p:spPr>
      </p:pic>
      <p:pic>
        <p:nvPicPr>
          <p:cNvPr id="13" name="Picture 5" descr="C:\Users\школа № 171\Downloads\IMG-20181227-WA00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9411" y="4071942"/>
            <a:ext cx="4192589" cy="2357454"/>
          </a:xfrm>
          <a:prstGeom prst="rect">
            <a:avLst/>
          </a:prstGeom>
          <a:noFill/>
        </p:spPr>
      </p:pic>
      <p:pic>
        <p:nvPicPr>
          <p:cNvPr id="4103" name="Picture 7" descr="ÐÐ°ÑÑÐ¸Ð½ÐºÐ¸ Ð¿Ð¾ Ð·Ð°Ð¿ÑÐ¾ÑÑ ÑÐºÐ°Ð·ÐºÐ¾ÑÐµÑÐ°Ð¿Ð¸Ñ"/>
          <p:cNvPicPr>
            <a:picLocks noChangeAspect="1" noChangeArrowheads="1"/>
          </p:cNvPicPr>
          <p:nvPr/>
        </p:nvPicPr>
        <p:blipFill>
          <a:blip r:embed="rId6"/>
          <a:srcRect t="28000"/>
          <a:stretch>
            <a:fillRect/>
          </a:stretch>
        </p:blipFill>
        <p:spPr bwMode="auto">
          <a:xfrm>
            <a:off x="4572000" y="4786322"/>
            <a:ext cx="421484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Области применения</a:t>
            </a: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en-US" i="1" dirty="0" smtClean="0"/>
              <a:t>  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снижение эмоциональной напряженности;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– осознание своих чувств, переживаний;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– управление своими чувствами.</a:t>
            </a:r>
          </a:p>
          <a:p>
            <a:endParaRPr lang="ru-RU" dirty="0"/>
          </a:p>
        </p:txBody>
      </p:sp>
      <p:pic>
        <p:nvPicPr>
          <p:cNvPr id="3078" name="Picture 6" descr="ÐÐ°ÑÑÐ¸Ð½ÐºÐ¸ Ð¿Ð¾ Ð·Ð°Ð¿ÑÐ¾ÑÑ ÑÐ¼Ð¾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429000"/>
            <a:ext cx="4286280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Спасибо за внимание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!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571612"/>
            <a:ext cx="8286808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163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Арт-технологии</vt:lpstr>
      <vt:lpstr> Предназначение Арт-технологии </vt:lpstr>
      <vt:lpstr>Слайд 4</vt:lpstr>
      <vt:lpstr>  С какими проблемами помогает справиться?  </vt:lpstr>
      <vt:lpstr>Слайд 6</vt:lpstr>
      <vt:lpstr>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Пользователь</cp:lastModifiedBy>
  <cp:revision>132</cp:revision>
  <dcterms:created xsi:type="dcterms:W3CDTF">2018-03-09T15:08:22Z</dcterms:created>
  <dcterms:modified xsi:type="dcterms:W3CDTF">2019-11-27T16:06:58Z</dcterms:modified>
</cp:coreProperties>
</file>