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1198225" cy="7669213"/>
  <p:notesSz cx="6858000" cy="9144000"/>
  <p:defaultTextStyle>
    <a:defPPr>
      <a:defRPr lang="ru-RU"/>
    </a:defPPr>
    <a:lvl1pPr marL="0" algn="l" defTabSz="1078078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39039" algn="l" defTabSz="1078078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78078" algn="l" defTabSz="1078078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617116" algn="l" defTabSz="1078078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156155" algn="l" defTabSz="1078078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695194" algn="l" defTabSz="1078078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234233" algn="l" defTabSz="1078078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773272" algn="l" defTabSz="1078078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312310" algn="l" defTabSz="1078078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278" y="-90"/>
      </p:cViewPr>
      <p:guideLst>
        <p:guide orient="horz" pos="2416"/>
        <p:guide pos="352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39867" y="2382427"/>
            <a:ext cx="9518491" cy="164391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79734" y="4345887"/>
            <a:ext cx="7838758" cy="195991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390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780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171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561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951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342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773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123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B6E6B-87E5-48FB-854A-7B658F68A87B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951D9-5DEF-43B9-9A87-9CD49AFEA6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07293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B6E6B-87E5-48FB-854A-7B658F68A87B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951D9-5DEF-43B9-9A87-9CD49AFEA6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92240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942314" y="342631"/>
            <a:ext cx="3085345" cy="731770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6281" y="342631"/>
            <a:ext cx="9069395" cy="73177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B6E6B-87E5-48FB-854A-7B658F68A87B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951D9-5DEF-43B9-9A87-9CD49AFEA6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28637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B6E6B-87E5-48FB-854A-7B658F68A87B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951D9-5DEF-43B9-9A87-9CD49AFEA6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691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4583" y="4928180"/>
            <a:ext cx="9518491" cy="1523191"/>
          </a:xfrm>
        </p:spPr>
        <p:txBody>
          <a:bodyPr anchor="t"/>
          <a:lstStyle>
            <a:lvl1pPr algn="l">
              <a:defRPr sz="47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84583" y="3250540"/>
            <a:ext cx="9518491" cy="1677640"/>
          </a:xfrm>
        </p:spPr>
        <p:txBody>
          <a:bodyPr anchor="b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539039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7807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 marL="1617116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4pPr>
            <a:lvl5pPr marL="215615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5pPr>
            <a:lvl6pPr marL="2695194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6pPr>
            <a:lvl7pPr marL="3234233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7pPr>
            <a:lvl8pPr marL="3773272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8pPr>
            <a:lvl9pPr marL="431231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B6E6B-87E5-48FB-854A-7B658F68A87B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951D9-5DEF-43B9-9A87-9CD49AFEA6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5983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6281" y="2000742"/>
            <a:ext cx="6077370" cy="5659595"/>
          </a:xfrm>
        </p:spPr>
        <p:txBody>
          <a:bodyPr/>
          <a:lstStyle>
            <a:lvl1pPr>
              <a:defRPr sz="3300"/>
            </a:lvl1pPr>
            <a:lvl2pPr>
              <a:defRPr sz="28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950288" y="2000742"/>
            <a:ext cx="6077370" cy="5659595"/>
          </a:xfrm>
        </p:spPr>
        <p:txBody>
          <a:bodyPr/>
          <a:lstStyle>
            <a:lvl1pPr>
              <a:defRPr sz="3300"/>
            </a:lvl1pPr>
            <a:lvl2pPr>
              <a:defRPr sz="28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B6E6B-87E5-48FB-854A-7B658F68A87B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951D9-5DEF-43B9-9A87-9CD49AFEA6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6143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9911" y="307124"/>
            <a:ext cx="10078403" cy="1278202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59911" y="1716697"/>
            <a:ext cx="4947827" cy="715438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39039" indent="0">
              <a:buNone/>
              <a:defRPr sz="2400" b="1"/>
            </a:lvl2pPr>
            <a:lvl3pPr marL="1078078" indent="0">
              <a:buNone/>
              <a:defRPr sz="2100" b="1"/>
            </a:lvl3pPr>
            <a:lvl4pPr marL="1617116" indent="0">
              <a:buNone/>
              <a:defRPr sz="1900" b="1"/>
            </a:lvl4pPr>
            <a:lvl5pPr marL="2156155" indent="0">
              <a:buNone/>
              <a:defRPr sz="1900" b="1"/>
            </a:lvl5pPr>
            <a:lvl6pPr marL="2695194" indent="0">
              <a:buNone/>
              <a:defRPr sz="1900" b="1"/>
            </a:lvl6pPr>
            <a:lvl7pPr marL="3234233" indent="0">
              <a:buNone/>
              <a:defRPr sz="1900" b="1"/>
            </a:lvl7pPr>
            <a:lvl8pPr marL="3773272" indent="0">
              <a:buNone/>
              <a:defRPr sz="1900" b="1"/>
            </a:lvl8pPr>
            <a:lvl9pPr marL="4312310" indent="0">
              <a:buNone/>
              <a:defRPr sz="19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59911" y="2432135"/>
            <a:ext cx="4947827" cy="441867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688543" y="1716697"/>
            <a:ext cx="4949771" cy="715438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39039" indent="0">
              <a:buNone/>
              <a:defRPr sz="2400" b="1"/>
            </a:lvl2pPr>
            <a:lvl3pPr marL="1078078" indent="0">
              <a:buNone/>
              <a:defRPr sz="2100" b="1"/>
            </a:lvl3pPr>
            <a:lvl4pPr marL="1617116" indent="0">
              <a:buNone/>
              <a:defRPr sz="1900" b="1"/>
            </a:lvl4pPr>
            <a:lvl5pPr marL="2156155" indent="0">
              <a:buNone/>
              <a:defRPr sz="1900" b="1"/>
            </a:lvl5pPr>
            <a:lvl6pPr marL="2695194" indent="0">
              <a:buNone/>
              <a:defRPr sz="1900" b="1"/>
            </a:lvl6pPr>
            <a:lvl7pPr marL="3234233" indent="0">
              <a:buNone/>
              <a:defRPr sz="1900" b="1"/>
            </a:lvl7pPr>
            <a:lvl8pPr marL="3773272" indent="0">
              <a:buNone/>
              <a:defRPr sz="1900" b="1"/>
            </a:lvl8pPr>
            <a:lvl9pPr marL="4312310" indent="0">
              <a:buNone/>
              <a:defRPr sz="19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688543" y="2432135"/>
            <a:ext cx="4949771" cy="441867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B6E6B-87E5-48FB-854A-7B658F68A87B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951D9-5DEF-43B9-9A87-9CD49AFEA6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5798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B6E6B-87E5-48FB-854A-7B658F68A87B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951D9-5DEF-43B9-9A87-9CD49AFEA6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2035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B6E6B-87E5-48FB-854A-7B658F68A87B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951D9-5DEF-43B9-9A87-9CD49AFEA6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47232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9912" y="305348"/>
            <a:ext cx="3684139" cy="1299506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78195" y="305349"/>
            <a:ext cx="6260119" cy="6545461"/>
          </a:xfrm>
        </p:spPr>
        <p:txBody>
          <a:bodyPr/>
          <a:lstStyle>
            <a:lvl1pPr>
              <a:defRPr sz="3800"/>
            </a:lvl1pPr>
            <a:lvl2pPr>
              <a:defRPr sz="33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9912" y="1604855"/>
            <a:ext cx="3684139" cy="5245955"/>
          </a:xfrm>
        </p:spPr>
        <p:txBody>
          <a:bodyPr/>
          <a:lstStyle>
            <a:lvl1pPr marL="0" indent="0">
              <a:buNone/>
              <a:defRPr sz="1700"/>
            </a:lvl1pPr>
            <a:lvl2pPr marL="539039" indent="0">
              <a:buNone/>
              <a:defRPr sz="1400"/>
            </a:lvl2pPr>
            <a:lvl3pPr marL="1078078" indent="0">
              <a:buNone/>
              <a:defRPr sz="1200"/>
            </a:lvl3pPr>
            <a:lvl4pPr marL="1617116" indent="0">
              <a:buNone/>
              <a:defRPr sz="1100"/>
            </a:lvl4pPr>
            <a:lvl5pPr marL="2156155" indent="0">
              <a:buNone/>
              <a:defRPr sz="1100"/>
            </a:lvl5pPr>
            <a:lvl6pPr marL="2695194" indent="0">
              <a:buNone/>
              <a:defRPr sz="1100"/>
            </a:lvl6pPr>
            <a:lvl7pPr marL="3234233" indent="0">
              <a:buNone/>
              <a:defRPr sz="1100"/>
            </a:lvl7pPr>
            <a:lvl8pPr marL="3773272" indent="0">
              <a:buNone/>
              <a:defRPr sz="1100"/>
            </a:lvl8pPr>
            <a:lvl9pPr marL="4312310" indent="0">
              <a:buNone/>
              <a:defRPr sz="11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B6E6B-87E5-48FB-854A-7B658F68A87B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951D9-5DEF-43B9-9A87-9CD49AFEA6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57919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930" y="5368449"/>
            <a:ext cx="6718935" cy="633776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194930" y="685258"/>
            <a:ext cx="6718935" cy="4601528"/>
          </a:xfrm>
        </p:spPr>
        <p:txBody>
          <a:bodyPr/>
          <a:lstStyle>
            <a:lvl1pPr marL="0" indent="0">
              <a:buNone/>
              <a:defRPr sz="3800"/>
            </a:lvl1pPr>
            <a:lvl2pPr marL="539039" indent="0">
              <a:buNone/>
              <a:defRPr sz="3300"/>
            </a:lvl2pPr>
            <a:lvl3pPr marL="1078078" indent="0">
              <a:buNone/>
              <a:defRPr sz="2800"/>
            </a:lvl3pPr>
            <a:lvl4pPr marL="1617116" indent="0">
              <a:buNone/>
              <a:defRPr sz="2400"/>
            </a:lvl4pPr>
            <a:lvl5pPr marL="2156155" indent="0">
              <a:buNone/>
              <a:defRPr sz="2400"/>
            </a:lvl5pPr>
            <a:lvl6pPr marL="2695194" indent="0">
              <a:buNone/>
              <a:defRPr sz="2400"/>
            </a:lvl6pPr>
            <a:lvl7pPr marL="3234233" indent="0">
              <a:buNone/>
              <a:defRPr sz="2400"/>
            </a:lvl7pPr>
            <a:lvl8pPr marL="3773272" indent="0">
              <a:buNone/>
              <a:defRPr sz="2400"/>
            </a:lvl8pPr>
            <a:lvl9pPr marL="4312310" indent="0">
              <a:buNone/>
              <a:defRPr sz="24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194930" y="6002225"/>
            <a:ext cx="6718935" cy="900067"/>
          </a:xfrm>
        </p:spPr>
        <p:txBody>
          <a:bodyPr/>
          <a:lstStyle>
            <a:lvl1pPr marL="0" indent="0">
              <a:buNone/>
              <a:defRPr sz="1700"/>
            </a:lvl1pPr>
            <a:lvl2pPr marL="539039" indent="0">
              <a:buNone/>
              <a:defRPr sz="1400"/>
            </a:lvl2pPr>
            <a:lvl3pPr marL="1078078" indent="0">
              <a:buNone/>
              <a:defRPr sz="1200"/>
            </a:lvl3pPr>
            <a:lvl4pPr marL="1617116" indent="0">
              <a:buNone/>
              <a:defRPr sz="1100"/>
            </a:lvl4pPr>
            <a:lvl5pPr marL="2156155" indent="0">
              <a:buNone/>
              <a:defRPr sz="1100"/>
            </a:lvl5pPr>
            <a:lvl6pPr marL="2695194" indent="0">
              <a:buNone/>
              <a:defRPr sz="1100"/>
            </a:lvl6pPr>
            <a:lvl7pPr marL="3234233" indent="0">
              <a:buNone/>
              <a:defRPr sz="1100"/>
            </a:lvl7pPr>
            <a:lvl8pPr marL="3773272" indent="0">
              <a:buNone/>
              <a:defRPr sz="1100"/>
            </a:lvl8pPr>
            <a:lvl9pPr marL="4312310" indent="0">
              <a:buNone/>
              <a:defRPr sz="11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B6E6B-87E5-48FB-854A-7B658F68A87B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951D9-5DEF-43B9-9A87-9CD49AFEA6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10111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9911" y="307124"/>
            <a:ext cx="10078403" cy="1278202"/>
          </a:xfrm>
          <a:prstGeom prst="rect">
            <a:avLst/>
          </a:prstGeom>
        </p:spPr>
        <p:txBody>
          <a:bodyPr vert="horz" lIns="107808" tIns="53904" rIns="107808" bIns="53904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59911" y="1789484"/>
            <a:ext cx="10078403" cy="5061326"/>
          </a:xfrm>
          <a:prstGeom prst="rect">
            <a:avLst/>
          </a:prstGeom>
        </p:spPr>
        <p:txBody>
          <a:bodyPr vert="horz" lIns="107808" tIns="53904" rIns="107808" bIns="53904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59911" y="7108225"/>
            <a:ext cx="2612919" cy="408315"/>
          </a:xfrm>
          <a:prstGeom prst="rect">
            <a:avLst/>
          </a:prstGeom>
        </p:spPr>
        <p:txBody>
          <a:bodyPr vert="horz" lIns="107808" tIns="53904" rIns="107808" bIns="5390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4B6E6B-87E5-48FB-854A-7B658F68A87B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826060" y="7108225"/>
            <a:ext cx="3546105" cy="408315"/>
          </a:xfrm>
          <a:prstGeom prst="rect">
            <a:avLst/>
          </a:prstGeom>
        </p:spPr>
        <p:txBody>
          <a:bodyPr vert="horz" lIns="107808" tIns="53904" rIns="107808" bIns="5390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025395" y="7108225"/>
            <a:ext cx="2612919" cy="408315"/>
          </a:xfrm>
          <a:prstGeom prst="rect">
            <a:avLst/>
          </a:prstGeom>
        </p:spPr>
        <p:txBody>
          <a:bodyPr vert="horz" lIns="107808" tIns="53904" rIns="107808" bIns="5390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C951D9-5DEF-43B9-9A87-9CD49AFEA6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9416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78078" rtl="0" eaLnBrk="1" latinLnBrk="0" hangingPunct="1">
        <a:spcBef>
          <a:spcPct val="0"/>
        </a:spcBef>
        <a:buNone/>
        <a:defRPr sz="5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4279" indent="-404279" algn="l" defTabSz="1078078" rtl="0" eaLnBrk="1" latinLnBrk="0" hangingPunct="1">
        <a:spcBef>
          <a:spcPct val="20000"/>
        </a:spcBef>
        <a:buFont typeface="Arial" panose="020B0604020202020204" pitchFamily="34" charset="0"/>
        <a:buChar char="•"/>
        <a:defRPr sz="3800" kern="1200">
          <a:solidFill>
            <a:schemeClr val="tx1"/>
          </a:solidFill>
          <a:latin typeface="+mn-lt"/>
          <a:ea typeface="+mn-ea"/>
          <a:cs typeface="+mn-cs"/>
        </a:defRPr>
      </a:lvl1pPr>
      <a:lvl2pPr marL="875938" indent="-336899" algn="l" defTabSz="1078078" rtl="0" eaLnBrk="1" latinLnBrk="0" hangingPunct="1">
        <a:spcBef>
          <a:spcPct val="20000"/>
        </a:spcBef>
        <a:buFont typeface="Arial" panose="020B0604020202020204" pitchFamily="34" charset="0"/>
        <a:buChar char="–"/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347597" indent="-269519" algn="l" defTabSz="1078078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886636" indent="-269519" algn="l" defTabSz="1078078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25675" indent="-269519" algn="l" defTabSz="1078078" rtl="0" eaLnBrk="1" latinLnBrk="0" hangingPunct="1">
        <a:spcBef>
          <a:spcPct val="20000"/>
        </a:spcBef>
        <a:buFont typeface="Arial" panose="020B0604020202020204" pitchFamily="34" charset="0"/>
        <a:buChar char="»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964713" indent="-269519" algn="l" defTabSz="1078078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03752" indent="-269519" algn="l" defTabSz="1078078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042791" indent="-269519" algn="l" defTabSz="1078078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581830" indent="-269519" algn="l" defTabSz="1078078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078078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9039" algn="l" defTabSz="1078078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78078" algn="l" defTabSz="1078078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17116" algn="l" defTabSz="1078078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56155" algn="l" defTabSz="1078078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95194" algn="l" defTabSz="1078078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34233" algn="l" defTabSz="1078078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73272" algn="l" defTabSz="1078078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312310" algn="l" defTabSz="1078078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207885"/>
            <a:ext cx="11198225" cy="6202837"/>
          </a:xfrm>
          <a:prstGeom prst="rect">
            <a:avLst/>
          </a:prstGeom>
        </p:spPr>
        <p:txBody>
          <a:bodyPr wrap="square" lIns="107808" tIns="53904" rIns="107808" bIns="53904">
            <a:spAutoFit/>
          </a:bodyPr>
          <a:lstStyle/>
          <a:p>
            <a:r>
              <a:rPr lang="en-US" sz="3600" b="1" dirty="0"/>
              <a:t>1. She was standing ………………… Mary and Peter.</a:t>
            </a:r>
            <a:endParaRPr lang="ru-RU" sz="3600" b="1" dirty="0"/>
          </a:p>
          <a:p>
            <a:r>
              <a:rPr lang="en-US" sz="3600" b="1" dirty="0"/>
              <a:t>2. The house is hidden………………. the trees.</a:t>
            </a:r>
            <a:endParaRPr lang="ru-RU" sz="3600" b="1" dirty="0"/>
          </a:p>
          <a:p>
            <a:r>
              <a:rPr lang="en-US" sz="3600" b="1" dirty="0"/>
              <a:t>3. Our house is ……………………. the woods, the river and the village.</a:t>
            </a:r>
            <a:endParaRPr lang="ru-RU" sz="3600" b="1" dirty="0"/>
          </a:p>
          <a:p>
            <a:r>
              <a:rPr lang="en-US" sz="3600" b="1" dirty="0"/>
              <a:t>4. I will be at the office ……………….. eight and six.</a:t>
            </a:r>
            <a:endParaRPr lang="ru-RU" sz="3600" b="1" dirty="0"/>
          </a:p>
          <a:p>
            <a:r>
              <a:rPr lang="en-US" sz="3600" b="1" dirty="0"/>
              <a:t>5. There is something ………………………. the wheels (</a:t>
            </a:r>
            <a:r>
              <a:rPr lang="ru-RU" sz="3600" b="1" dirty="0"/>
              <a:t>колеса) </a:t>
            </a:r>
            <a:r>
              <a:rPr lang="en-US" sz="3600" b="1" dirty="0"/>
              <a:t> of the car.</a:t>
            </a:r>
            <a:endParaRPr lang="ru-RU" sz="3600" b="1" dirty="0"/>
          </a:p>
          <a:p>
            <a:r>
              <a:rPr lang="en-US" sz="3600" b="1" dirty="0"/>
              <a:t>6. He divided </a:t>
            </a:r>
            <a:r>
              <a:rPr lang="ru-RU" sz="3600" b="1" dirty="0"/>
              <a:t>(разделил) </a:t>
            </a:r>
            <a:r>
              <a:rPr lang="en-US" sz="3600" b="1" dirty="0"/>
              <a:t>the money ……………… his wife, his daughter and his son.</a:t>
            </a:r>
            <a:endParaRPr lang="ru-RU" sz="3600" b="1" dirty="0"/>
          </a:p>
          <a:p>
            <a:r>
              <a:rPr lang="en-US" sz="3600" b="1" dirty="0"/>
              <a:t>7. What are the differences ………………… hens and ducks?</a:t>
            </a:r>
            <a:endParaRPr lang="ru-RU" sz="3600" b="1" dirty="0"/>
          </a:p>
          <a:p>
            <a:r>
              <a:rPr lang="en-US" sz="3600" b="1" dirty="0"/>
              <a:t>8. He has  businessmen …………………his friends.</a:t>
            </a:r>
            <a:endParaRPr lang="ru-RU" sz="36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454427" y="0"/>
            <a:ext cx="8201186" cy="1207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7808" tIns="53904" rIns="107808" bIns="53904" spcCol="0" rtlCol="0" anchor="ctr"/>
          <a:lstStyle/>
          <a:p>
            <a:pPr algn="ctr"/>
            <a:r>
              <a:rPr lang="en-US" sz="5700" b="1" dirty="0"/>
              <a:t>between </a:t>
            </a:r>
            <a:r>
              <a:rPr lang="ru-RU" sz="5700" b="1" dirty="0"/>
              <a:t> или </a:t>
            </a:r>
            <a:r>
              <a:rPr lang="en-US" sz="5700" b="1" dirty="0"/>
              <a:t>among</a:t>
            </a:r>
            <a:endParaRPr lang="ru-RU" sz="5700" b="1" dirty="0"/>
          </a:p>
        </p:txBody>
      </p:sp>
    </p:spTree>
    <p:extLst>
      <p:ext uri="{BB962C8B-B14F-4D97-AF65-F5344CB8AC3E}">
        <p14:creationId xmlns:p14="http://schemas.microsoft.com/office/powerpoint/2010/main" val="385639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105</Words>
  <Application>Microsoft Office PowerPoint</Application>
  <PresentationFormat>Произвольный</PresentationFormat>
  <Paragraphs>9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</cp:revision>
  <dcterms:created xsi:type="dcterms:W3CDTF">2019-11-27T02:45:53Z</dcterms:created>
  <dcterms:modified xsi:type="dcterms:W3CDTF">2019-11-27T02:50:23Z</dcterms:modified>
</cp:coreProperties>
</file>