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73" r:id="rId10"/>
    <p:sldId id="271" r:id="rId11"/>
    <p:sldId id="272" r:id="rId12"/>
    <p:sldId id="282" r:id="rId13"/>
    <p:sldId id="283" r:id="rId14"/>
    <p:sldId id="285" r:id="rId15"/>
    <p:sldId id="28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297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068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49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0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192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6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4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50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428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017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132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B1179-9197-4C3B-B476-C476DC67EB4F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B223B-A7C9-437A-949E-01F24D27C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23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accent4">
                    <a:lumMod val="75000"/>
                  </a:schemeClr>
                </a:solidFill>
              </a:rPr>
              <a:t>День российской науки</a:t>
            </a:r>
            <a:endParaRPr lang="ru-RU" sz="8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6500" dirty="0" smtClean="0">
                <a:solidFill>
                  <a:srgbClr val="C00000"/>
                </a:solidFill>
              </a:rPr>
              <a:t>Где логика?</a:t>
            </a:r>
          </a:p>
          <a:p>
            <a:endParaRPr lang="ru-RU" sz="6600" dirty="0">
              <a:solidFill>
                <a:srgbClr val="C00000"/>
              </a:solidFill>
            </a:endParaRPr>
          </a:p>
          <a:p>
            <a:r>
              <a:rPr lang="ru-RU" sz="6600" dirty="0" smtClean="0">
                <a:solidFill>
                  <a:srgbClr val="C00000"/>
                </a:solidFill>
              </a:rPr>
              <a:t>Муравьева Л.В.</a:t>
            </a:r>
          </a:p>
          <a:p>
            <a:r>
              <a:rPr lang="ru-RU" sz="6600" dirty="0" smtClean="0">
                <a:solidFill>
                  <a:srgbClr val="C00000"/>
                </a:solidFill>
              </a:rPr>
              <a:t>ГБОУ школа 607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8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13" y="119129"/>
            <a:ext cx="5456349" cy="3309871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926" y="2736750"/>
            <a:ext cx="7143750" cy="4229100"/>
          </a:xfrm>
        </p:spPr>
      </p:pic>
    </p:spTree>
    <p:extLst>
      <p:ext uri="{BB962C8B-B14F-4D97-AF65-F5344CB8AC3E}">
        <p14:creationId xmlns:p14="http://schemas.microsoft.com/office/powerpoint/2010/main" val="155197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811" y="1120462"/>
            <a:ext cx="4391696" cy="552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 Евгений       Касперский</a:t>
            </a:r>
            <a:endParaRPr lang="ru-RU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59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37288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749" y="3291840"/>
            <a:ext cx="6907451" cy="4053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00487"/>
            <a:ext cx="5791200" cy="357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4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932" y="1210614"/>
            <a:ext cx="5447764" cy="57504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</a:rPr>
              <a:t>БОТКИН СЕРГЕЙ ПЕТРОВИЧ</a:t>
            </a:r>
            <a:endParaRPr lang="ru-RU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27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125"/>
            <a:ext cx="3687574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574" y="122484"/>
            <a:ext cx="3048000" cy="55054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161120"/>
            <a:ext cx="6464300" cy="667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46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082" y="1236372"/>
            <a:ext cx="6202249" cy="5531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51" y="-103031"/>
            <a:ext cx="11784169" cy="1793719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САХАРОВ   АНДРЕЙ  ДМИТРИЕВИЧ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32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456" y="94669"/>
            <a:ext cx="8152327" cy="67633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971" y="-566670"/>
            <a:ext cx="7136342" cy="704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77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639" y="814809"/>
            <a:ext cx="5808372" cy="6043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1480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8800" b="1" dirty="0">
                <a:solidFill>
                  <a:srgbClr val="00B050"/>
                </a:solidFill>
              </a:rPr>
              <a:t>Михаил </a:t>
            </a:r>
            <a:r>
              <a:rPr lang="ru-RU" sz="8800" b="1" dirty="0" smtClean="0">
                <a:solidFill>
                  <a:srgbClr val="00B050"/>
                </a:solidFill>
              </a:rPr>
              <a:t>Васильевич                   Ломоносов</a:t>
            </a: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sz="8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03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23" y="656823"/>
            <a:ext cx="6963177" cy="62011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096" y="-154546"/>
            <a:ext cx="8159488" cy="63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344" y="1017431"/>
            <a:ext cx="7083379" cy="6825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6600" b="1" dirty="0" smtClean="0">
                <a:solidFill>
                  <a:srgbClr val="00B050"/>
                </a:solidFill>
              </a:rPr>
              <a:t>Николай Михайлович Пржевальский</a:t>
            </a:r>
            <a:endParaRPr lang="ru-RU" sz="6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85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031" y="0"/>
            <a:ext cx="6684135" cy="63470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497" y="2906087"/>
            <a:ext cx="6784136" cy="46443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800" y="241193"/>
            <a:ext cx="7129531" cy="4127229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70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734" y="785613"/>
            <a:ext cx="6684134" cy="6387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Циолковский Константин Эдуардович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3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45510" cy="586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4350"/>
            <a:ext cx="9299977" cy="5168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256" y="61991"/>
            <a:ext cx="8132508" cy="67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6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778" y="1215130"/>
            <a:ext cx="5059680" cy="591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</a:rPr>
              <a:t>ИВАН ПЕТРОВИЧ   ПАВЛОВ</a:t>
            </a:r>
            <a:endParaRPr lang="ru-RU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36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33</Words>
  <Application>Microsoft Office PowerPoint</Application>
  <PresentationFormat>Широкоэкранный</PresentationFormat>
  <Paragraphs>14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День российской науки</vt:lpstr>
      <vt:lpstr>Презентация PowerPoint</vt:lpstr>
      <vt:lpstr>Михаил Васильевич                   Ломоносов </vt:lpstr>
      <vt:lpstr>Презентация PowerPoint</vt:lpstr>
      <vt:lpstr>Николай Михайлович Пржевальский</vt:lpstr>
      <vt:lpstr>Презентация PowerPoint</vt:lpstr>
      <vt:lpstr>Циолковский Константин Эдуардович</vt:lpstr>
      <vt:lpstr>Презентация PowerPoint</vt:lpstr>
      <vt:lpstr>ИВАН ПЕТРОВИЧ   ПАВЛОВ</vt:lpstr>
      <vt:lpstr>Презентация PowerPoint</vt:lpstr>
      <vt:lpstr> Евгений       Касперский</vt:lpstr>
      <vt:lpstr>Презентация PowerPoint</vt:lpstr>
      <vt:lpstr>БОТКИН СЕРГЕЙ ПЕТРОВИЧ</vt:lpstr>
      <vt:lpstr>Презентация PowerPoint</vt:lpstr>
      <vt:lpstr>САХАРОВ   АНДРЕЙ  ДМИТРИЕВИЧ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российской науки</dc:title>
  <dc:creator>а</dc:creator>
  <cp:lastModifiedBy>а</cp:lastModifiedBy>
  <cp:revision>42</cp:revision>
  <dcterms:created xsi:type="dcterms:W3CDTF">2018-11-17T07:47:54Z</dcterms:created>
  <dcterms:modified xsi:type="dcterms:W3CDTF">2019-11-27T16:42:51Z</dcterms:modified>
</cp:coreProperties>
</file>