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5AAF0-2307-4A5E-A8EE-19ABD6023B96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04437-9461-4644-B3D1-A130F15BA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04437-9461-4644-B3D1-A130F15BAB2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9BBD-3E4F-4E57-ACDD-0F8238A8CB43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E241-2E51-460C-8FF3-056ABE65C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9BBD-3E4F-4E57-ACDD-0F8238A8CB43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E241-2E51-460C-8FF3-056ABE65C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9BBD-3E4F-4E57-ACDD-0F8238A8CB43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E241-2E51-460C-8FF3-056ABE65C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9BBD-3E4F-4E57-ACDD-0F8238A8CB43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E241-2E51-460C-8FF3-056ABE65C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9BBD-3E4F-4E57-ACDD-0F8238A8CB43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E241-2E51-460C-8FF3-056ABE65C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9BBD-3E4F-4E57-ACDD-0F8238A8CB43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E241-2E51-460C-8FF3-056ABE65C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9BBD-3E4F-4E57-ACDD-0F8238A8CB43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E241-2E51-460C-8FF3-056ABE65C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9BBD-3E4F-4E57-ACDD-0F8238A8CB43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E241-2E51-460C-8FF3-056ABE65C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9BBD-3E4F-4E57-ACDD-0F8238A8CB43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E241-2E51-460C-8FF3-056ABE65C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9BBD-3E4F-4E57-ACDD-0F8238A8CB43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E241-2E51-460C-8FF3-056ABE65C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9BBD-3E4F-4E57-ACDD-0F8238A8CB43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E241-2E51-460C-8FF3-056ABE65C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E9BBD-3E4F-4E57-ACDD-0F8238A8CB43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CE241-2E51-460C-8FF3-056ABE65C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Дикие животные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Учитель – логопед </a:t>
            </a:r>
          </a:p>
          <a:p>
            <a:pPr algn="r"/>
            <a:r>
              <a:rPr lang="ru-RU" dirty="0" err="1" smtClean="0"/>
              <a:t>Закамалдина</a:t>
            </a:r>
            <a:r>
              <a:rPr lang="ru-RU" dirty="0" smtClean="0"/>
              <a:t> Н.Н.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konspekt-zanyatiya-po-razvitiyu-rechi-v-podgotovitelnoj-k-shkole-grupp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45478"/>
            <a:ext cx="8496944" cy="63670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zajts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137" y="260648"/>
            <a:ext cx="8713343" cy="62844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1b62043bfc27892f6e65bfe2bdc59ff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0"/>
            <a:ext cx="6984776" cy="67758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esktop\animals-bear-564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04664"/>
            <a:ext cx="8676456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850106"/>
          </a:xfrm>
        </p:spPr>
        <p:txBody>
          <a:bodyPr/>
          <a:lstStyle/>
          <a:p>
            <a:r>
              <a:rPr lang="ru-RU" dirty="0" smtClean="0"/>
              <a:t>Кто что ест?</a:t>
            </a:r>
            <a:endParaRPr lang="ru-RU" dirty="0"/>
          </a:p>
        </p:txBody>
      </p:sp>
      <p:pic>
        <p:nvPicPr>
          <p:cNvPr id="13314" name="Picture 2" descr="C:\Users\1\Desktop\cd5ca4994af4aafa85810b99164403d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3" y="1556792"/>
            <a:ext cx="4602475" cy="2160240"/>
          </a:xfrm>
          <a:prstGeom prst="rect">
            <a:avLst/>
          </a:prstGeom>
          <a:noFill/>
        </p:spPr>
      </p:pic>
      <p:pic>
        <p:nvPicPr>
          <p:cNvPr id="13315" name="Picture 3" descr="C:\Users\1\Desktop\cd5ca4994af4aafa85810b99164403d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7904" y="4005064"/>
            <a:ext cx="5089748" cy="2382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Desktop\add9e6e847fa28922b88bc2deea03d75--sorting-montessor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124744"/>
            <a:ext cx="4778896" cy="2268948"/>
          </a:xfrm>
          <a:prstGeom prst="rect">
            <a:avLst/>
          </a:prstGeom>
          <a:noFill/>
        </p:spPr>
      </p:pic>
      <p:pic>
        <p:nvPicPr>
          <p:cNvPr id="14339" name="Picture 3" descr="C:\Users\1\Desktop\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3861048"/>
            <a:ext cx="5229225" cy="2433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1\Desktop\dc3f36fdc36ed20f469eaf42d5e0c2c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152" y="200025"/>
            <a:ext cx="3203848" cy="6457950"/>
          </a:xfrm>
          <a:prstGeom prst="rect">
            <a:avLst/>
          </a:prstGeom>
          <a:noFill/>
        </p:spPr>
      </p:pic>
      <p:pic>
        <p:nvPicPr>
          <p:cNvPr id="15363" name="Picture 3" descr="C:\Users\1\Desktop\dc3f36fdc36ed20f469eaf42d5e0c2c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0"/>
            <a:ext cx="3203848" cy="6457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img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34634"/>
            <a:ext cx="8964488" cy="67233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l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82042"/>
            <a:ext cx="9065734" cy="65873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7406ceb584111ca318c073cff1d8d4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0"/>
            <a:ext cx="6624736" cy="6624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fd3fe7ecd95c38a31f123c919db1af96--wolves-clipar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260648"/>
            <a:ext cx="6673552" cy="64357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main_523119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7000" y="215900"/>
            <a:ext cx="8890000" cy="642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Картинка-зайчик-для-детей-на-белом-фоне-красивые-изображения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183734"/>
            <a:ext cx="5832648" cy="6354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img_56d5805ed73d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88640"/>
            <a:ext cx="6696744" cy="6416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337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868" y="404664"/>
            <a:ext cx="8850398" cy="5904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Мамы и малыши</a:t>
            </a:r>
            <a:endParaRPr lang="ru-RU" dirty="0"/>
          </a:p>
        </p:txBody>
      </p:sp>
      <p:pic>
        <p:nvPicPr>
          <p:cNvPr id="8194" name="Picture 2" descr="C:\Users\1\Desktop\previe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556792"/>
            <a:ext cx="7488832" cy="51514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16</Words>
  <Application>Microsoft Office PowerPoint</Application>
  <PresentationFormat>Экран (4:3)</PresentationFormat>
  <Paragraphs>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Дикие животные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Мамы и малыши</vt:lpstr>
      <vt:lpstr>Слайд 10</vt:lpstr>
      <vt:lpstr>Слайд 11</vt:lpstr>
      <vt:lpstr>Слайд 12</vt:lpstr>
      <vt:lpstr>Слайд 13</vt:lpstr>
      <vt:lpstr>Кто что ест?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</dc:title>
  <dc:creator>RePack by SPecialiST</dc:creator>
  <cp:lastModifiedBy>RePack by SPecialiST</cp:lastModifiedBy>
  <cp:revision>5</cp:revision>
  <dcterms:created xsi:type="dcterms:W3CDTF">2019-11-26T15:50:57Z</dcterms:created>
  <dcterms:modified xsi:type="dcterms:W3CDTF">2019-11-27T16:53:19Z</dcterms:modified>
</cp:coreProperties>
</file>