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1352825/3674ba2a-e1be-47d6-b2ce-3cdd32fd300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67744" y="332656"/>
            <a:ext cx="5001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Муниципальное дошкольное образовательное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учреждение «Детский сад №3»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Воспитатель года – 2020.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31" name="Picture 7" descr="C:\Users\8E9B~1\AppData\Local\Temp\MyCollages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7469">
            <a:off x="350698" y="2327263"/>
            <a:ext cx="4306345" cy="389775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46736" y="1052737"/>
            <a:ext cx="39782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Додица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Ольга Юрьевна </a:t>
            </a:r>
          </a:p>
          <a:p>
            <a:pPr algn="ctr"/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педагогог-психолог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060848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Я -психолог и этим горжусь!</a:t>
            </a:r>
          </a:p>
          <a:p>
            <a:pPr algn="ctr"/>
            <a:r>
              <a:rPr lang="ru-RU" b="1" i="1" dirty="0" smtClean="0"/>
              <a:t>Ведь честно на благо детей я тружусь.</a:t>
            </a:r>
          </a:p>
          <a:p>
            <a:pPr algn="ctr"/>
            <a:r>
              <a:rPr lang="ru-RU" b="1" i="1" dirty="0" smtClean="0"/>
              <a:t>Мой труд - это творчество, воображенье,</a:t>
            </a:r>
          </a:p>
          <a:p>
            <a:pPr algn="ctr"/>
            <a:r>
              <a:rPr lang="ru-RU" b="1" i="1" dirty="0" smtClean="0"/>
              <a:t>Задач, очень трудных, порою решенье,</a:t>
            </a:r>
          </a:p>
          <a:p>
            <a:pPr algn="ctr"/>
            <a:r>
              <a:rPr lang="ru-RU" b="1" i="1" dirty="0" smtClean="0"/>
              <a:t>Фантазия, выдумка и нестандартность,</a:t>
            </a:r>
          </a:p>
          <a:p>
            <a:pPr algn="ctr"/>
            <a:r>
              <a:rPr lang="ru-RU" b="1" i="1" dirty="0" smtClean="0"/>
              <a:t>Открытий ребячьих огромная радость,</a:t>
            </a:r>
          </a:p>
          <a:p>
            <a:pPr algn="ctr"/>
            <a:r>
              <a:rPr lang="ru-RU" b="1" i="1" dirty="0" smtClean="0"/>
              <a:t>Уверенность в собственных силах и знанья,</a:t>
            </a:r>
          </a:p>
          <a:p>
            <a:pPr algn="ctr"/>
            <a:r>
              <a:rPr lang="ru-RU" b="1" i="1" dirty="0" smtClean="0"/>
              <a:t>Добытые в долгих, упорных исканьях,</a:t>
            </a:r>
          </a:p>
          <a:p>
            <a:pPr algn="ctr"/>
            <a:r>
              <a:rPr lang="ru-RU" b="1" i="1" dirty="0" smtClean="0"/>
              <a:t>А также находчивость, изобретательность,</a:t>
            </a:r>
          </a:p>
          <a:p>
            <a:pPr algn="ctr"/>
            <a:r>
              <a:rPr lang="ru-RU" b="1" i="1" dirty="0" smtClean="0"/>
              <a:t>Лёгкость в общении, коммуникабельность.</a:t>
            </a:r>
          </a:p>
          <a:p>
            <a:pPr algn="ctr"/>
            <a:r>
              <a:rPr lang="ru-RU" b="1" i="1" dirty="0" smtClean="0"/>
              <a:t>Хочу, чтоб счастливой росла детвора</a:t>
            </a:r>
            <a:r>
              <a:rPr lang="ru-RU" dirty="0" smtClean="0"/>
              <a:t>,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94</Words>
  <Application>Microsoft Office PowerPoint</Application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Romashka</cp:lastModifiedBy>
  <cp:revision>9</cp:revision>
  <dcterms:created xsi:type="dcterms:W3CDTF">2019-11-13T15:32:56Z</dcterms:created>
  <dcterms:modified xsi:type="dcterms:W3CDTF">2019-11-15T05:17:18Z</dcterms:modified>
</cp:coreProperties>
</file>