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30" r:id="rId2"/>
  </p:sldMasterIdLst>
  <p:notesMasterIdLst>
    <p:notesMasterId r:id="rId40"/>
  </p:notesMasterIdLst>
  <p:handoutMasterIdLst>
    <p:handoutMasterId r:id="rId41"/>
  </p:handoutMasterIdLst>
  <p:sldIdLst>
    <p:sldId id="257" r:id="rId3"/>
    <p:sldId id="25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70" r:id="rId16"/>
    <p:sldId id="271" r:id="rId17"/>
    <p:sldId id="272" r:id="rId18"/>
    <p:sldId id="295" r:id="rId19"/>
    <p:sldId id="296" r:id="rId20"/>
    <p:sldId id="297" r:id="rId21"/>
    <p:sldId id="298" r:id="rId22"/>
    <p:sldId id="299" r:id="rId23"/>
    <p:sldId id="300" r:id="rId24"/>
    <p:sldId id="301" r:id="rId25"/>
    <p:sldId id="302" r:id="rId26"/>
    <p:sldId id="303" r:id="rId27"/>
    <p:sldId id="332" r:id="rId28"/>
    <p:sldId id="333" r:id="rId29"/>
    <p:sldId id="334" r:id="rId30"/>
    <p:sldId id="335" r:id="rId31"/>
    <p:sldId id="336" r:id="rId32"/>
    <p:sldId id="337" r:id="rId33"/>
    <p:sldId id="338" r:id="rId34"/>
    <p:sldId id="339" r:id="rId35"/>
    <p:sldId id="340" r:id="rId36"/>
    <p:sldId id="341" r:id="rId37"/>
    <p:sldId id="344" r:id="rId38"/>
    <p:sldId id="331" r:id="rId3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66CCFF"/>
    <a:srgbClr val="000000"/>
    <a:srgbClr val="FFFF00"/>
    <a:srgbClr val="FBF8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34" autoAdjust="0"/>
    <p:restoredTop sz="94660"/>
  </p:normalViewPr>
  <p:slideViewPr>
    <p:cSldViewPr>
      <p:cViewPr varScale="1">
        <p:scale>
          <a:sx n="69" d="100"/>
          <a:sy n="69" d="100"/>
        </p:scale>
        <p:origin x="-13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4" d="100"/>
          <a:sy n="54" d="100"/>
        </p:scale>
        <p:origin x="-267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0" Type="http://schemas.openxmlformats.org/officeDocument/2006/relationships/slide" Target="slides/slide18.xml"/><Relationship Id="rId4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E58AD65-E417-4EDA-83ED-B4CC20BE3356}" type="datetimeFigureOut">
              <a:rPr lang="ru-RU"/>
              <a:pPr>
                <a:defRPr/>
              </a:pPr>
              <a:t>27.11.2019</a:t>
            </a:fld>
            <a:endParaRPr lang="ru-RU"/>
          </a:p>
        </p:txBody>
      </p:sp>
      <p:sp>
        <p:nvSpPr>
          <p:cNvPr id="136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6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1C574FE-13A0-45CF-8DE9-24BCF4B943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82008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DAF58D9-0ED9-4BCA-8C7E-1D946D4ED937}" type="datetimeFigureOut">
              <a:rPr lang="ru-RU"/>
              <a:pPr>
                <a:defRPr/>
              </a:pPr>
              <a:t>27.11.2019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A59CC85-F730-41BA-92CC-39575AD5E0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89696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B7C3391-EB38-4174-AD61-59A43234560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DF99DE-AF00-47A8-BA8D-9A46F898B7EF}" type="datetime1">
              <a:rPr lang="ru-RU"/>
              <a:pPr>
                <a:defRPr/>
              </a:pPr>
              <a:t>27.11.2019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BB038D-BFED-48EC-865B-B67C2E0267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115778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15779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4E133C-EA79-4C1E-AFE1-44B79004C8CF}" type="datetime1">
              <a:rPr lang="ru-RU"/>
              <a:pPr>
                <a:defRPr/>
              </a:pPr>
              <a:t>27.11.2019</a:t>
            </a:fld>
            <a:endParaRPr lang="ru-RU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BD0E6A-20D9-4283-8C36-A4856E76D3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C0E210-FB14-4E36-88E2-D7237CF8FBF5}" type="datetime1">
              <a:rPr lang="ru-RU"/>
              <a:pPr>
                <a:defRPr/>
              </a:pPr>
              <a:t>27.11.2019</a:t>
            </a:fld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0FFD0D-F07A-4F45-9931-FAF90FB2F9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BB190F-6DD0-43A4-86CC-0F1AB259A853}" type="datetime1">
              <a:rPr lang="ru-RU"/>
              <a:pPr>
                <a:defRPr/>
              </a:pPr>
              <a:t>27.11.2019</a:t>
            </a:fld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2CC99B-E868-438D-AB7B-5B8304D8CC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9DDD72-0A4B-4AD6-9788-DA783CE69524}" type="datetime1">
              <a:rPr lang="ru-RU"/>
              <a:pPr>
                <a:defRPr/>
              </a:pPr>
              <a:t>27.11.2019</a:t>
            </a:fld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C12957-378D-40FA-AFF8-34BC1492ED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8D7DD9-84E8-4578-8EFA-8B608690A4BB}" type="datetime1">
              <a:rPr lang="ru-RU"/>
              <a:pPr>
                <a:defRPr/>
              </a:pPr>
              <a:t>27.11.2019</a:t>
            </a:fld>
            <a:endParaRPr lang="ru-RU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3E426C-8B98-4388-A2AE-89338313FB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47AEA5-90CB-4516-9BBC-D46FF2BF7100}" type="datetime1">
              <a:rPr lang="ru-RU"/>
              <a:pPr>
                <a:defRPr/>
              </a:pPr>
              <a:t>27.11.2019</a:t>
            </a:fld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566854-38B4-4F6D-971D-5B0CACB5A5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4BF609-61B4-4A78-8387-A81B5BF7C6D7}" type="datetime1">
              <a:rPr lang="ru-RU"/>
              <a:pPr>
                <a:defRPr/>
              </a:pPr>
              <a:t>27.11.2019</a:t>
            </a:fld>
            <a:endParaRPr lang="ru-RU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382F4B-6298-44AB-8290-054F22486B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C6E97E-3D2E-44DC-B595-C977865F52C3}" type="datetime1">
              <a:rPr lang="ru-RU"/>
              <a:pPr>
                <a:defRPr/>
              </a:pPr>
              <a:t>27.11.2019</a:t>
            </a:fld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5B5C09-C437-4150-AA2D-C078B4D4A0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FAB09F-3AD4-43D2-BB03-8597EB6BBFB2}" type="datetime1">
              <a:rPr lang="ru-RU"/>
              <a:pPr>
                <a:defRPr/>
              </a:pPr>
              <a:t>27.11.2019</a:t>
            </a:fld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E28B2-25D8-443E-A2E4-DB9540C6E7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D37A5E-BF12-439E-9575-EE1559F30615}" type="datetime1">
              <a:rPr lang="ru-RU"/>
              <a:pPr>
                <a:defRPr/>
              </a:pPr>
              <a:t>27.11.2019</a:t>
            </a:fld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A39E4E-8F00-478B-921E-2F852DB33F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2FB1DF-50F4-4A61-B9DF-A3797D746888}" type="datetime1">
              <a:rPr lang="ru-RU"/>
              <a:pPr>
                <a:defRPr/>
              </a:pPr>
              <a:t>27.11.2019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5BEFF1-B916-4ED3-9C0C-DCE4D32319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755F52-F071-48B5-BA02-CC5219E98846}" type="datetime1">
              <a:rPr lang="ru-RU"/>
              <a:pPr>
                <a:defRPr/>
              </a:pPr>
              <a:t>27.11.2019</a:t>
            </a:fld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FCCCC8-E99C-4066-A07F-51C68C6855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6B0C9-01F2-4CE9-9266-ADD5D9A921A3}" type="datetime1">
              <a:rPr lang="ru-RU"/>
              <a:pPr>
                <a:defRPr/>
              </a:pPr>
              <a:t>27.11.2019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9DF1B5-ECC6-4D60-9C9F-CA04BDC104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82B98-8520-4928-837D-C90D38F3193C}" type="datetime1">
              <a:rPr lang="ru-RU"/>
              <a:pPr>
                <a:defRPr/>
              </a:pPr>
              <a:t>27.11.2019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5EE186-61BA-4B7D-8E14-2DB6DB306F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28B26-DAB5-4D77-85FE-B78DD9DEF03F}" type="datetime1">
              <a:rPr lang="ru-RU"/>
              <a:pPr>
                <a:defRPr/>
              </a:pPr>
              <a:t>27.11.2019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FA043-0655-4B93-B0D7-9C363DF65C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DD413B-8509-45E4-8E86-24A36FFAFBEB}" type="datetime1">
              <a:rPr lang="ru-RU"/>
              <a:pPr>
                <a:defRPr/>
              </a:pPr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19FC03-D7C3-4BD4-89E0-F53BAB5A23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8DA99-3454-48FC-A0EF-3FDB6E542840}" type="datetime1">
              <a:rPr lang="ru-RU"/>
              <a:pPr>
                <a:defRPr/>
              </a:pPr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17DC1-26C1-432F-BFD5-E27C610F6D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4B5FD0-14A2-4A33-801F-831BE7B81C60}" type="datetime1">
              <a:rPr lang="ru-RU"/>
              <a:pPr>
                <a:defRPr/>
              </a:pPr>
              <a:t>27.11.2019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1CB8D8-87FC-448D-97DD-2B1827A39F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80A6D7-580C-4951-A095-89F71213DAA1}" type="datetime1">
              <a:rPr lang="ru-RU"/>
              <a:pPr>
                <a:defRPr/>
              </a:pPr>
              <a:t>27.11.2019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C3C60A-B870-4813-853E-46FEF5D0B6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6077E86-1D05-4D5C-A66C-D4741B37F18A}" type="datetime1">
              <a:rPr lang="ru-RU"/>
              <a:pPr>
                <a:defRPr/>
              </a:pPr>
              <a:t>27.11.2019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9B9A98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C524672-A5A8-4E46-9DDD-554213EC3B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0" r:id="rId1"/>
    <p:sldLayoutId id="2147483739" r:id="rId2"/>
    <p:sldLayoutId id="2147483751" r:id="rId3"/>
    <p:sldLayoutId id="2147483738" r:id="rId4"/>
    <p:sldLayoutId id="2147483737" r:id="rId5"/>
    <p:sldLayoutId id="2147483752" r:id="rId6"/>
    <p:sldLayoutId id="2147483753" r:id="rId7"/>
    <p:sldLayoutId id="2147483736" r:id="rId8"/>
    <p:sldLayoutId id="2147483735" r:id="rId9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9pPr>
    </p:titleStyle>
    <p:bodyStyle>
      <a:lvl1pPr marL="419100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eaLnBrk="0" fontAlgn="base" hangingPunct="0">
        <a:spcBef>
          <a:spcPct val="20000"/>
        </a:spcBef>
        <a:spcAft>
          <a:spcPct val="0"/>
        </a:spcAft>
        <a:buClr>
          <a:srgbClr val="8D89A4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eaLnBrk="0" fontAlgn="base" hangingPunct="0">
        <a:spcBef>
          <a:spcPct val="20000"/>
        </a:spcBef>
        <a:spcAft>
          <a:spcPct val="0"/>
        </a:spcAft>
        <a:buClr>
          <a:srgbClr val="748560"/>
        </a:buClr>
        <a:buSzPct val="100000"/>
        <a:buFont typeface="Arial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1126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114692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1274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114694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4695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4696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4697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4698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4699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4700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4701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4702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4703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4704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127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114706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4707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4708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4709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4710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4711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4712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4713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4714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4715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4716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4717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4718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4719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4720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4721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4722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4723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127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114725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4726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4727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4728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4729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4730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4731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4732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4733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4734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4735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4736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4737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4738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4739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4740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4741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1277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14743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4744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4745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4746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4747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4748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4749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1285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14751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4752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4753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4754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114755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4756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4757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07177175-2888-4032-B7A9-846D756C8AC3}" type="datetime1">
              <a:rPr lang="ru-RU"/>
              <a:pPr>
                <a:defRPr/>
              </a:pPr>
              <a:t>27.11.2019</a:t>
            </a:fld>
            <a:endParaRPr lang="ru-RU"/>
          </a:p>
        </p:txBody>
      </p:sp>
      <p:sp>
        <p:nvSpPr>
          <p:cNvPr id="114758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4759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96866B8D-46D4-4819-8060-3E4D02874C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4" r:id="rId1"/>
    <p:sldLayoutId id="2147483750" r:id="rId2"/>
    <p:sldLayoutId id="2147483749" r:id="rId3"/>
    <p:sldLayoutId id="2147483748" r:id="rId4"/>
    <p:sldLayoutId id="2147483747" r:id="rId5"/>
    <p:sldLayoutId id="2147483746" r:id="rId6"/>
    <p:sldLayoutId id="2147483745" r:id="rId7"/>
    <p:sldLayoutId id="2147483744" r:id="rId8"/>
    <p:sldLayoutId id="2147483743" r:id="rId9"/>
    <p:sldLayoutId id="2147483742" r:id="rId10"/>
    <p:sldLayoutId id="214748374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2.gif"/><Relationship Id="rId7" Type="http://schemas.openxmlformats.org/officeDocument/2006/relationships/image" Target="../media/image4.png"/><Relationship Id="rId2" Type="http://schemas.openxmlformats.org/officeDocument/2006/relationships/slide" Target="slide37.xml"/><Relationship Id="rId1" Type="http://schemas.openxmlformats.org/officeDocument/2006/relationships/slideLayout" Target="../slideLayouts/slideLayout16.xml"/><Relationship Id="rId6" Type="http://schemas.openxmlformats.org/officeDocument/2006/relationships/slide" Target="slide6.xml"/><Relationship Id="rId5" Type="http://schemas.openxmlformats.org/officeDocument/2006/relationships/image" Target="../media/image3.png"/><Relationship Id="rId4" Type="http://schemas.openxmlformats.org/officeDocument/2006/relationships/slide" Target="slide3.xml"/><Relationship Id="rId9" Type="http://schemas.openxmlformats.org/officeDocument/2006/relationships/slide" Target="slide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slide" Target="slide14.xml"/><Relationship Id="rId18" Type="http://schemas.openxmlformats.org/officeDocument/2006/relationships/image" Target="../media/image11.png"/><Relationship Id="rId3" Type="http://schemas.openxmlformats.org/officeDocument/2006/relationships/slide" Target="slide2.xml"/><Relationship Id="rId21" Type="http://schemas.openxmlformats.org/officeDocument/2006/relationships/image" Target="../media/image14.jpeg"/><Relationship Id="rId7" Type="http://schemas.openxmlformats.org/officeDocument/2006/relationships/slide" Target="slide11.xml"/><Relationship Id="rId12" Type="http://schemas.openxmlformats.org/officeDocument/2006/relationships/image" Target="../media/image8.png"/><Relationship Id="rId17" Type="http://schemas.openxmlformats.org/officeDocument/2006/relationships/slide" Target="slide16.xml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0.png"/><Relationship Id="rId20" Type="http://schemas.openxmlformats.org/officeDocument/2006/relationships/image" Target="../media/image13.jpe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5.png"/><Relationship Id="rId11" Type="http://schemas.openxmlformats.org/officeDocument/2006/relationships/slide" Target="slide13.xml"/><Relationship Id="rId5" Type="http://schemas.openxmlformats.org/officeDocument/2006/relationships/slide" Target="slide10.xml"/><Relationship Id="rId15" Type="http://schemas.openxmlformats.org/officeDocument/2006/relationships/slide" Target="slide15.xml"/><Relationship Id="rId10" Type="http://schemas.openxmlformats.org/officeDocument/2006/relationships/image" Target="../media/image7.png"/><Relationship Id="rId19" Type="http://schemas.openxmlformats.org/officeDocument/2006/relationships/image" Target="../media/image12.jpeg"/><Relationship Id="rId4" Type="http://schemas.openxmlformats.org/officeDocument/2006/relationships/image" Target="../media/image2.gif"/><Relationship Id="rId9" Type="http://schemas.openxmlformats.org/officeDocument/2006/relationships/slide" Target="slide12.xml"/><Relationship Id="rId1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gif"/><Relationship Id="rId3" Type="http://schemas.openxmlformats.org/officeDocument/2006/relationships/image" Target="../media/image26.jpeg"/><Relationship Id="rId7" Type="http://schemas.openxmlformats.org/officeDocument/2006/relationships/slide" Target="slide5.xml"/><Relationship Id="rId2" Type="http://schemas.openxmlformats.org/officeDocument/2006/relationships/slide" Target="slide3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slide" Target="slide3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32.xml"/><Relationship Id="rId1" Type="http://schemas.openxmlformats.org/officeDocument/2006/relationships/slideLayout" Target="../slideLayouts/slideLayout1.xml"/><Relationship Id="rId5" Type="http://schemas.openxmlformats.org/officeDocument/2006/relationships/slide" Target="slide36.xml"/><Relationship Id="rId4" Type="http://schemas.openxmlformats.org/officeDocument/2006/relationships/slide" Target="slide3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32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gif"/><Relationship Id="rId3" Type="http://schemas.openxmlformats.org/officeDocument/2006/relationships/image" Target="../media/image18.jpeg"/><Relationship Id="rId7" Type="http://schemas.openxmlformats.org/officeDocument/2006/relationships/slide" Target="slide2.xml"/><Relationship Id="rId2" Type="http://schemas.openxmlformats.org/officeDocument/2006/relationships/slide" Target="slide3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jpeg"/><Relationship Id="rId5" Type="http://schemas.openxmlformats.org/officeDocument/2006/relationships/slide" Target="slide34.xml"/><Relationship Id="rId4" Type="http://schemas.openxmlformats.org/officeDocument/2006/relationships/image" Target="../media/image17.jpe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gif"/><Relationship Id="rId3" Type="http://schemas.openxmlformats.org/officeDocument/2006/relationships/image" Target="../media/image30.jpeg"/><Relationship Id="rId7" Type="http://schemas.openxmlformats.org/officeDocument/2006/relationships/slide" Target="slide2.xml"/><Relationship Id="rId2" Type="http://schemas.openxmlformats.org/officeDocument/2006/relationships/slide" Target="slide3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slide" Target="slide3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29.xml"/><Relationship Id="rId13" Type="http://schemas.openxmlformats.org/officeDocument/2006/relationships/image" Target="../media/image16.png"/><Relationship Id="rId3" Type="http://schemas.openxmlformats.org/officeDocument/2006/relationships/image" Target="../media/image2.gif"/><Relationship Id="rId7" Type="http://schemas.openxmlformats.org/officeDocument/2006/relationships/image" Target="../media/image6.png"/><Relationship Id="rId12" Type="http://schemas.openxmlformats.org/officeDocument/2006/relationships/slide" Target="slide31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6.xml"/><Relationship Id="rId6" Type="http://schemas.openxmlformats.org/officeDocument/2006/relationships/slide" Target="slide27.xml"/><Relationship Id="rId11" Type="http://schemas.openxmlformats.org/officeDocument/2006/relationships/image" Target="../media/image15.png"/><Relationship Id="rId5" Type="http://schemas.openxmlformats.org/officeDocument/2006/relationships/image" Target="../media/image5.png"/><Relationship Id="rId10" Type="http://schemas.openxmlformats.org/officeDocument/2006/relationships/slide" Target="slide30.xml"/><Relationship Id="rId4" Type="http://schemas.openxmlformats.org/officeDocument/2006/relationships/slide" Target="slide26.xml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36.xml"/><Relationship Id="rId3" Type="http://schemas.openxmlformats.org/officeDocument/2006/relationships/image" Target="../media/image2.gif"/><Relationship Id="rId7" Type="http://schemas.openxmlformats.org/officeDocument/2006/relationships/image" Target="../media/image6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6.xml"/><Relationship Id="rId6" Type="http://schemas.openxmlformats.org/officeDocument/2006/relationships/slide" Target="slide35.xml"/><Relationship Id="rId11" Type="http://schemas.openxmlformats.org/officeDocument/2006/relationships/image" Target="../media/image18.jpeg"/><Relationship Id="rId5" Type="http://schemas.openxmlformats.org/officeDocument/2006/relationships/image" Target="../media/image5.png"/><Relationship Id="rId10" Type="http://schemas.openxmlformats.org/officeDocument/2006/relationships/image" Target="../media/image17.jpeg"/><Relationship Id="rId4" Type="http://schemas.openxmlformats.org/officeDocument/2006/relationships/slide" Target="slide32.xml"/><Relationship Id="rId9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9.xml"/><Relationship Id="rId13" Type="http://schemas.openxmlformats.org/officeDocument/2006/relationships/image" Target="../media/image8.png"/><Relationship Id="rId18" Type="http://schemas.openxmlformats.org/officeDocument/2006/relationships/slide" Target="slide24.xml"/><Relationship Id="rId3" Type="http://schemas.openxmlformats.org/officeDocument/2006/relationships/image" Target="../media/image2.gif"/><Relationship Id="rId21" Type="http://schemas.openxmlformats.org/officeDocument/2006/relationships/image" Target="../media/image19.png"/><Relationship Id="rId7" Type="http://schemas.openxmlformats.org/officeDocument/2006/relationships/image" Target="../media/image6.png"/><Relationship Id="rId12" Type="http://schemas.openxmlformats.org/officeDocument/2006/relationships/slide" Target="slide21.xml"/><Relationship Id="rId17" Type="http://schemas.openxmlformats.org/officeDocument/2006/relationships/image" Target="../media/image10.png"/><Relationship Id="rId2" Type="http://schemas.openxmlformats.org/officeDocument/2006/relationships/slide" Target="slide2.xml"/><Relationship Id="rId16" Type="http://schemas.openxmlformats.org/officeDocument/2006/relationships/slide" Target="slide23.xml"/><Relationship Id="rId20" Type="http://schemas.openxmlformats.org/officeDocument/2006/relationships/slide" Target="slide25.xml"/><Relationship Id="rId1" Type="http://schemas.openxmlformats.org/officeDocument/2006/relationships/slideLayout" Target="../slideLayouts/slideLayout16.xml"/><Relationship Id="rId6" Type="http://schemas.openxmlformats.org/officeDocument/2006/relationships/slide" Target="slide18.xml"/><Relationship Id="rId11" Type="http://schemas.openxmlformats.org/officeDocument/2006/relationships/image" Target="../media/image15.png"/><Relationship Id="rId5" Type="http://schemas.openxmlformats.org/officeDocument/2006/relationships/image" Target="../media/image5.png"/><Relationship Id="rId15" Type="http://schemas.openxmlformats.org/officeDocument/2006/relationships/image" Target="../media/image9.png"/><Relationship Id="rId23" Type="http://schemas.openxmlformats.org/officeDocument/2006/relationships/image" Target="../media/image21.jpeg"/><Relationship Id="rId10" Type="http://schemas.openxmlformats.org/officeDocument/2006/relationships/slide" Target="slide20.xml"/><Relationship Id="rId19" Type="http://schemas.openxmlformats.org/officeDocument/2006/relationships/image" Target="../media/image11.png"/><Relationship Id="rId4" Type="http://schemas.openxmlformats.org/officeDocument/2006/relationships/slide" Target="slide17.xml"/><Relationship Id="rId9" Type="http://schemas.openxmlformats.org/officeDocument/2006/relationships/image" Target="../media/image7.png"/><Relationship Id="rId14" Type="http://schemas.openxmlformats.org/officeDocument/2006/relationships/slide" Target="slide22.xml"/><Relationship Id="rId22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22.jpeg"/><Relationship Id="rId3" Type="http://schemas.openxmlformats.org/officeDocument/2006/relationships/image" Target="../media/image2.gif"/><Relationship Id="rId7" Type="http://schemas.openxmlformats.org/officeDocument/2006/relationships/image" Target="../media/image15.png"/><Relationship Id="rId12" Type="http://schemas.openxmlformats.org/officeDocument/2006/relationships/image" Target="../media/image19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7.png"/><Relationship Id="rId11" Type="http://schemas.openxmlformats.org/officeDocument/2006/relationships/image" Target="../media/image11.png"/><Relationship Id="rId5" Type="http://schemas.openxmlformats.org/officeDocument/2006/relationships/image" Target="../media/image6.png"/><Relationship Id="rId10" Type="http://schemas.openxmlformats.org/officeDocument/2006/relationships/image" Target="../media/image10.png"/><Relationship Id="rId4" Type="http://schemas.openxmlformats.org/officeDocument/2006/relationships/image" Target="../media/image5.png"/><Relationship Id="rId9" Type="http://schemas.openxmlformats.org/officeDocument/2006/relationships/image" Target="../media/image9.png"/><Relationship Id="rId1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24.jpeg"/><Relationship Id="rId3" Type="http://schemas.openxmlformats.org/officeDocument/2006/relationships/image" Target="../media/image2.gif"/><Relationship Id="rId7" Type="http://schemas.openxmlformats.org/officeDocument/2006/relationships/image" Target="../media/image15.png"/><Relationship Id="rId12" Type="http://schemas.openxmlformats.org/officeDocument/2006/relationships/image" Target="../media/image19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7.png"/><Relationship Id="rId11" Type="http://schemas.openxmlformats.org/officeDocument/2006/relationships/image" Target="../media/image11.png"/><Relationship Id="rId5" Type="http://schemas.openxmlformats.org/officeDocument/2006/relationships/image" Target="../media/image6.png"/><Relationship Id="rId10" Type="http://schemas.openxmlformats.org/officeDocument/2006/relationships/image" Target="../media/image10.png"/><Relationship Id="rId4" Type="http://schemas.openxmlformats.org/officeDocument/2006/relationships/image" Target="../media/image5.png"/><Relationship Id="rId9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25.jpeg"/><Relationship Id="rId3" Type="http://schemas.openxmlformats.org/officeDocument/2006/relationships/image" Target="../media/image2.gif"/><Relationship Id="rId7" Type="http://schemas.openxmlformats.org/officeDocument/2006/relationships/image" Target="../media/image15.png"/><Relationship Id="rId12" Type="http://schemas.openxmlformats.org/officeDocument/2006/relationships/image" Target="../media/image19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7.png"/><Relationship Id="rId11" Type="http://schemas.openxmlformats.org/officeDocument/2006/relationships/image" Target="../media/image11.png"/><Relationship Id="rId5" Type="http://schemas.openxmlformats.org/officeDocument/2006/relationships/image" Target="../media/image6.png"/><Relationship Id="rId10" Type="http://schemas.openxmlformats.org/officeDocument/2006/relationships/image" Target="../media/image10.png"/><Relationship Id="rId4" Type="http://schemas.openxmlformats.org/officeDocument/2006/relationships/image" Target="../media/image5.pn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6E9D3E-DE98-421B-8A9D-4D6FC1DDE173}" type="slidenum">
              <a:rPr lang="ru-RU"/>
              <a:pPr>
                <a:defRPr/>
              </a:pPr>
              <a:t>1</a:t>
            </a:fld>
            <a:endParaRPr lang="ru-RU"/>
          </a:p>
        </p:txBody>
      </p:sp>
      <p:pic>
        <p:nvPicPr>
          <p:cNvPr id="25603" name="Picture 5" descr="3c4f-1384767619-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44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9C7B3C-2124-4E14-9CC9-3DC81CB14749}" type="slidenum">
              <a:rPr lang="ru-RU"/>
              <a:pPr>
                <a:defRPr/>
              </a:pPr>
              <a:t>10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50" y="4572000"/>
            <a:ext cx="7500938" cy="1143000"/>
          </a:xfrm>
        </p:spPr>
        <p:txBody>
          <a:bodyPr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sz="2400" i="1" dirty="0" smtClean="0">
                <a:latin typeface="+mn-lt"/>
              </a:rPr>
              <a:t>(Капуста, гусеница, дрозд, лисица.)</a:t>
            </a:r>
            <a:endParaRPr lang="ru-RU" sz="2400" dirty="0">
              <a:latin typeface="+mn-lt"/>
            </a:endParaRPr>
          </a:p>
        </p:txBody>
      </p:sp>
      <p:sp>
        <p:nvSpPr>
          <p:cNvPr id="35843" name="Содержимое 2"/>
          <p:cNvSpPr>
            <a:spLocks noGrp="1"/>
          </p:cNvSpPr>
          <p:nvPr>
            <p:ph idx="1"/>
          </p:nvPr>
        </p:nvSpPr>
        <p:spPr>
          <a:xfrm>
            <a:off x="857250" y="2786063"/>
            <a:ext cx="7467600" cy="12573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400" b="1" smtClean="0"/>
              <a:t>1) Правильно составьте пищевую цепочку из следующих слов: дрозд, капуста, гусеница, лисица.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35844" name="Рисунок 3" descr="fgdj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58188" y="142875"/>
            <a:ext cx="652462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F3320E-328B-4208-A7DC-4D02535DD34A}" type="slidenum">
              <a:rPr lang="ru-RU"/>
              <a:pPr>
                <a:defRPr/>
              </a:pPr>
              <a:t>11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88" y="4572000"/>
            <a:ext cx="7467600" cy="1143000"/>
          </a:xfrm>
        </p:spPr>
        <p:txBody>
          <a:bodyPr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sz="2400" i="1" dirty="0" smtClean="0"/>
              <a:t>(Обезьян.)</a:t>
            </a:r>
            <a:endParaRPr lang="ru-RU" sz="2400" dirty="0">
              <a:latin typeface="+mn-lt"/>
            </a:endParaRPr>
          </a:p>
        </p:txBody>
      </p:sp>
      <p:sp>
        <p:nvSpPr>
          <p:cNvPr id="36867" name="Содержимое 2"/>
          <p:cNvSpPr>
            <a:spLocks noGrp="1"/>
          </p:cNvSpPr>
          <p:nvPr>
            <p:ph idx="1"/>
          </p:nvPr>
        </p:nvSpPr>
        <p:spPr>
          <a:xfrm>
            <a:off x="928688" y="2786063"/>
            <a:ext cx="7467600" cy="900112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400" b="1" smtClean="0"/>
              <a:t>2) Лемур — это родственник кого?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36868" name="Рисунок 3" descr="fgdj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58188" y="142875"/>
            <a:ext cx="652462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7D5681-FAE0-43B6-8DB8-D2AA8675C14E}" type="slidenum">
              <a:rPr lang="ru-RU"/>
              <a:pPr>
                <a:defRPr/>
              </a:pPr>
              <a:t>12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4500563"/>
            <a:ext cx="7467600" cy="1143000"/>
          </a:xfrm>
        </p:spPr>
        <p:txBody>
          <a:bodyPr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sz="2400" i="1" dirty="0" smtClean="0">
                <a:latin typeface="+mn-lt"/>
              </a:rPr>
              <a:t>(Правда.)</a:t>
            </a:r>
            <a:endParaRPr lang="ru-RU" sz="2400" dirty="0">
              <a:latin typeface="+mn-lt"/>
            </a:endParaRPr>
          </a:p>
        </p:txBody>
      </p:sp>
      <p:sp>
        <p:nvSpPr>
          <p:cNvPr id="37891" name="Содержимое 2"/>
          <p:cNvSpPr>
            <a:spLocks noGrp="1"/>
          </p:cNvSpPr>
          <p:nvPr>
            <p:ph idx="1"/>
          </p:nvPr>
        </p:nvSpPr>
        <p:spPr>
          <a:xfrm>
            <a:off x="857250" y="2786063"/>
            <a:ext cx="7467600" cy="1471612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400" b="1" smtClean="0"/>
              <a:t>3) Правда ли, что если акула по какой-то причине лишилась своих зубов, на их месте обязательно вырастут новые?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37892" name="Рисунок 3" descr="fgdj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58188" y="142875"/>
            <a:ext cx="652462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5A83AD-9B5E-4FF3-83EF-E19B2483F256}" type="slidenum">
              <a:rPr lang="ru-RU"/>
              <a:pPr>
                <a:defRPr/>
              </a:pPr>
              <a:t>13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4429125"/>
            <a:ext cx="7467600" cy="1143000"/>
          </a:xfrm>
        </p:spPr>
        <p:txBody>
          <a:bodyPr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sz="2400" i="1" dirty="0" smtClean="0">
                <a:latin typeface="+mn-lt"/>
              </a:rPr>
              <a:t>(Киви и эму не умеют летать.) </a:t>
            </a:r>
            <a:endParaRPr lang="ru-RU" sz="2400" dirty="0">
              <a:latin typeface="+mn-lt"/>
            </a:endParaRPr>
          </a:p>
        </p:txBody>
      </p:sp>
      <p:sp>
        <p:nvSpPr>
          <p:cNvPr id="38915" name="Содержимое 2"/>
          <p:cNvSpPr>
            <a:spLocks noGrp="1"/>
          </p:cNvSpPr>
          <p:nvPr>
            <p:ph idx="1"/>
          </p:nvPr>
        </p:nvSpPr>
        <p:spPr>
          <a:xfrm>
            <a:off x="928688" y="2928938"/>
            <a:ext cx="7467600" cy="97155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400" b="1" smtClean="0"/>
              <a:t>5) Все ли из этих птиц умеют летать: киви, альбатрос, эму, фламинго?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38916" name="Рисунок 3" descr="fgdj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58188" y="142875"/>
            <a:ext cx="652462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A347CE-BE61-4B13-A072-B59BF956BC11}" type="slidenum">
              <a:rPr lang="ru-RU"/>
              <a:pPr>
                <a:defRPr/>
              </a:pPr>
              <a:t>14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4500563"/>
            <a:ext cx="7467600" cy="1143000"/>
          </a:xfrm>
        </p:spPr>
        <p:txBody>
          <a:bodyPr>
            <a:normAutofit fontScale="9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sz="2700" i="1" dirty="0" smtClean="0">
                <a:latin typeface="+mn-lt"/>
              </a:rPr>
              <a:t>(Такого животного нет в природе, жираф – самое высокое животное на Земле.)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50" y="3071813"/>
            <a:ext cx="7467600" cy="757237"/>
          </a:xfrm>
        </p:spPr>
        <p:txBody>
          <a:bodyPr>
            <a:normAutofit lnSpcReduction="10000"/>
          </a:bodyPr>
          <a:lstStyle/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dirty="0" smtClean="0"/>
              <a:t>6) Знаете ли вы животное, которое выше жирафа?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39940" name="Рисунок 3" descr="fgdj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58188" y="142875"/>
            <a:ext cx="652462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3F7C46-AA1C-46F5-BA10-AA66E2B79E02}" type="slidenum">
              <a:rPr lang="ru-RU"/>
              <a:pPr>
                <a:defRPr/>
              </a:pPr>
              <a:t>15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4500563"/>
            <a:ext cx="7467600" cy="1143000"/>
          </a:xfrm>
        </p:spPr>
        <p:txBody>
          <a:bodyPr>
            <a:normAutofit fontScale="9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sz="2700" i="1" dirty="0" smtClean="0">
                <a:latin typeface="+mn-lt"/>
              </a:rPr>
              <a:t>(Правда, молодые стрижи проводят первые два года своей жизни только в воздухе, стрижи приземляются только для выведения потомства.)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0963" name="Содержимое 2"/>
          <p:cNvSpPr>
            <a:spLocks noGrp="1"/>
          </p:cNvSpPr>
          <p:nvPr>
            <p:ph idx="1"/>
          </p:nvPr>
        </p:nvSpPr>
        <p:spPr>
          <a:xfrm>
            <a:off x="857250" y="2928938"/>
            <a:ext cx="7467600" cy="97155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400" b="1" smtClean="0"/>
              <a:t>7) Правда ли, что стрижи могут летать и не приземляться в течение двух лет?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40964" name="Рисунок 3" descr="fgdj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58188" y="142875"/>
            <a:ext cx="652462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ABD890-4E02-4D7F-A50A-0CEA613EE967}" type="slidenum">
              <a:rPr lang="ru-RU"/>
              <a:pPr>
                <a:defRPr/>
              </a:pPr>
              <a:t>16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4572000"/>
            <a:ext cx="7467600" cy="1143000"/>
          </a:xfrm>
        </p:spPr>
        <p:txBody>
          <a:bodyPr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sz="2400" i="1" dirty="0" smtClean="0">
                <a:latin typeface="+mn-lt"/>
              </a:rPr>
              <a:t>(Рыба-парусник может плавать со скоростью 109 км/ч.)</a:t>
            </a:r>
            <a:endParaRPr lang="ru-RU" sz="2400" dirty="0">
              <a:latin typeface="+mn-lt"/>
            </a:endParaRPr>
          </a:p>
        </p:txBody>
      </p:sp>
      <p:sp>
        <p:nvSpPr>
          <p:cNvPr id="41987" name="Содержимое 2"/>
          <p:cNvSpPr>
            <a:spLocks noGrp="1"/>
          </p:cNvSpPr>
          <p:nvPr>
            <p:ph idx="1"/>
          </p:nvPr>
        </p:nvSpPr>
        <p:spPr>
          <a:xfrm>
            <a:off x="857250" y="3000375"/>
            <a:ext cx="7467600" cy="11144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400" b="1" smtClean="0"/>
              <a:t>8) Назовите самую быструю рыбу: голубой тунец, рыба-парусник, рыба-меч?</a:t>
            </a:r>
          </a:p>
        </p:txBody>
      </p:sp>
      <p:pic>
        <p:nvPicPr>
          <p:cNvPr id="41988" name="Рисунок 3" descr="fgdj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58188" y="142875"/>
            <a:ext cx="652462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ADD7FC-21D5-4600-9522-7827C8F7DEA0}" type="slidenum">
              <a:rPr lang="ru-RU"/>
              <a:pPr>
                <a:defRPr/>
              </a:pPr>
              <a:t>17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4643438"/>
            <a:ext cx="7467600" cy="1143000"/>
          </a:xfrm>
        </p:spPr>
        <p:txBody>
          <a:bodyPr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sz="2400" i="1" dirty="0" smtClean="0">
                <a:latin typeface="+mn-lt"/>
              </a:rPr>
              <a:t>(Охотник)</a:t>
            </a:r>
            <a:endParaRPr lang="ru-RU" sz="2400" dirty="0">
              <a:latin typeface="+mn-lt"/>
            </a:endParaRPr>
          </a:p>
        </p:txBody>
      </p:sp>
      <p:sp>
        <p:nvSpPr>
          <p:cNvPr id="43011" name="Содержимое 2"/>
          <p:cNvSpPr>
            <a:spLocks noGrp="1"/>
          </p:cNvSpPr>
          <p:nvPr>
            <p:ph idx="1"/>
          </p:nvPr>
        </p:nvSpPr>
        <p:spPr>
          <a:xfrm>
            <a:off x="785813" y="3071813"/>
            <a:ext cx="7467600" cy="1185862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400" b="1" smtClean="0"/>
              <a:t>1) Кто был хозяином старой собаки из сказки «Бременские музыканты»?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43012" name="Рисунок 3" descr="fgdj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58188" y="142875"/>
            <a:ext cx="652462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92B764-020C-407D-9DEA-53BF8EFCF709}" type="slidenum">
              <a:rPr lang="ru-RU"/>
              <a:pPr>
                <a:defRPr/>
              </a:pPr>
              <a:t>18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4643438"/>
            <a:ext cx="7467600" cy="1143000"/>
          </a:xfrm>
        </p:spPr>
        <p:txBody>
          <a:bodyPr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sz="2400" i="1" dirty="0" smtClean="0">
                <a:latin typeface="+mn-lt"/>
              </a:rPr>
              <a:t>(Лев)</a:t>
            </a:r>
            <a:endParaRPr lang="ru-RU" sz="2400" dirty="0">
              <a:latin typeface="+mn-lt"/>
            </a:endParaRPr>
          </a:p>
        </p:txBody>
      </p:sp>
      <p:sp>
        <p:nvSpPr>
          <p:cNvPr id="44035" name="Содержимое 2"/>
          <p:cNvSpPr>
            <a:spLocks noGrp="1"/>
          </p:cNvSpPr>
          <p:nvPr>
            <p:ph idx="1"/>
          </p:nvPr>
        </p:nvSpPr>
        <p:spPr>
          <a:xfrm>
            <a:off x="714375" y="3000375"/>
            <a:ext cx="7467600" cy="11144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400" b="1" smtClean="0"/>
              <a:t>2) Назовите животное, в которое превратился Людоед в первый раз?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44036" name="Рисунок 3" descr="fgdj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58188" y="142875"/>
            <a:ext cx="652462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F16664-A0B7-4F19-AC54-BE22CC739435}" type="slidenum">
              <a:rPr lang="ru-RU"/>
              <a:pPr>
                <a:defRPr/>
              </a:pPr>
              <a:t>19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4643438"/>
            <a:ext cx="7467600" cy="1143000"/>
          </a:xfrm>
        </p:spPr>
        <p:txBody>
          <a:bodyPr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sz="2400" i="1" dirty="0" smtClean="0">
                <a:latin typeface="+mn-lt"/>
              </a:rPr>
              <a:t>(Куропатки)</a:t>
            </a:r>
            <a:endParaRPr lang="ru-RU" sz="2400" dirty="0">
              <a:latin typeface="+mn-lt"/>
            </a:endParaRPr>
          </a:p>
        </p:txBody>
      </p:sp>
      <p:sp>
        <p:nvSpPr>
          <p:cNvPr id="45059" name="Содержимое 2"/>
          <p:cNvSpPr>
            <a:spLocks noGrp="1"/>
          </p:cNvSpPr>
          <p:nvPr>
            <p:ph idx="1"/>
          </p:nvPr>
        </p:nvSpPr>
        <p:spPr>
          <a:xfrm>
            <a:off x="857250" y="3000375"/>
            <a:ext cx="7467600" cy="140017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400" b="1" smtClean="0"/>
              <a:t>3) Каких птиц преподнес королю Кот в сапогах в качестве подарка от своего хозяина Маркиза Карабаса?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45060" name="Рисунок 3" descr="fgdj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58188" y="142875"/>
            <a:ext cx="652462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2D40C7-1242-4228-89EE-E0B0ED3D7CB5}" type="slidenum">
              <a:rPr lang="ru-RU"/>
              <a:pPr>
                <a:defRPr/>
              </a:pPr>
              <a:t>2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500034" y="500042"/>
            <a:ext cx="8229600" cy="1128706"/>
          </a:xfrm>
        </p:spPr>
        <p:txBody>
          <a:bodyPr lIns="45720" rIns="4572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kern="1200" cap="all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+mn-lt"/>
                <a:cs typeface="Times New Roman" pitchFamily="18" charset="0"/>
              </a:rPr>
              <a:t>Категории вопросов</a:t>
            </a:r>
            <a:r>
              <a:rPr lang="ru-RU" sz="4600" b="1" i="1" kern="1200" cap="all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  <a:t/>
            </a:r>
            <a:br>
              <a:rPr lang="ru-RU" sz="4600" b="1" i="1" kern="1200" cap="all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</a:br>
            <a:endParaRPr lang="ru-RU" sz="4600" b="1" kern="1200" cap="all" dirty="0">
              <a:ln w="5000" cmpd="sng">
                <a:solidFill>
                  <a:schemeClr val="accent1">
                    <a:tint val="80000"/>
                    <a:shade val="99000"/>
                    <a:satMod val="50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63000"/>
                      <a:satMod val="255000"/>
                    </a:schemeClr>
                  </a:gs>
                  <a:gs pos="9000">
                    <a:schemeClr val="accent1">
                      <a:tint val="63000"/>
                      <a:satMod val="255000"/>
                    </a:schemeClr>
                  </a:gs>
                  <a:gs pos="53000">
                    <a:schemeClr val="accent1">
                      <a:shade val="60000"/>
                      <a:satMod val="100000"/>
                    </a:schemeClr>
                  </a:gs>
                  <a:gs pos="90000">
                    <a:schemeClr val="accent1">
                      <a:tint val="63000"/>
                      <a:satMod val="255000"/>
                    </a:schemeClr>
                  </a:gs>
                  <a:gs pos="100000">
                    <a:schemeClr val="accent1">
                      <a:tint val="63000"/>
                      <a:satMod val="255000"/>
                    </a:schemeClr>
                  </a:gs>
                </a:gsLst>
                <a:lin ang="5400000"/>
              </a:gradFill>
              <a:effectLst>
                <a:outerShdw blurRad="50800" dist="38100" dir="5400000" algn="t" rotWithShape="0">
                  <a:prstClr val="black">
                    <a:alpha val="50000"/>
                  </a:prstClr>
                </a:outerShdw>
              </a:effectLst>
            </a:endParaRPr>
          </a:p>
        </p:txBody>
      </p:sp>
      <p:pic>
        <p:nvPicPr>
          <p:cNvPr id="26627" name="Рисунок 13" descr="fgdj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643938" y="6429375"/>
            <a:ext cx="357187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31913" y="1989138"/>
            <a:ext cx="2881312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5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16463" y="1484313"/>
            <a:ext cx="2881312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0" name="Rectangle 13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1547813" y="3789363"/>
            <a:ext cx="2881312" cy="1150937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Загадки «Транспорты» </a:t>
            </a:r>
          </a:p>
        </p:txBody>
      </p:sp>
      <p:sp>
        <p:nvSpPr>
          <p:cNvPr id="26631" name="Rectangle 15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4787900" y="2997200"/>
            <a:ext cx="2952750" cy="1150938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Помоги героям сказок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DBEC5D-F778-4BC2-BC23-14FA3166976B}" type="slidenum">
              <a:rPr lang="ru-RU"/>
              <a:pPr>
                <a:defRPr/>
              </a:pPr>
              <a:t>20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4643438"/>
            <a:ext cx="7467600" cy="1143000"/>
          </a:xfrm>
        </p:spPr>
        <p:txBody>
          <a:bodyPr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sz="2400" i="1" dirty="0" smtClean="0">
                <a:latin typeface="+mn-lt"/>
              </a:rPr>
              <a:t>(Чехарда)</a:t>
            </a:r>
            <a:endParaRPr lang="ru-RU" sz="2400" dirty="0">
              <a:latin typeface="+mn-lt"/>
            </a:endParaRPr>
          </a:p>
        </p:txBody>
      </p:sp>
      <p:sp>
        <p:nvSpPr>
          <p:cNvPr id="46083" name="Содержимое 2"/>
          <p:cNvSpPr>
            <a:spLocks noGrp="1"/>
          </p:cNvSpPr>
          <p:nvPr>
            <p:ph idx="1"/>
          </p:nvPr>
        </p:nvSpPr>
        <p:spPr>
          <a:xfrm>
            <a:off x="785813" y="2928938"/>
            <a:ext cx="7467600" cy="11144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400" b="1" smtClean="0"/>
              <a:t>4) В какую игру играли дети со слонами в Африке в сказке «Бармалей»?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46084" name="Рисунок 3" descr="fgdj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58188" y="142875"/>
            <a:ext cx="652462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50CB63-A66F-4953-887B-B0BDFB134FD5}" type="slidenum">
              <a:rPr lang="ru-RU"/>
              <a:pPr>
                <a:defRPr/>
              </a:pPr>
              <a:t>21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38" y="4643438"/>
            <a:ext cx="7467600" cy="1143000"/>
          </a:xfrm>
        </p:spPr>
        <p:txBody>
          <a:bodyPr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sz="2400" i="1" dirty="0" smtClean="0">
                <a:latin typeface="+mn-lt"/>
              </a:rPr>
              <a:t>(Корову)</a:t>
            </a:r>
            <a:endParaRPr lang="ru-RU" sz="2400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813" y="3000375"/>
            <a:ext cx="7467600" cy="1185863"/>
          </a:xfrm>
        </p:spPr>
        <p:txBody>
          <a:bodyPr>
            <a:normAutofit lnSpcReduction="10000"/>
          </a:bodyPr>
          <a:lstStyle/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dirty="0" smtClean="0"/>
              <a:t>5) Какое животное продали Лому в Канаде вместо оленя в сказочной повести «Приключения капитана </a:t>
            </a:r>
            <a:r>
              <a:rPr lang="ru-RU" sz="2400" b="1" dirty="0" err="1" smtClean="0"/>
              <a:t>Врунгеля</a:t>
            </a:r>
            <a:r>
              <a:rPr lang="ru-RU" sz="2400" b="1" dirty="0" smtClean="0"/>
              <a:t>»?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47108" name="Рисунок 3" descr="fgdj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58188" y="142875"/>
            <a:ext cx="652462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CC9AB6-8592-4CBF-BB9C-E42084839CE4}" type="slidenum">
              <a:rPr lang="ru-RU"/>
              <a:pPr>
                <a:defRPr/>
              </a:pPr>
              <a:t>22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4500563"/>
            <a:ext cx="7467600" cy="1143000"/>
          </a:xfrm>
        </p:spPr>
        <p:txBody>
          <a:bodyPr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sz="2400" i="1" dirty="0" smtClean="0">
                <a:latin typeface="+mn-lt"/>
              </a:rPr>
              <a:t>(Перчатки)</a:t>
            </a:r>
            <a:endParaRPr lang="ru-RU" sz="2400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75" y="3000375"/>
            <a:ext cx="7467600" cy="1042988"/>
          </a:xfrm>
        </p:spPr>
        <p:txBody>
          <a:bodyPr>
            <a:normAutofit fontScale="92500" lnSpcReduction="20000"/>
          </a:bodyPr>
          <a:lstStyle/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600" b="1" dirty="0" smtClean="0"/>
              <a:t>6) Что натянул вместо валенок рассеянный Человек в стихотворении «Вот какой рассеянный»?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48132" name="Рисунок 3" descr="fgdj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58188" y="142875"/>
            <a:ext cx="652462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AEA719-DC19-427D-B349-0D103A19240E}" type="slidenum">
              <a:rPr lang="ru-RU"/>
              <a:pPr>
                <a:defRPr/>
              </a:pPr>
              <a:t>23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4572000"/>
            <a:ext cx="7467600" cy="1143000"/>
          </a:xfrm>
        </p:spPr>
        <p:txBody>
          <a:bodyPr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sz="2400" i="1" dirty="0" smtClean="0">
                <a:latin typeface="+mn-lt"/>
              </a:rPr>
              <a:t>(Шоколад)</a:t>
            </a:r>
            <a:endParaRPr lang="ru-RU" sz="2400" dirty="0">
              <a:latin typeface="+mn-lt"/>
            </a:endParaRPr>
          </a:p>
        </p:txBody>
      </p:sp>
      <p:sp>
        <p:nvSpPr>
          <p:cNvPr id="49155" name="Содержимое 2"/>
          <p:cNvSpPr>
            <a:spLocks noGrp="1"/>
          </p:cNvSpPr>
          <p:nvPr>
            <p:ph idx="1"/>
          </p:nvPr>
        </p:nvSpPr>
        <p:spPr>
          <a:xfrm>
            <a:off x="857250" y="3000375"/>
            <a:ext cx="7467600" cy="118586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400" b="1" smtClean="0"/>
              <a:t>7) Что попросил прислать для своего сына слон в сказке «Телефон»?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49156" name="Рисунок 3" descr="fgdj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58188" y="142875"/>
            <a:ext cx="652462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6FFA7F-469F-4F28-8283-83CAE5FE9DE9}" type="slidenum">
              <a:rPr lang="ru-RU"/>
              <a:pPr>
                <a:defRPr/>
              </a:pPr>
              <a:t>24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4572000"/>
            <a:ext cx="7467600" cy="1143000"/>
          </a:xfrm>
        </p:spPr>
        <p:txBody>
          <a:bodyPr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sz="2400" i="1" dirty="0" smtClean="0">
                <a:latin typeface="+mn-lt"/>
              </a:rPr>
              <a:t>(С помощью ведра)</a:t>
            </a:r>
            <a:endParaRPr lang="ru-RU" sz="2400" dirty="0">
              <a:latin typeface="+mn-lt"/>
            </a:endParaRPr>
          </a:p>
        </p:txBody>
      </p:sp>
      <p:sp>
        <p:nvSpPr>
          <p:cNvPr id="50179" name="Содержимое 2"/>
          <p:cNvSpPr>
            <a:spLocks noGrp="1"/>
          </p:cNvSpPr>
          <p:nvPr>
            <p:ph idx="1"/>
          </p:nvPr>
        </p:nvSpPr>
        <p:spPr>
          <a:xfrm>
            <a:off x="714375" y="2928938"/>
            <a:ext cx="7467600" cy="1471612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400" b="1" smtClean="0"/>
              <a:t>8) С помощью какого предмета девочка Элли смогла одолеть Бастинду в сказке «Волшебник Изумрудного города»?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50180" name="Рисунок 3" descr="fgdj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58188" y="142875"/>
            <a:ext cx="652462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8E69D1-687E-48DC-B853-CDD87C07420C}" type="slidenum">
              <a:rPr lang="ru-RU"/>
              <a:pPr>
                <a:defRPr/>
              </a:pPr>
              <a:t>25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4500563"/>
            <a:ext cx="7467600" cy="1143000"/>
          </a:xfrm>
        </p:spPr>
        <p:txBody>
          <a:bodyPr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sz="2400" i="1" dirty="0" smtClean="0">
                <a:latin typeface="+mn-lt"/>
              </a:rPr>
              <a:t>(Жук)</a:t>
            </a:r>
            <a:endParaRPr lang="ru-RU" sz="2400" dirty="0">
              <a:latin typeface="+mn-lt"/>
            </a:endParaRPr>
          </a:p>
        </p:txBody>
      </p:sp>
      <p:sp>
        <p:nvSpPr>
          <p:cNvPr id="51203" name="Содержимое 2"/>
          <p:cNvSpPr>
            <a:spLocks noGrp="1"/>
          </p:cNvSpPr>
          <p:nvPr>
            <p:ph idx="1"/>
          </p:nvPr>
        </p:nvSpPr>
        <p:spPr>
          <a:xfrm>
            <a:off x="714375" y="3071813"/>
            <a:ext cx="7467600" cy="11144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400" b="1" smtClean="0"/>
              <a:t>9) Кто схватил и унес на дерево Дюймовочку в сказке «Дюймовочка»?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51204" name="Рисунок 3" descr="fgdj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58188" y="142875"/>
            <a:ext cx="652462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108EE5-2405-4FA2-BAFD-F08819F87897}" type="slidenum">
              <a:rPr lang="ru-RU"/>
              <a:pPr>
                <a:defRPr/>
              </a:pPr>
              <a:t>26</a:t>
            </a:fld>
            <a:endParaRPr lang="ru-RU"/>
          </a:p>
        </p:txBody>
      </p:sp>
      <p:sp>
        <p:nvSpPr>
          <p:cNvPr id="52226" name="Rectangle 3"/>
          <p:cNvSpPr>
            <a:spLocks noGrp="1"/>
          </p:cNvSpPr>
          <p:nvPr>
            <p:ph type="body" idx="1"/>
          </p:nvPr>
        </p:nvSpPr>
        <p:spPr>
          <a:xfrm>
            <a:off x="457200" y="692150"/>
            <a:ext cx="7467600" cy="3816350"/>
          </a:xfrm>
        </p:spPr>
        <p:txBody>
          <a:bodyPr/>
          <a:lstStyle/>
          <a:p>
            <a:pPr eaLnBrk="1" hangingPunct="1"/>
            <a:r>
              <a:rPr lang="ru-RU" smtClean="0"/>
              <a:t>Я глазищами моргаю</a:t>
            </a:r>
          </a:p>
          <a:p>
            <a:pPr eaLnBrk="1" hangingPunct="1"/>
            <a:r>
              <a:rPr lang="ru-RU" smtClean="0"/>
              <a:t>Неустанно день и ночь.</a:t>
            </a:r>
          </a:p>
          <a:p>
            <a:pPr eaLnBrk="1" hangingPunct="1"/>
            <a:r>
              <a:rPr lang="ru-RU" smtClean="0"/>
              <a:t>Я машинам помогаю</a:t>
            </a:r>
          </a:p>
          <a:p>
            <a:pPr eaLnBrk="1" hangingPunct="1"/>
            <a:r>
              <a:rPr lang="ru-RU" smtClean="0"/>
              <a:t>И тебе хочу помочь.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  <p:sp>
        <p:nvSpPr>
          <p:cNvPr id="118788" name="Text Box 4"/>
          <p:cNvSpPr txBox="1">
            <a:spLocks noChangeArrowheads="1"/>
          </p:cNvSpPr>
          <p:nvPr/>
        </p:nvSpPr>
        <p:spPr bwMode="auto">
          <a:xfrm>
            <a:off x="2771775" y="5445125"/>
            <a:ext cx="2725738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rgbClr val="FFFF00"/>
                </a:solidFill>
                <a:latin typeface="Arial Narrow" pitchFamily="34" charset="0"/>
              </a:rPr>
              <a:t>Светофор</a:t>
            </a:r>
          </a:p>
        </p:txBody>
      </p:sp>
      <p:pic>
        <p:nvPicPr>
          <p:cNvPr id="52228" name="Рисунок 3" descr="fgdj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58188" y="142875"/>
            <a:ext cx="652462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87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87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9073AD-B050-4586-BE3D-78C68DCF34FE}" type="slidenum">
              <a:rPr lang="ru-RU"/>
              <a:pPr>
                <a:defRPr/>
              </a:pPr>
              <a:t>27</a:t>
            </a:fld>
            <a:endParaRPr lang="ru-RU"/>
          </a:p>
        </p:txBody>
      </p:sp>
      <p:sp>
        <p:nvSpPr>
          <p:cNvPr id="53250" name="Rectangle 3"/>
          <p:cNvSpPr>
            <a:spLocks noGrp="1"/>
          </p:cNvSpPr>
          <p:nvPr>
            <p:ph type="body" idx="1"/>
          </p:nvPr>
        </p:nvSpPr>
        <p:spPr>
          <a:xfrm>
            <a:off x="457200" y="908050"/>
            <a:ext cx="7467600" cy="5218113"/>
          </a:xfrm>
        </p:spPr>
        <p:txBody>
          <a:bodyPr/>
          <a:lstStyle/>
          <a:p>
            <a:pPr eaLnBrk="1" hangingPunct="1"/>
            <a:r>
              <a:rPr lang="ru-RU" smtClean="0"/>
              <a:t>Что за «зебра» на дороге?</a:t>
            </a:r>
          </a:p>
          <a:p>
            <a:pPr eaLnBrk="1" hangingPunct="1"/>
            <a:r>
              <a:rPr lang="ru-RU" smtClean="0"/>
              <a:t>    Все стоят, разинув рот,</a:t>
            </a:r>
          </a:p>
          <a:p>
            <a:pPr eaLnBrk="1" hangingPunct="1"/>
            <a:r>
              <a:rPr lang="ru-RU" smtClean="0"/>
              <a:t>    Ждут, когда мигнёт зелёный.</a:t>
            </a:r>
          </a:p>
          <a:p>
            <a:pPr eaLnBrk="1" hangingPunct="1"/>
            <a:r>
              <a:rPr lang="ru-RU" smtClean="0"/>
              <a:t>    Значит, это -</a:t>
            </a:r>
          </a:p>
        </p:txBody>
      </p:sp>
      <p:sp>
        <p:nvSpPr>
          <p:cNvPr id="53251" name="Text Box 4"/>
          <p:cNvSpPr txBox="1">
            <a:spLocks noChangeArrowheads="1"/>
          </p:cNvSpPr>
          <p:nvPr/>
        </p:nvSpPr>
        <p:spPr bwMode="auto">
          <a:xfrm>
            <a:off x="5724525" y="5824538"/>
            <a:ext cx="24685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19813" name="Text Box 5"/>
          <p:cNvSpPr txBox="1">
            <a:spLocks noChangeArrowheads="1"/>
          </p:cNvSpPr>
          <p:nvPr/>
        </p:nvSpPr>
        <p:spPr bwMode="auto">
          <a:xfrm>
            <a:off x="3492500" y="4941888"/>
            <a:ext cx="2951163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>
                <a:solidFill>
                  <a:srgbClr val="FFFF00"/>
                </a:solidFill>
                <a:latin typeface="Arial Narrow" pitchFamily="34" charset="0"/>
              </a:rPr>
              <a:t>Пешеход</a:t>
            </a:r>
          </a:p>
        </p:txBody>
      </p:sp>
      <p:pic>
        <p:nvPicPr>
          <p:cNvPr id="53253" name="Рисунок 3" descr="fgdj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58188" y="142875"/>
            <a:ext cx="652462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98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98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3B67A0-4A2E-4659-9337-1090E9182B26}" type="slidenum">
              <a:rPr lang="ru-RU"/>
              <a:pPr>
                <a:defRPr/>
              </a:pPr>
              <a:t>28</a:t>
            </a:fld>
            <a:endParaRPr lang="ru-RU"/>
          </a:p>
        </p:txBody>
      </p:sp>
      <p:sp>
        <p:nvSpPr>
          <p:cNvPr id="54274" name="Rectangle 3"/>
          <p:cNvSpPr>
            <a:spLocks noGrp="1"/>
          </p:cNvSpPr>
          <p:nvPr>
            <p:ph type="body" idx="1"/>
          </p:nvPr>
        </p:nvSpPr>
        <p:spPr>
          <a:xfrm>
            <a:off x="457200" y="836613"/>
            <a:ext cx="7467600" cy="3529012"/>
          </a:xfrm>
        </p:spPr>
        <p:txBody>
          <a:bodyPr/>
          <a:lstStyle/>
          <a:p>
            <a:pPr eaLnBrk="1" hangingPunct="1"/>
            <a:r>
              <a:rPr lang="ru-RU" smtClean="0"/>
              <a:t>Пьёт бензин, как молоко,</a:t>
            </a:r>
          </a:p>
          <a:p>
            <a:pPr eaLnBrk="1" hangingPunct="1"/>
            <a:r>
              <a:rPr lang="ru-RU" smtClean="0"/>
              <a:t>Может бегать далеко.</a:t>
            </a:r>
          </a:p>
          <a:p>
            <a:pPr eaLnBrk="1" hangingPunct="1"/>
            <a:r>
              <a:rPr lang="ru-RU" smtClean="0"/>
              <a:t>Возит грузы и людей,</a:t>
            </a:r>
          </a:p>
          <a:p>
            <a:pPr eaLnBrk="1" hangingPunct="1"/>
            <a:r>
              <a:rPr lang="ru-RU" smtClean="0"/>
              <a:t>Ты знаком, конечно, с ней.</a:t>
            </a:r>
          </a:p>
          <a:p>
            <a:pPr eaLnBrk="1" hangingPunct="1"/>
            <a:r>
              <a:rPr lang="ru-RU" smtClean="0"/>
              <a:t>Обувь носит из резины,</a:t>
            </a:r>
          </a:p>
          <a:p>
            <a:pPr eaLnBrk="1" hangingPunct="1"/>
            <a:r>
              <a:rPr lang="ru-RU" smtClean="0"/>
              <a:t>Называется...</a:t>
            </a:r>
          </a:p>
        </p:txBody>
      </p:sp>
      <p:sp>
        <p:nvSpPr>
          <p:cNvPr id="120836" name="Text Box 4"/>
          <p:cNvSpPr txBox="1">
            <a:spLocks noChangeArrowheads="1"/>
          </p:cNvSpPr>
          <p:nvPr/>
        </p:nvSpPr>
        <p:spPr bwMode="auto">
          <a:xfrm>
            <a:off x="2700338" y="5661025"/>
            <a:ext cx="3455987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>
                <a:solidFill>
                  <a:srgbClr val="FFFF00"/>
                </a:solidFill>
                <a:latin typeface="Arial Narrow" pitchFamily="34" charset="0"/>
              </a:rPr>
              <a:t>Машина</a:t>
            </a:r>
          </a:p>
        </p:txBody>
      </p:sp>
      <p:pic>
        <p:nvPicPr>
          <p:cNvPr id="54276" name="Рисунок 3" descr="fgdj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58188" y="142875"/>
            <a:ext cx="652462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0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0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3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F9948D-BE04-4032-A884-C3E343C01606}" type="slidenum">
              <a:rPr lang="ru-RU"/>
              <a:pPr>
                <a:defRPr/>
              </a:pPr>
              <a:t>29</a:t>
            </a:fld>
            <a:endParaRPr lang="ru-RU"/>
          </a:p>
        </p:txBody>
      </p:sp>
      <p:sp>
        <p:nvSpPr>
          <p:cNvPr id="55298" name="Rectangle 3"/>
          <p:cNvSpPr>
            <a:spLocks noGrp="1"/>
          </p:cNvSpPr>
          <p:nvPr>
            <p:ph type="body" idx="1"/>
          </p:nvPr>
        </p:nvSpPr>
        <p:spPr>
          <a:xfrm>
            <a:off x="611188" y="188913"/>
            <a:ext cx="7467600" cy="3311525"/>
          </a:xfrm>
        </p:spPr>
        <p:txBody>
          <a:bodyPr/>
          <a:lstStyle/>
          <a:p>
            <a:pPr eaLnBrk="1" hangingPunct="1"/>
            <a:r>
              <a:rPr lang="ru-RU" smtClean="0"/>
              <a:t>Едет он на двух колесах,</a:t>
            </a:r>
          </a:p>
          <a:p>
            <a:pPr eaLnBrk="1" hangingPunct="1"/>
            <a:r>
              <a:rPr lang="ru-RU" smtClean="0"/>
              <a:t>Не буксует на откосах,</a:t>
            </a:r>
          </a:p>
          <a:p>
            <a:pPr eaLnBrk="1" hangingPunct="1"/>
            <a:r>
              <a:rPr lang="ru-RU" smtClean="0"/>
              <a:t>И бензина в баке нет.</a:t>
            </a:r>
          </a:p>
          <a:p>
            <a:pPr eaLnBrk="1" hangingPunct="1"/>
            <a:r>
              <a:rPr lang="ru-RU" smtClean="0"/>
              <a:t>Это мой…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  <p:sp>
        <p:nvSpPr>
          <p:cNvPr id="121860" name="Text Box 4"/>
          <p:cNvSpPr txBox="1">
            <a:spLocks noChangeArrowheads="1"/>
          </p:cNvSpPr>
          <p:nvPr/>
        </p:nvSpPr>
        <p:spPr bwMode="auto">
          <a:xfrm>
            <a:off x="2843213" y="5229225"/>
            <a:ext cx="2973387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>
                <a:solidFill>
                  <a:srgbClr val="FFFF00"/>
                </a:solidFill>
                <a:latin typeface="Baskerville Old Face" pitchFamily="18" charset="0"/>
              </a:rPr>
              <a:t>Велосипед</a:t>
            </a:r>
          </a:p>
        </p:txBody>
      </p:sp>
      <p:pic>
        <p:nvPicPr>
          <p:cNvPr id="55300" name="Рисунок 3" descr="fgdj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58188" y="142875"/>
            <a:ext cx="652462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18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18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6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8B42F4-9243-471A-A6BE-201FEA5CCDE3}" type="slidenum">
              <a:rPr lang="ru-RU"/>
              <a:pPr>
                <a:defRPr/>
              </a:pPr>
              <a:t>3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214414" y="214290"/>
            <a:ext cx="6480048" cy="1285860"/>
          </a:xfrm>
        </p:spPr>
        <p:txBody>
          <a:bodyPr lIns="45720" rIns="4572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kern="1200" cap="all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+mn-lt"/>
              </a:rPr>
              <a:t>Животный мир</a:t>
            </a:r>
            <a:r>
              <a:rPr lang="ru-RU" sz="4600" b="1" i="1" kern="1200" cap="all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  <a:t/>
            </a:r>
            <a:br>
              <a:rPr lang="ru-RU" sz="4600" b="1" i="1" kern="1200" cap="all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</a:br>
            <a:endParaRPr lang="ru-RU" sz="4600" b="1" kern="1200" cap="all" dirty="0">
              <a:ln w="5000" cmpd="sng">
                <a:solidFill>
                  <a:schemeClr val="accent1">
                    <a:tint val="80000"/>
                    <a:shade val="99000"/>
                    <a:satMod val="50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63000"/>
                      <a:satMod val="255000"/>
                    </a:schemeClr>
                  </a:gs>
                  <a:gs pos="9000">
                    <a:schemeClr val="accent1">
                      <a:tint val="63000"/>
                      <a:satMod val="255000"/>
                    </a:schemeClr>
                  </a:gs>
                  <a:gs pos="53000">
                    <a:schemeClr val="accent1">
                      <a:shade val="60000"/>
                      <a:satMod val="100000"/>
                    </a:schemeClr>
                  </a:gs>
                  <a:gs pos="90000">
                    <a:schemeClr val="accent1">
                      <a:tint val="63000"/>
                      <a:satMod val="255000"/>
                    </a:schemeClr>
                  </a:gs>
                  <a:gs pos="100000">
                    <a:schemeClr val="accent1">
                      <a:tint val="63000"/>
                      <a:satMod val="255000"/>
                    </a:schemeClr>
                  </a:gs>
                </a:gsLst>
                <a:lin ang="5400000"/>
              </a:gradFill>
              <a:effectLst>
                <a:outerShdw blurRad="50800" dist="38100" dir="5400000" algn="t" rotWithShape="0">
                  <a:prstClr val="black">
                    <a:alpha val="50000"/>
                  </a:prstClr>
                </a:outerShdw>
              </a:effectLst>
            </a:endParaRPr>
          </a:p>
        </p:txBody>
      </p:sp>
      <p:pic>
        <p:nvPicPr>
          <p:cNvPr id="27651" name="Рисунок 4" descr="fgdj.gif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58188" y="142875"/>
            <a:ext cx="652462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2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71625" y="1500188"/>
            <a:ext cx="1441450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3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786188" y="1500188"/>
            <a:ext cx="1441450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4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929313" y="1500188"/>
            <a:ext cx="1441450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Picture 6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476375" y="2997200"/>
            <a:ext cx="144145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6" name="Picture 7">
            <a:hlinkClick r:id="rId13" action="ppaction://hlinksldjump"/>
          </p:cNvPr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3779838" y="2924175"/>
            <a:ext cx="144145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7" name="Picture 8">
            <a:hlinkClick r:id="rId15" action="ppaction://hlinksldjump"/>
          </p:cNvPr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5940425" y="2852738"/>
            <a:ext cx="1441450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8" name="Picture 9">
            <a:hlinkClick r:id="rId17" action="ppaction://hlinksldjump"/>
          </p:cNvPr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1403350" y="4508500"/>
            <a:ext cx="144145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9" name="Picture 4" descr="http://kolyan.net/uploads/posts/2009-10/thumbs/1256728750_image034.jpg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1143000" y="5643563"/>
            <a:ext cx="2928938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60" name="Picture 6" descr="http://apikabu.ru/img/4eac17.jpg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0" y="0"/>
            <a:ext cx="1870075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61" name="Picture 12" descr="http://stat18.privet.ru/lr/0a23ab308cbf068e322cd38a1ffb7539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7429500" y="2571750"/>
            <a:ext cx="17145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AD7D9E-304B-41AD-BA4E-1938B16E1F54}" type="slidenum">
              <a:rPr lang="ru-RU"/>
              <a:pPr>
                <a:defRPr/>
              </a:pPr>
              <a:t>30</a:t>
            </a:fld>
            <a:endParaRPr lang="ru-RU"/>
          </a:p>
        </p:txBody>
      </p:sp>
      <p:sp>
        <p:nvSpPr>
          <p:cNvPr id="56322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2333625"/>
          </a:xfrm>
        </p:spPr>
        <p:txBody>
          <a:bodyPr/>
          <a:lstStyle/>
          <a:p>
            <a:pPr eaLnBrk="1" hangingPunct="1"/>
            <a:r>
              <a:rPr lang="ru-RU" b="1" smtClean="0"/>
              <a:t>Не машет крылом, а летает, не птица, а всех обгоняет</a:t>
            </a:r>
            <a:r>
              <a:rPr lang="ru-RU" smtClean="0"/>
              <a:t>. </a:t>
            </a:r>
          </a:p>
        </p:txBody>
      </p:sp>
      <p:sp>
        <p:nvSpPr>
          <p:cNvPr id="122884" name="Text Box 4"/>
          <p:cNvSpPr txBox="1">
            <a:spLocks noChangeArrowheads="1"/>
          </p:cNvSpPr>
          <p:nvPr/>
        </p:nvSpPr>
        <p:spPr bwMode="auto">
          <a:xfrm>
            <a:off x="2843213" y="4797425"/>
            <a:ext cx="2665412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>
                <a:solidFill>
                  <a:srgbClr val="FFFF00"/>
                </a:solidFill>
                <a:latin typeface="Gigi" pitchFamily="82" charset="0"/>
              </a:rPr>
              <a:t>Самолёт</a:t>
            </a:r>
            <a:r>
              <a:rPr lang="ru-RU"/>
              <a:t> </a:t>
            </a:r>
          </a:p>
        </p:txBody>
      </p:sp>
      <p:pic>
        <p:nvPicPr>
          <p:cNvPr id="56324" name="Рисунок 3" descr="fgdj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58188" y="142875"/>
            <a:ext cx="652462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8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8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4AEF24-A525-4BCC-9FB3-1BEAC715AF58}" type="slidenum">
              <a:rPr lang="ru-RU"/>
              <a:pPr>
                <a:defRPr/>
              </a:pPr>
              <a:t>31</a:t>
            </a:fld>
            <a:endParaRPr lang="ru-RU"/>
          </a:p>
        </p:txBody>
      </p:sp>
      <p:sp>
        <p:nvSpPr>
          <p:cNvPr id="57346" name="Rectangle 3"/>
          <p:cNvSpPr>
            <a:spLocks noGrp="1"/>
          </p:cNvSpPr>
          <p:nvPr>
            <p:ph type="body" idx="1"/>
          </p:nvPr>
        </p:nvSpPr>
        <p:spPr>
          <a:xfrm>
            <a:off x="457200" y="765175"/>
            <a:ext cx="7467600" cy="5360988"/>
          </a:xfrm>
        </p:spPr>
        <p:txBody>
          <a:bodyPr/>
          <a:lstStyle/>
          <a:p>
            <a:pPr eaLnBrk="1" hangingPunct="1"/>
            <a:r>
              <a:rPr lang="ru-RU" smtClean="0"/>
              <a:t>По волнам дворец плывет, </a:t>
            </a:r>
            <a:br>
              <a:rPr lang="ru-RU" smtClean="0"/>
            </a:br>
            <a:r>
              <a:rPr lang="ru-RU" smtClean="0"/>
              <a:t>На себе людей везет. </a:t>
            </a:r>
            <a:br>
              <a:rPr lang="ru-RU" smtClean="0"/>
            </a:br>
            <a:endParaRPr lang="ru-RU" smtClean="0"/>
          </a:p>
        </p:txBody>
      </p:sp>
      <p:sp>
        <p:nvSpPr>
          <p:cNvPr id="123908" name="Text Box 4"/>
          <p:cNvSpPr txBox="1">
            <a:spLocks noChangeArrowheads="1"/>
          </p:cNvSpPr>
          <p:nvPr/>
        </p:nvSpPr>
        <p:spPr bwMode="auto">
          <a:xfrm>
            <a:off x="1835150" y="4724400"/>
            <a:ext cx="648176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FFFF00"/>
                </a:solidFill>
                <a:latin typeface="Footlight MT Light" pitchFamily="18" charset="0"/>
              </a:rPr>
              <a:t>Корабль</a:t>
            </a:r>
          </a:p>
        </p:txBody>
      </p:sp>
      <p:pic>
        <p:nvPicPr>
          <p:cNvPr id="57348" name="Рисунок 3" descr="fgdj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58188" y="142875"/>
            <a:ext cx="652462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39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39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1320B5-45DB-4B22-BEBB-B1AE106EF013}" type="slidenum">
              <a:rPr lang="ru-RU"/>
              <a:pPr>
                <a:defRPr/>
              </a:pPr>
              <a:t>32</a:t>
            </a:fld>
            <a:endParaRPr lang="ru-RU"/>
          </a:p>
        </p:txBody>
      </p:sp>
      <p:sp>
        <p:nvSpPr>
          <p:cNvPr id="5837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Найдите туфельки Золушки.</a:t>
            </a:r>
          </a:p>
        </p:txBody>
      </p:sp>
      <p:pic>
        <p:nvPicPr>
          <p:cNvPr id="58371" name="Picture 4" descr="1031894_zolushka-v-hrustalnyh-tufelkah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92500" y="2852738"/>
            <a:ext cx="2016125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2" name="Picture 5" descr="80802_b12-836-1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42988" y="2852738"/>
            <a:ext cx="2028825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3" name="Picture 6" descr="129799767607753596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11863" y="2852738"/>
            <a:ext cx="1657350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4" name="Рисунок 3" descr="fgdj.gif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358188" y="142875"/>
            <a:ext cx="652462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FC4391-D56E-43C9-B577-5C15DDBE0694}" type="slidenum">
              <a:rPr lang="ru-RU"/>
              <a:pPr>
                <a:defRPr/>
              </a:pPr>
              <a:t>33</a:t>
            </a:fld>
            <a:endParaRPr lang="ru-RU"/>
          </a:p>
        </p:txBody>
      </p:sp>
      <p:sp>
        <p:nvSpPr>
          <p:cNvPr id="5939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Неправильно </a:t>
            </a:r>
          </a:p>
        </p:txBody>
      </p:sp>
      <p:sp>
        <p:nvSpPr>
          <p:cNvPr id="131076" name="AutoShape 4"/>
          <p:cNvSpPr>
            <a:spLocks noChangeArrowheads="1"/>
          </p:cNvSpPr>
          <p:nvPr/>
        </p:nvSpPr>
        <p:spPr bwMode="auto">
          <a:xfrm>
            <a:off x="3924300" y="1773238"/>
            <a:ext cx="914400" cy="9144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59396" name="Рисунок 3" descr="fgdj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58188" y="142875"/>
            <a:ext cx="652462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397" name="Рисунок 3" descr="fgdj.gif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16913" y="6092825"/>
            <a:ext cx="652462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398" name="Рисунок 3" descr="fgdj.gif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286500"/>
            <a:ext cx="652463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31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7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BBBAE7-76FC-43AF-B724-8218C3E1BA06}" type="slidenum">
              <a:rPr lang="ru-RU"/>
              <a:pPr>
                <a:defRPr/>
              </a:pPr>
              <a:t>34</a:t>
            </a:fld>
            <a:endParaRPr lang="ru-RU"/>
          </a:p>
        </p:txBody>
      </p:sp>
      <p:sp>
        <p:nvSpPr>
          <p:cNvPr id="6041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МОЛОДЕЦ!</a:t>
            </a:r>
          </a:p>
        </p:txBody>
      </p:sp>
      <p:sp>
        <p:nvSpPr>
          <p:cNvPr id="132100" name="AutoShape 4"/>
          <p:cNvSpPr>
            <a:spLocks noChangeArrowheads="1"/>
          </p:cNvSpPr>
          <p:nvPr/>
        </p:nvSpPr>
        <p:spPr bwMode="auto">
          <a:xfrm>
            <a:off x="3708400" y="1844675"/>
            <a:ext cx="1465263" cy="134620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60420" name="Рисунок 3" descr="fgdj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58188" y="142875"/>
            <a:ext cx="652462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3210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1321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1321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13210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100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691344-2972-42CB-889B-BBDFDCD1D390}" type="slidenum">
              <a:rPr lang="ru-RU"/>
              <a:pPr>
                <a:defRPr/>
              </a:pPr>
              <a:t>35</a:t>
            </a:fld>
            <a:endParaRPr lang="ru-RU"/>
          </a:p>
        </p:txBody>
      </p:sp>
      <p:sp>
        <p:nvSpPr>
          <p:cNvPr id="61442" name="Rectangle 3"/>
          <p:cNvSpPr>
            <a:spLocks noGrp="1"/>
          </p:cNvSpPr>
          <p:nvPr>
            <p:ph type="body" idx="1"/>
          </p:nvPr>
        </p:nvSpPr>
        <p:spPr>
          <a:xfrm>
            <a:off x="468313" y="260350"/>
            <a:ext cx="7467600" cy="3097213"/>
          </a:xfrm>
        </p:spPr>
        <p:txBody>
          <a:bodyPr/>
          <a:lstStyle/>
          <a:p>
            <a:pPr eaLnBrk="1" hangingPunct="1"/>
            <a:r>
              <a:rPr lang="ru-RU" i="1" smtClean="0"/>
              <a:t>Кто из сказочных героев: </a:t>
            </a: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1.Проучил директора кукольного театра Карабаса Барабаса? </a:t>
            </a:r>
          </a:p>
        </p:txBody>
      </p:sp>
      <p:pic>
        <p:nvPicPr>
          <p:cNvPr id="61443" name="Picture 4" descr="vent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39975" y="2060575"/>
            <a:ext cx="237648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4" name="Picture 5" descr="izo-tiema-skazochnyie-ghieroi_4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060575"/>
            <a:ext cx="219551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5" name="Picture 6" descr="post-11-1329305012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32363" y="2060575"/>
            <a:ext cx="2520950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6" name="Рисунок 3" descr="fgdj.gif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491538" y="0"/>
            <a:ext cx="652462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435144-69FF-458A-8F2F-A1FA36726635}" type="slidenum">
              <a:rPr lang="ru-RU"/>
              <a:pPr>
                <a:defRPr/>
              </a:pPr>
              <a:t>36</a:t>
            </a:fld>
            <a:endParaRPr lang="ru-RU"/>
          </a:p>
        </p:txBody>
      </p:sp>
      <p:sp>
        <p:nvSpPr>
          <p:cNvPr id="624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200" smtClean="0"/>
              <a:t>В каких сапогах был кот из сказки «Кот в сапогах»?</a:t>
            </a:r>
          </a:p>
        </p:txBody>
      </p:sp>
      <p:pic>
        <p:nvPicPr>
          <p:cNvPr id="62467" name="Picture 4" descr="kot-v-sapogah-podaril-shapku-i-sapogi-87378-large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3575" y="2349500"/>
            <a:ext cx="1671638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68" name="Picture 5" descr="rubber-boots-for-toddlers-690x518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1188" y="2349500"/>
            <a:ext cx="1873250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69" name="Picture 6" descr="post-5191-1197979987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92725" y="2349500"/>
            <a:ext cx="1706563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70" name="Рисунок 3" descr="fgdj.gif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358188" y="142875"/>
            <a:ext cx="652462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2DCB66-18DC-4B1B-8739-814F5B79E177}" type="slidenum">
              <a:rPr lang="ru-RU"/>
              <a:pPr>
                <a:defRPr/>
              </a:pPr>
              <a:t>37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285750"/>
            <a:ext cx="7467600" cy="11430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FF00"/>
                </a:solidFill>
                <a:latin typeface="+mn-lt"/>
              </a:rPr>
              <a:t>СПАСИБО ЗА ВНИМАНИЕ</a:t>
            </a:r>
            <a:endParaRPr lang="ru-RU" sz="4000" b="1" dirty="0">
              <a:solidFill>
                <a:srgbClr val="FFFF00"/>
              </a:solidFill>
              <a:latin typeface="+mn-lt"/>
            </a:endParaRPr>
          </a:p>
        </p:txBody>
      </p:sp>
      <p:pic>
        <p:nvPicPr>
          <p:cNvPr id="63492" name="Picture 2" descr="Сценарий для награжден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8538" y="1928813"/>
            <a:ext cx="40322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727557-22ED-4E54-BD8A-315EBDEDEA42}" type="slidenum">
              <a:rPr lang="ru-RU"/>
              <a:pPr>
                <a:defRPr/>
              </a:pPr>
              <a:t>4</a:t>
            </a:fld>
            <a:endParaRPr lang="ru-RU"/>
          </a:p>
        </p:txBody>
      </p:sp>
      <p:sp>
        <p:nvSpPr>
          <p:cNvPr id="18434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2195513" y="260350"/>
            <a:ext cx="5761037" cy="1008063"/>
          </a:xfrm>
        </p:spPr>
        <p:txBody>
          <a:bodyPr tIns="0" rIns="45720" bIns="0" anchor="b"/>
          <a:lstStyle/>
          <a:p>
            <a:pPr marL="0" indent="0" algn="r" eaLnBrk="1" hangingPunct="1">
              <a:buFont typeface="Wingdings" pitchFamily="2" charset="2"/>
              <a:buNone/>
              <a:defRPr/>
            </a:pPr>
            <a:r>
              <a:rPr lang="ru-RU" sz="4000"/>
              <a:t>Загадки «Транспорты»</a:t>
            </a:r>
          </a:p>
        </p:txBody>
      </p:sp>
      <p:pic>
        <p:nvPicPr>
          <p:cNvPr id="29699" name="Рисунок 3" descr="fgdj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58188" y="142875"/>
            <a:ext cx="652462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lum bright="6000" contrast="6000"/>
          </a:blip>
          <a:srcRect/>
          <a:stretch>
            <a:fillRect/>
          </a:stretch>
        </p:blipFill>
        <p:spPr bwMode="auto">
          <a:xfrm>
            <a:off x="1571625" y="1500188"/>
            <a:ext cx="1441450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3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786188" y="1500188"/>
            <a:ext cx="1441450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4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929313" y="1500188"/>
            <a:ext cx="1441450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3" name="Picture 5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571625" y="3000375"/>
            <a:ext cx="144145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4" name="Rectangle 18">
            <a:hlinkClick r:id="rId12" action="ppaction://hlinksldjump"/>
          </p:cNvPr>
          <p:cNvSpPr>
            <a:spLocks noChangeArrowheads="1"/>
          </p:cNvSpPr>
          <p:nvPr/>
        </p:nvSpPr>
        <p:spPr bwMode="auto">
          <a:xfrm>
            <a:off x="3851275" y="2997200"/>
            <a:ext cx="1441450" cy="1008063"/>
          </a:xfrm>
          <a:prstGeom prst="rect">
            <a:avLst/>
          </a:prstGeom>
          <a:solidFill>
            <a:srgbClr val="99CCFF"/>
          </a:solidFill>
          <a:ln w="9525" algn="ctr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chemeClr val="folHlink"/>
              </a:solidFill>
            </a:endParaRPr>
          </a:p>
        </p:txBody>
      </p:sp>
      <p:sp>
        <p:nvSpPr>
          <p:cNvPr id="29705" name="Text Box 19"/>
          <p:cNvSpPr txBox="1">
            <a:spLocks noChangeArrowheads="1"/>
          </p:cNvSpPr>
          <p:nvPr/>
        </p:nvSpPr>
        <p:spPr bwMode="auto">
          <a:xfrm>
            <a:off x="4284663" y="3141663"/>
            <a:ext cx="4953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000000"/>
                </a:solidFill>
              </a:rPr>
              <a:t>5</a:t>
            </a:r>
          </a:p>
        </p:txBody>
      </p:sp>
      <p:pic>
        <p:nvPicPr>
          <p:cNvPr id="29706" name="Picture 22" descr="81085631_4663906_transport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292725" y="3579813"/>
            <a:ext cx="3851275" cy="327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F8C407-BEB2-42AB-93C2-303E01C3B4A5}" type="slidenum">
              <a:rPr lang="ru-RU"/>
              <a:pPr>
                <a:defRPr/>
              </a:pPr>
              <a:t>5</a:t>
            </a:fld>
            <a:endParaRPr lang="ru-RU"/>
          </a:p>
        </p:txBody>
      </p:sp>
      <p:pic>
        <p:nvPicPr>
          <p:cNvPr id="30722" name="Рисунок 3" descr="fgdj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58188" y="142875"/>
            <a:ext cx="652462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31913" y="2205038"/>
            <a:ext cx="1728787" cy="244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3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708400" y="2205038"/>
            <a:ext cx="158432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4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011863" y="2133600"/>
            <a:ext cx="1655762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6" name="Text Box 16"/>
          <p:cNvSpPr txBox="1">
            <a:spLocks noChangeArrowheads="1"/>
          </p:cNvSpPr>
          <p:nvPr/>
        </p:nvSpPr>
        <p:spPr bwMode="auto">
          <a:xfrm>
            <a:off x="2555875" y="476250"/>
            <a:ext cx="48958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/>
              <a:t>Помоги героям сказок</a:t>
            </a:r>
          </a:p>
        </p:txBody>
      </p:sp>
      <p:pic>
        <p:nvPicPr>
          <p:cNvPr id="30727" name="Picture 17" descr="izo-tiema-skazochnyie-ghieroi_4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0"/>
            <a:ext cx="1476375" cy="1331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8" name="Picture 18" descr="vent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488238" y="5021263"/>
            <a:ext cx="1655762" cy="183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9B1FFF-6F56-4816-B7D2-7AE0A5418ED2}" type="slidenum">
              <a:rPr lang="ru-RU"/>
              <a:pPr>
                <a:defRPr/>
              </a:pPr>
              <a:t>6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615844" y="388762"/>
            <a:ext cx="6266107" cy="876809"/>
          </a:xfrm>
        </p:spPr>
        <p:txBody>
          <a:bodyPr lIns="45720" rIns="4572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kern="1200" cap="all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+mn-lt"/>
              </a:rPr>
              <a:t>Мир сказок</a:t>
            </a:r>
            <a:r>
              <a:rPr lang="ru-RU" sz="4600" b="1" i="1" kern="1200" cap="all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  <a:t/>
            </a:r>
            <a:br>
              <a:rPr lang="ru-RU" sz="4600" b="1" i="1" kern="1200" cap="all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</a:br>
            <a:endParaRPr lang="ru-RU" sz="4600" b="1" kern="1200" cap="all" dirty="0">
              <a:ln w="5000" cmpd="sng">
                <a:solidFill>
                  <a:schemeClr val="accent1">
                    <a:tint val="80000"/>
                    <a:shade val="99000"/>
                    <a:satMod val="50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63000"/>
                      <a:satMod val="255000"/>
                    </a:schemeClr>
                  </a:gs>
                  <a:gs pos="9000">
                    <a:schemeClr val="accent1">
                      <a:tint val="63000"/>
                      <a:satMod val="255000"/>
                    </a:schemeClr>
                  </a:gs>
                  <a:gs pos="53000">
                    <a:schemeClr val="accent1">
                      <a:shade val="60000"/>
                      <a:satMod val="100000"/>
                    </a:schemeClr>
                  </a:gs>
                  <a:gs pos="90000">
                    <a:schemeClr val="accent1">
                      <a:tint val="63000"/>
                      <a:satMod val="255000"/>
                    </a:schemeClr>
                  </a:gs>
                  <a:gs pos="100000">
                    <a:schemeClr val="accent1">
                      <a:tint val="63000"/>
                      <a:satMod val="255000"/>
                    </a:schemeClr>
                  </a:gs>
                </a:gsLst>
                <a:lin ang="5400000"/>
              </a:gradFill>
              <a:effectLst>
                <a:outerShdw blurRad="50800" dist="38100" dir="5400000" algn="t" rotWithShape="0">
                  <a:prstClr val="black">
                    <a:alpha val="50000"/>
                  </a:prstClr>
                </a:outerShdw>
              </a:effectLst>
            </a:endParaRPr>
          </a:p>
        </p:txBody>
      </p:sp>
      <p:pic>
        <p:nvPicPr>
          <p:cNvPr id="31747" name="Рисунок 3" descr="fgdj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58188" y="142875"/>
            <a:ext cx="652462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71625" y="1500188"/>
            <a:ext cx="1441450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Picture 3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786188" y="1500188"/>
            <a:ext cx="1441450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Picture 4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929313" y="1500188"/>
            <a:ext cx="1441450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1" name="Picture 5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571625" y="3000375"/>
            <a:ext cx="144145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2" name="Picture 6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786188" y="3000375"/>
            <a:ext cx="144145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3" name="Picture 7">
            <a:hlinkClick r:id="rId14" action="ppaction://hlinksldjump"/>
          </p:cNvPr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929313" y="3000375"/>
            <a:ext cx="144145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4" name="Picture 8">
            <a:hlinkClick r:id="rId16" action="ppaction://hlinksldjump"/>
          </p:cNvPr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1571625" y="4500563"/>
            <a:ext cx="1441450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5" name="Picture 9">
            <a:hlinkClick r:id="rId18" action="ppaction://hlinksldjump"/>
          </p:cNvPr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3786188" y="4500563"/>
            <a:ext cx="1441450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6" name="Picture 10">
            <a:hlinkClick r:id="rId20" action="ppaction://hlinksldjump"/>
          </p:cNvPr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5929313" y="4500563"/>
            <a:ext cx="1441450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7" name="Picture 2" descr="http://dreamworlds.ru/uploads/posts/2010-02/1267009485_2598254.jpg"/>
          <p:cNvPicPr>
            <a:picLocks noChangeAspect="1" noChangeArrowheads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0" y="0"/>
            <a:ext cx="2143125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8" name="Picture 4" descr="http://img0.liveinternet.ru/images/attach/c/2/72/907/72907849_1301651011_0006019Pozvalababkavnuchku.jpg"/>
          <p:cNvPicPr>
            <a:picLocks noChangeAspect="1" noChangeArrowheads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7358063" y="5534025"/>
            <a:ext cx="1785937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5E0809-9801-415D-A9C9-B80BEC54D4C7}" type="slidenum">
              <a:rPr lang="ru-RU"/>
              <a:pPr>
                <a:defRPr/>
              </a:pPr>
              <a:t>7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477784" y="388818"/>
            <a:ext cx="6266159" cy="1000132"/>
          </a:xfrm>
        </p:spPr>
        <p:txBody>
          <a:bodyPr lIns="45720" rIns="4572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kern="1200" cap="all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+mn-lt"/>
              </a:rPr>
              <a:t>Человек и космос</a:t>
            </a:r>
            <a:r>
              <a:rPr lang="ru-RU" sz="4000" b="1" i="1" kern="1200" cap="all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+mn-lt"/>
              </a:rPr>
              <a:t/>
            </a:r>
            <a:br>
              <a:rPr lang="ru-RU" sz="4000" b="1" i="1" kern="1200" cap="all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+mn-lt"/>
              </a:rPr>
            </a:br>
            <a:endParaRPr lang="ru-RU" sz="4000" b="1" kern="1200" cap="all" dirty="0">
              <a:ln w="5000" cmpd="sng">
                <a:solidFill>
                  <a:schemeClr val="accent1">
                    <a:tint val="80000"/>
                    <a:shade val="99000"/>
                    <a:satMod val="50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50800" dist="38100" dir="5400000" algn="t" rotWithShape="0">
                  <a:prstClr val="black">
                    <a:alpha val="50000"/>
                  </a:prstClr>
                </a:outerShdw>
              </a:effectLst>
              <a:latin typeface="+mn-lt"/>
            </a:endParaRPr>
          </a:p>
        </p:txBody>
      </p:sp>
      <p:sp>
        <p:nvSpPr>
          <p:cNvPr id="21506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433388" y="1544638"/>
            <a:ext cx="6480175" cy="1752600"/>
          </a:xfrm>
        </p:spPr>
        <p:txBody>
          <a:bodyPr tIns="0" rIns="45720" bIns="0" anchor="b"/>
          <a:lstStyle/>
          <a:p>
            <a:pPr marL="0" indent="0" algn="r" eaLnBrk="1" hangingPunct="1">
              <a:buFont typeface="Wingdings" pitchFamily="2" charset="2"/>
              <a:buNone/>
              <a:defRPr/>
            </a:pPr>
            <a:endParaRPr lang="ru-RU" sz="2200"/>
          </a:p>
        </p:txBody>
      </p:sp>
      <p:pic>
        <p:nvPicPr>
          <p:cNvPr id="32772" name="Рисунок 3" descr="fgdj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58188" y="142875"/>
            <a:ext cx="652462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25" y="1500188"/>
            <a:ext cx="1441450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86188" y="1500188"/>
            <a:ext cx="1441450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5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929313" y="1500188"/>
            <a:ext cx="1441450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6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71625" y="3000375"/>
            <a:ext cx="144145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7" name="Picture 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786188" y="3000375"/>
            <a:ext cx="144145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8" name="Picture 7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929313" y="3000375"/>
            <a:ext cx="144145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9" name="Picture 8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571625" y="4500563"/>
            <a:ext cx="1441450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0" name="Picture 9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786188" y="4500563"/>
            <a:ext cx="1441450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1" name="Picture 10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929313" y="4500563"/>
            <a:ext cx="1441450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2" name="Picture 2" descr="http://rusmir.in.ua/uploads/posts/2011-04/1303388280_1080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928813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3" name="Picture 4" descr="http://img1.liveinternet.ru/images/attach/c/1/50/820/50820163_1257502310_5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500938" y="4357688"/>
            <a:ext cx="1643062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529148-E020-4F76-B048-660D74B2F1BB}" type="slidenum">
              <a:rPr lang="ru-RU"/>
              <a:pPr>
                <a:defRPr/>
              </a:pPr>
              <a:t>8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285852" y="285728"/>
            <a:ext cx="6480048" cy="1234448"/>
          </a:xfrm>
        </p:spPr>
        <p:txBody>
          <a:bodyPr lIns="45720" rIns="4572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kern="1200" cap="all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+mn-lt"/>
              </a:rPr>
              <a:t>История</a:t>
            </a:r>
            <a:r>
              <a:rPr lang="ru-RU" sz="4600" b="1" i="1" kern="1200" cap="all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  <a:t/>
            </a:r>
            <a:br>
              <a:rPr lang="ru-RU" sz="4600" b="1" i="1" kern="1200" cap="all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</a:br>
            <a:endParaRPr lang="ru-RU" sz="4600" b="1" kern="1200" cap="all" dirty="0">
              <a:ln w="5000" cmpd="sng">
                <a:solidFill>
                  <a:schemeClr val="accent1">
                    <a:tint val="80000"/>
                    <a:shade val="99000"/>
                    <a:satMod val="50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63000"/>
                      <a:satMod val="255000"/>
                    </a:schemeClr>
                  </a:gs>
                  <a:gs pos="9000">
                    <a:schemeClr val="accent1">
                      <a:tint val="63000"/>
                      <a:satMod val="255000"/>
                    </a:schemeClr>
                  </a:gs>
                  <a:gs pos="53000">
                    <a:schemeClr val="accent1">
                      <a:shade val="60000"/>
                      <a:satMod val="100000"/>
                    </a:schemeClr>
                  </a:gs>
                  <a:gs pos="90000">
                    <a:schemeClr val="accent1">
                      <a:tint val="63000"/>
                      <a:satMod val="255000"/>
                    </a:schemeClr>
                  </a:gs>
                  <a:gs pos="100000">
                    <a:schemeClr val="accent1">
                      <a:tint val="63000"/>
                      <a:satMod val="255000"/>
                    </a:schemeClr>
                  </a:gs>
                </a:gsLst>
                <a:lin ang="5400000"/>
              </a:gradFill>
              <a:effectLst>
                <a:outerShdw blurRad="50800" dist="38100" dir="5400000" algn="t" rotWithShape="0">
                  <a:prstClr val="black">
                    <a:alpha val="50000"/>
                  </a:prstClr>
                </a:outerShdw>
              </a:effectLst>
            </a:endParaRPr>
          </a:p>
        </p:txBody>
      </p:sp>
      <p:sp>
        <p:nvSpPr>
          <p:cNvPr id="22530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433388" y="1544638"/>
            <a:ext cx="6480175" cy="1752600"/>
          </a:xfrm>
        </p:spPr>
        <p:txBody>
          <a:bodyPr tIns="0" rIns="45720" bIns="0" anchor="b"/>
          <a:lstStyle/>
          <a:p>
            <a:pPr marL="0" indent="0" algn="r" eaLnBrk="1" hangingPunct="1">
              <a:buFont typeface="Wingdings" pitchFamily="2" charset="2"/>
              <a:buNone/>
              <a:defRPr/>
            </a:pPr>
            <a:endParaRPr lang="ru-RU" sz="2200"/>
          </a:p>
        </p:txBody>
      </p:sp>
      <p:pic>
        <p:nvPicPr>
          <p:cNvPr id="33796" name="Рисунок 3" descr="fgdj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58188" y="142875"/>
            <a:ext cx="652462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25" y="1500188"/>
            <a:ext cx="1441450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86188" y="1500188"/>
            <a:ext cx="1441450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929313" y="1500188"/>
            <a:ext cx="1441450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0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71625" y="3000375"/>
            <a:ext cx="144145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1" name="Picture 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786188" y="3000375"/>
            <a:ext cx="144145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2" name="Picture 7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929313" y="3000375"/>
            <a:ext cx="144145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3" name="Picture 8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571625" y="4500563"/>
            <a:ext cx="1441450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4" name="Picture 9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786188" y="4500563"/>
            <a:ext cx="1441450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5" name="Picture 10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929313" y="4500563"/>
            <a:ext cx="1441450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6" name="Picture 2" descr="http://www.russlawa.info/wp-content/uploads/2011/12/img-T6ZHhj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5643563"/>
            <a:ext cx="3714750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9DE1C-EEC8-4B12-A49D-460E023F8354}" type="slidenum">
              <a:rPr lang="ru-RU"/>
              <a:pPr>
                <a:defRPr/>
              </a:pPr>
              <a:t>9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357290" y="214290"/>
            <a:ext cx="6480048" cy="1234448"/>
          </a:xfrm>
        </p:spPr>
        <p:txBody>
          <a:bodyPr lIns="45720" rIns="4572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kern="1200" cap="all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+mn-lt"/>
              </a:rPr>
              <a:t>География</a:t>
            </a:r>
            <a:r>
              <a:rPr lang="ru-RU" sz="4600" b="1" i="1" kern="1200" cap="all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  <a:t/>
            </a:r>
            <a:br>
              <a:rPr lang="ru-RU" sz="4600" b="1" i="1" kern="1200" cap="all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</a:br>
            <a:endParaRPr lang="ru-RU" sz="4600" b="1" kern="1200" cap="all" dirty="0">
              <a:ln w="5000" cmpd="sng">
                <a:solidFill>
                  <a:schemeClr val="accent1">
                    <a:tint val="80000"/>
                    <a:shade val="99000"/>
                    <a:satMod val="50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63000"/>
                      <a:satMod val="255000"/>
                    </a:schemeClr>
                  </a:gs>
                  <a:gs pos="9000">
                    <a:schemeClr val="accent1">
                      <a:tint val="63000"/>
                      <a:satMod val="255000"/>
                    </a:schemeClr>
                  </a:gs>
                  <a:gs pos="53000">
                    <a:schemeClr val="accent1">
                      <a:shade val="60000"/>
                      <a:satMod val="100000"/>
                    </a:schemeClr>
                  </a:gs>
                  <a:gs pos="90000">
                    <a:schemeClr val="accent1">
                      <a:tint val="63000"/>
                      <a:satMod val="255000"/>
                    </a:schemeClr>
                  </a:gs>
                  <a:gs pos="100000">
                    <a:schemeClr val="accent1">
                      <a:tint val="63000"/>
                      <a:satMod val="255000"/>
                    </a:schemeClr>
                  </a:gs>
                </a:gsLst>
                <a:lin ang="5400000"/>
              </a:gradFill>
              <a:effectLst>
                <a:outerShdw blurRad="50800" dist="38100" dir="5400000" algn="t" rotWithShape="0">
                  <a:prstClr val="black">
                    <a:alpha val="50000"/>
                  </a:prstClr>
                </a:outerShdw>
              </a:effectLst>
            </a:endParaRPr>
          </a:p>
        </p:txBody>
      </p:sp>
      <p:sp>
        <p:nvSpPr>
          <p:cNvPr id="23554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433388" y="1544638"/>
            <a:ext cx="6480175" cy="1752600"/>
          </a:xfrm>
        </p:spPr>
        <p:txBody>
          <a:bodyPr tIns="0" rIns="45720" bIns="0" anchor="b"/>
          <a:lstStyle/>
          <a:p>
            <a:pPr marL="0" indent="0" algn="r" eaLnBrk="1" hangingPunct="1">
              <a:buFont typeface="Wingdings" pitchFamily="2" charset="2"/>
              <a:buNone/>
              <a:defRPr/>
            </a:pPr>
            <a:endParaRPr lang="ru-RU" sz="2200"/>
          </a:p>
        </p:txBody>
      </p:sp>
      <p:pic>
        <p:nvPicPr>
          <p:cNvPr id="34820" name="Рисунок 3" descr="fgdj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58188" y="142875"/>
            <a:ext cx="652462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25" y="1500188"/>
            <a:ext cx="1441450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2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86188" y="1500188"/>
            <a:ext cx="1441450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929313" y="1500188"/>
            <a:ext cx="1441450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4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71625" y="3000375"/>
            <a:ext cx="144145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5" name="Picture 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786188" y="3000375"/>
            <a:ext cx="144145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6" name="Picture 7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929313" y="3000375"/>
            <a:ext cx="144145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7" name="Picture 8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571625" y="4500563"/>
            <a:ext cx="1441450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8" name="Picture 9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786188" y="4500563"/>
            <a:ext cx="1441450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9" name="Picture 10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929313" y="4500563"/>
            <a:ext cx="1441450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0" name="Picture 2" descr="http://ww2.valdosta.edu/~pwbeck/moz-screenshot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500938" y="4000500"/>
            <a:ext cx="1643062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454</TotalTime>
  <Words>554</Words>
  <Application>Microsoft Office PowerPoint</Application>
  <PresentationFormat>Экран (4:3)</PresentationFormat>
  <Paragraphs>113</Paragraphs>
  <Slides>37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37</vt:i4>
      </vt:variant>
    </vt:vector>
  </HeadingPairs>
  <TitlesOfParts>
    <vt:vector size="39" baseType="lpstr">
      <vt:lpstr>Техническая</vt:lpstr>
      <vt:lpstr>Круги</vt:lpstr>
      <vt:lpstr>Презентация PowerPoint</vt:lpstr>
      <vt:lpstr>Категории вопросов </vt:lpstr>
      <vt:lpstr>Животный мир </vt:lpstr>
      <vt:lpstr>Презентация PowerPoint</vt:lpstr>
      <vt:lpstr>Презентация PowerPoint</vt:lpstr>
      <vt:lpstr>Мир сказок </vt:lpstr>
      <vt:lpstr>Человек и космос </vt:lpstr>
      <vt:lpstr>История </vt:lpstr>
      <vt:lpstr>География </vt:lpstr>
      <vt:lpstr>(Капуста, гусеница, дрозд, лисица.)</vt:lpstr>
      <vt:lpstr>(Обезьян.)</vt:lpstr>
      <vt:lpstr>(Правда.)</vt:lpstr>
      <vt:lpstr>(Киви и эму не умеют летать.) </vt:lpstr>
      <vt:lpstr>(Такого животного нет в природе, жираф – самое высокое животное на Земле.) </vt:lpstr>
      <vt:lpstr>(Правда, молодые стрижи проводят первые два года своей жизни только в воздухе, стрижи приземляются только для выведения потомства.) </vt:lpstr>
      <vt:lpstr>(Рыба-парусник может плавать со скоростью 109 км/ч.)</vt:lpstr>
      <vt:lpstr>(Охотник)</vt:lpstr>
      <vt:lpstr>(Лев)</vt:lpstr>
      <vt:lpstr>(Куропатки)</vt:lpstr>
      <vt:lpstr>(Чехарда)</vt:lpstr>
      <vt:lpstr>(Корову)</vt:lpstr>
      <vt:lpstr>(Перчатки)</vt:lpstr>
      <vt:lpstr>(Шоколад)</vt:lpstr>
      <vt:lpstr>(С помощью ведра)</vt:lpstr>
      <vt:lpstr>(Жук)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 каких сапогах был кот из сказки «Кот в сапогах»?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Интеллектуальная игра с гиперссылками</dc:title>
  <dc:creator>sdfgh</dc:creator>
  <cp:lastModifiedBy>Acer</cp:lastModifiedBy>
  <cp:revision>30</cp:revision>
  <dcterms:created xsi:type="dcterms:W3CDTF">2013-04-01T17:38:07Z</dcterms:created>
  <dcterms:modified xsi:type="dcterms:W3CDTF">2019-11-27T09:26:50Z</dcterms:modified>
</cp:coreProperties>
</file>