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1" r:id="rId5"/>
    <p:sldId id="262" r:id="rId6"/>
    <p:sldId id="260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ransition spd="slow">
    <p:cover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7772400" cy="55690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бюджетное общеобразовательное    учреждение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СРЕДНЯЯ ОБЩЕОБРАЗОВАТЕЛЬНАЯ ШКОЛА № 12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углубленным изучением английского языка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Василеостровского района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Санкт-Петербурга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люди представляли себе </a:t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</a:t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4317504"/>
            <a:ext cx="2880320" cy="1368152"/>
          </a:xfrm>
        </p:spPr>
        <p:txBody>
          <a:bodyPr/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Боровик В.М.</a:t>
            </a: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758138" cy="1357322"/>
          </a:xfrm>
        </p:spPr>
        <p:txBody>
          <a:bodyPr/>
          <a:lstStyle/>
          <a:p>
            <a:r>
              <a:rPr lang="ru-RU" sz="3200" b="1" dirty="0" smtClean="0"/>
              <a:t>Люди в древности думали, что Земля плоская и имеет форму круга, который лежит на спинах огромных сильных китов.</a:t>
            </a:r>
            <a:endParaRPr lang="ru-RU" sz="3200" b="1" dirty="0"/>
          </a:p>
        </p:txBody>
      </p:sp>
      <p:pic>
        <p:nvPicPr>
          <p:cNvPr id="2050" name="Picture 2" descr="C:\Users\вера\Desktop\голубая планета земля\yandsearch_files\i_2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71678"/>
            <a:ext cx="6480663" cy="46071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71678"/>
            <a:ext cx="4158372" cy="4525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000100" y="0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Греки считали, что Земля – это плавающий на воде диск, а небо – купол, который поддерживает бог Атлант 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829576" cy="242889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Египтяне думали , что Земля – это лежащий бог, из тела которого растут деревья и цветы, а небо – это наклонившаяся богиня, звёзды – драгоценности на её платье.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ru-RU" dirty="0"/>
          </a:p>
        </p:txBody>
      </p:sp>
      <p:pic>
        <p:nvPicPr>
          <p:cNvPr id="5" name="Picture 4" descr="1110-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786058"/>
            <a:ext cx="5819058" cy="390708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/>
          <a:lstStyle/>
          <a:p>
            <a:r>
              <a:rPr lang="ru-RU" sz="3200" b="1" smtClean="0">
                <a:solidFill>
                  <a:schemeClr val="bg1"/>
                </a:solidFill>
              </a:rPr>
              <a:t>Индийцы  </a:t>
            </a:r>
            <a:r>
              <a:rPr lang="ru-RU" sz="3200" b="1" dirty="0" smtClean="0">
                <a:solidFill>
                  <a:schemeClr val="bg1"/>
                </a:solidFill>
              </a:rPr>
              <a:t>считали, что Земля - это полушарие, которое держат четыре слона, стоящие на огромной черепахе.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Рисунок 2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21703" y="1748430"/>
            <a:ext cx="4500594" cy="49206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Photosh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8001056" cy="2571744"/>
          </a:xfrm>
        </p:spPr>
        <p:txBody>
          <a:bodyPr/>
          <a:lstStyle/>
          <a:p>
            <a:r>
              <a:rPr lang="ru-RU" sz="3200" b="1" dirty="0" smtClean="0"/>
              <a:t>Пятые представляли Землю в виде горы, которая окружена со всех сторон морем.       А на море , как опрокинутая чаша , опирается небесный свод.</a:t>
            </a:r>
            <a:endParaRPr lang="ru-RU" sz="3200" b="1" dirty="0"/>
          </a:p>
        </p:txBody>
      </p:sp>
      <p:pic>
        <p:nvPicPr>
          <p:cNvPr id="3075" name="Picture 3" descr="C:\Users\вера\Desktop\голубая планета земля\вавилоне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428868"/>
            <a:ext cx="5933577" cy="40250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143900" cy="3011486"/>
          </a:xfrm>
        </p:spPr>
        <p:txBody>
          <a:bodyPr/>
          <a:lstStyle/>
          <a:p>
            <a:r>
              <a:rPr lang="ru-RU" sz="3200" b="1" dirty="0" smtClean="0"/>
              <a:t>Другие думали, что Земля - это плоский диск, в центре которого находится суша, со всех сторон окруженная водой. Люди даже опасались заплывать далеко в море, чтобы не упасть с Земли, достигнув края диска.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вера\Desktop\голубая планета земля\yandsearch_files\i_14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7973" y="2786058"/>
            <a:ext cx="5548054" cy="392987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sh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43182"/>
          </a:xfrm>
        </p:spPr>
        <p:txBody>
          <a:bodyPr/>
          <a:lstStyle/>
          <a:p>
            <a:r>
              <a:rPr lang="ru-RU" sz="3200" b="1" dirty="0" smtClean="0"/>
              <a:t>Постепенно представления о Земле стали основываться не на умозрительном толковании отдельных явлений, а на точных расчетах и измерениях.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122" name="Picture 2" descr="C:\Users\вера\Desktop\голубая планета земля\yandsearch_files\i_18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3" y="2214554"/>
            <a:ext cx="6096011" cy="4643446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77</TotalTime>
  <Words>192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GoldNight</vt:lpstr>
      <vt:lpstr>Государственное бюджетное общеобразовательное    учреждение СРЕДНЯЯ ОБЩЕОБРАЗОВАТЕЛЬНАЯ ШКОЛА № 12 с углубленным изучением английского языка Василеостровского района Санкт-Петербурга Как  древние люди представляли себе  Землю    </vt:lpstr>
      <vt:lpstr>Люди в древности думали, что Земля плоская и имеет форму круга, который лежит на спинах огромных сильных китов.</vt:lpstr>
      <vt:lpstr>Презентация PowerPoint</vt:lpstr>
      <vt:lpstr>Египтяне думали , что Земля – это лежащий бог, из тела которого растут деревья и цветы, а небо – это наклонившаяся богиня, звёзды – драгоценности на её платье.  </vt:lpstr>
      <vt:lpstr>Индийцы  считали, что Земля - это полушарие, которое держат четыре слона, стоящие на огромной черепахе.  </vt:lpstr>
      <vt:lpstr>Пятые представляли Землю в виде горы, которая окружена со всех сторон морем.       А на море , как опрокинутая чаша , опирается небесный свод.</vt:lpstr>
      <vt:lpstr>Другие думали, что Земля - это плоский диск, в центре которого находится суша, со всех сторон окруженная водой. Люди даже опасались заплывать далеко в море, чтобы не упасть с Земли, достигнув края диска. </vt:lpstr>
      <vt:lpstr>Постепенно представления о Земле стали основываться не на умозрительном толковании отдельных явлений, а на точных расчетах и измерениях.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 древние люди представляли себе  Землю</dc:title>
  <dc:creator>вера</dc:creator>
  <cp:lastModifiedBy>User</cp:lastModifiedBy>
  <cp:revision>13</cp:revision>
  <dcterms:created xsi:type="dcterms:W3CDTF">2012-11-17T18:51:57Z</dcterms:created>
  <dcterms:modified xsi:type="dcterms:W3CDTF">2019-11-27T08:46:41Z</dcterms:modified>
</cp:coreProperties>
</file>