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5" r:id="rId4"/>
    <p:sldId id="284" r:id="rId5"/>
    <p:sldId id="283" r:id="rId6"/>
    <p:sldId id="282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77" y="5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357166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«Детский сад № 7 «Сибирячок»,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г.Боготол, Красноярский край</a:t>
            </a:r>
            <a:endParaRPr lang="ru-RU" sz="2400" b="1" dirty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2643182"/>
            <a:ext cx="65008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МЫ МЕНЯЕМСЯ</a:t>
            </a:r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1" name="Picture 3" descr="C:\Users\Николай\Desktop\фото садик\IMG_20180920_1121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214662"/>
            <a:ext cx="4857784" cy="3643338"/>
          </a:xfrm>
          <a:prstGeom prst="rect">
            <a:avLst/>
          </a:prstGeom>
          <a:noFill/>
        </p:spPr>
      </p:pic>
      <p:pic>
        <p:nvPicPr>
          <p:cNvPr id="22532" name="Picture 4" descr="C:\Users\Николай\Desktop\фото садик\IMG_20181001_1641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"/>
            <a:ext cx="4214810" cy="31611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428604"/>
            <a:ext cx="44291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Полянка около веранды.</a:t>
            </a:r>
          </a:p>
          <a:p>
            <a:r>
              <a:rPr lang="ru-RU" dirty="0" smtClean="0"/>
              <a:t>03.09.2018г. – утренняя прогулка.</a:t>
            </a:r>
          </a:p>
          <a:p>
            <a:r>
              <a:rPr lang="ru-RU" dirty="0" smtClean="0"/>
              <a:t>Дети приносили пустые бутылки, коробки, баночки и т.д., так у детей возникла идея построить «настоящий» магазин.</a:t>
            </a:r>
          </a:p>
          <a:p>
            <a:r>
              <a:rPr lang="ru-RU" dirty="0" smtClean="0"/>
              <a:t>Строим магазин. </a:t>
            </a:r>
          </a:p>
          <a:p>
            <a:r>
              <a:rPr lang="ru-RU" dirty="0" smtClean="0"/>
              <a:t>Скоро открытие.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5008" y="3714752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Вова: «Слушай Гриша, завезём товар в магазин, все обрадуются!»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Николай\Desktop\фото садик\IMG_20180920_1112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0"/>
            <a:ext cx="4214842" cy="3310196"/>
          </a:xfrm>
          <a:prstGeom prst="rect">
            <a:avLst/>
          </a:prstGeom>
          <a:noFill/>
        </p:spPr>
      </p:pic>
      <p:pic>
        <p:nvPicPr>
          <p:cNvPr id="23554" name="Picture 2" descr="C:\Users\Николай\Desktop\фото садик\IMG_20180920_1048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571876"/>
            <a:ext cx="4179123" cy="3286124"/>
          </a:xfrm>
          <a:prstGeom prst="rect">
            <a:avLst/>
          </a:prstGeom>
          <a:noFill/>
        </p:spPr>
      </p:pic>
      <p:pic>
        <p:nvPicPr>
          <p:cNvPr id="23555" name="Picture 3" descr="C:\Users\Николай\Desktop\фото садик\IMG_20180919_17135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500306"/>
            <a:ext cx="3929090" cy="31432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500042"/>
            <a:ext cx="41433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Полянка для свободной игры.</a:t>
            </a:r>
          </a:p>
          <a:p>
            <a:r>
              <a:rPr lang="ru-RU" dirty="0" smtClean="0"/>
              <a:t>04.09.2018г. – утро, вечер.</a:t>
            </a:r>
          </a:p>
          <a:p>
            <a:r>
              <a:rPr lang="ru-RU" dirty="0" smtClean="0"/>
              <a:t>05.09.2018г. – утро, вечер.</a:t>
            </a:r>
          </a:p>
          <a:p>
            <a:r>
              <a:rPr lang="ru-RU" dirty="0" smtClean="0"/>
              <a:t>06.09.2018г. – утро, вечер.</a:t>
            </a:r>
          </a:p>
          <a:p>
            <a:r>
              <a:rPr lang="ru-RU" dirty="0" smtClean="0"/>
              <a:t>Магазин работает детям на радость!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6072206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Здравствуйте, что желаете купить?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C:\Users\Николай\Desktop\фото садик\IMG_20180927_1709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498" y="0"/>
            <a:ext cx="4762502" cy="3500438"/>
          </a:xfrm>
          <a:prstGeom prst="rect">
            <a:avLst/>
          </a:prstGeom>
          <a:noFill/>
        </p:spPr>
      </p:pic>
      <p:pic>
        <p:nvPicPr>
          <p:cNvPr id="24579" name="Picture 3" descr="C:\Users\Николай\Desktop\фото садик\IMG_20180927_1702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28934"/>
            <a:ext cx="4524343" cy="39290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57166"/>
            <a:ext cx="392905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Игры на участке.</a:t>
            </a:r>
          </a:p>
          <a:p>
            <a:r>
              <a:rPr lang="ru-RU" dirty="0" smtClean="0"/>
              <a:t>10.09.2018г. – утренняя прогулка.</a:t>
            </a:r>
          </a:p>
          <a:p>
            <a:r>
              <a:rPr lang="ru-RU" dirty="0" smtClean="0"/>
              <a:t>Асфальтоукладчики.</a:t>
            </a:r>
          </a:p>
          <a:p>
            <a:r>
              <a:rPr lang="ru-RU" dirty="0" smtClean="0"/>
              <a:t>Игра возникла спонтанно, есть брёвнышки, дети использовали их по своему усмотрению.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57752" y="3571876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Гриша, смотри какой ровный асфальт получается!</a:t>
            </a:r>
            <a:endParaRPr lang="ru-RU" dirty="0"/>
          </a:p>
        </p:txBody>
      </p:sp>
      <p:pic>
        <p:nvPicPr>
          <p:cNvPr id="4098" name="Picture 2" descr="C:\Users\Николай\Desktop\фото садик\IMG_20181008_11243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4179098"/>
            <a:ext cx="4643438" cy="2678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C:\Users\Николай\Desktop\фото садик\IMG_20181001_1703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"/>
            <a:ext cx="4286248" cy="3214686"/>
          </a:xfrm>
          <a:prstGeom prst="rect">
            <a:avLst/>
          </a:prstGeom>
          <a:noFill/>
        </p:spPr>
      </p:pic>
      <p:pic>
        <p:nvPicPr>
          <p:cNvPr id="25603" name="Picture 3" descr="C:\Users\Николай\Desktop\фото садик\IMG_20181001_1704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4488"/>
            <a:ext cx="4929190" cy="3589760"/>
          </a:xfrm>
          <a:prstGeom prst="rect">
            <a:avLst/>
          </a:prstGeom>
          <a:noFill/>
        </p:spPr>
      </p:pic>
      <p:pic>
        <p:nvPicPr>
          <p:cNvPr id="25604" name="Picture 4" descr="C:\Users\Николай\Desktop\фото садик\IMG_20181001_17063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3214686"/>
            <a:ext cx="4357687" cy="364331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46434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pPr algn="ctr"/>
            <a:r>
              <a:rPr lang="ru-RU" sz="2400" dirty="0" smtClean="0"/>
              <a:t>Полянка для свободной игры.</a:t>
            </a:r>
          </a:p>
          <a:p>
            <a:r>
              <a:rPr lang="ru-RU" dirty="0" smtClean="0"/>
              <a:t>11.09.2018г. – вечерняя прогулка.</a:t>
            </a:r>
          </a:p>
          <a:p>
            <a:r>
              <a:rPr lang="ru-RU" dirty="0" smtClean="0"/>
              <a:t>Погода замечательная, пикник радует детей и воспитателя.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5715016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Ольга Владимировна, попробуйте, какой вкусный шашлык получился!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C:\Users\Николай\Desktop\фото садик\IMG_20181001_1643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0"/>
            <a:ext cx="4214810" cy="3143248"/>
          </a:xfrm>
          <a:prstGeom prst="rect">
            <a:avLst/>
          </a:prstGeom>
          <a:noFill/>
        </p:spPr>
      </p:pic>
      <p:pic>
        <p:nvPicPr>
          <p:cNvPr id="26627" name="Picture 3" descr="C:\Users\Николай\Desktop\фото садик\IMG_20181001_1644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61106"/>
            <a:ext cx="4929190" cy="369689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85728"/>
            <a:ext cx="457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Территория за верандой.</a:t>
            </a:r>
          </a:p>
          <a:p>
            <a:r>
              <a:rPr lang="ru-RU" dirty="0" smtClean="0"/>
              <a:t>11.09.2018г – вечерняя прогулка.</a:t>
            </a:r>
          </a:p>
          <a:p>
            <a:r>
              <a:rPr lang="ru-RU" dirty="0" smtClean="0"/>
              <a:t>12.09.2018г – утренняя прогулка.</a:t>
            </a:r>
          </a:p>
          <a:p>
            <a:r>
              <a:rPr lang="ru-RU" dirty="0" smtClean="0"/>
              <a:t>В походе лучше устроиться на ночлег в шалаше.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14942" y="3214686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Скоро шалаш будет готов!</a:t>
            </a:r>
            <a:endParaRPr lang="ru-RU" dirty="0"/>
          </a:p>
        </p:txBody>
      </p:sp>
      <p:pic>
        <p:nvPicPr>
          <p:cNvPr id="3074" name="Picture 2" descr="C:\Users\Николай\Desktop\фото садик\IMG_20181001_1645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89" y="3643314"/>
            <a:ext cx="4191029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C:\Users\Николай\Desktop\фото садик\IMG_20181001_1646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0"/>
            <a:ext cx="4857752" cy="3643314"/>
          </a:xfrm>
          <a:prstGeom prst="rect">
            <a:avLst/>
          </a:prstGeom>
          <a:noFill/>
        </p:spPr>
      </p:pic>
      <p:pic>
        <p:nvPicPr>
          <p:cNvPr id="27651" name="Picture 3" descr="C:\Users\Николай\Desktop\фото садик\IMG_20181001_1649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76"/>
            <a:ext cx="4381498" cy="32861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57166"/>
            <a:ext cx="414337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Территория за верандой.</a:t>
            </a:r>
          </a:p>
          <a:p>
            <a:r>
              <a:rPr lang="ru-RU" dirty="0" smtClean="0"/>
              <a:t>11.09.2018г. – вечерняя прогулка.</a:t>
            </a:r>
          </a:p>
          <a:p>
            <a:r>
              <a:rPr lang="ru-RU" dirty="0" smtClean="0"/>
              <a:t>12.09.2018г. – утренняя и вечерняя прогулки.</a:t>
            </a:r>
          </a:p>
          <a:p>
            <a:r>
              <a:rPr lang="ru-RU" dirty="0" smtClean="0"/>
              <a:t>13.09.2018г – утренняя прогулка.</a:t>
            </a:r>
          </a:p>
          <a:p>
            <a:r>
              <a:rPr lang="ru-RU" dirty="0" smtClean="0"/>
              <a:t>В походе лучше устроиться на ночлег в шалаше.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357686" y="3643314"/>
            <a:ext cx="4786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Вика: «Теперь нас дождь не испугает, классный шалаш у нас получился!»</a:t>
            </a:r>
            <a:endParaRPr lang="ru-RU" dirty="0"/>
          </a:p>
        </p:txBody>
      </p:sp>
      <p:pic>
        <p:nvPicPr>
          <p:cNvPr id="4098" name="Picture 2" descr="C:\Users\Николай\Desktop\фото садик\IMG_20181001_1740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4289644"/>
            <a:ext cx="4786314" cy="2568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4" name="Picture 2" descr="C:\Users\Николай\Desktop\фото садик\IMG_20181003_1707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0"/>
            <a:ext cx="4643438" cy="3571876"/>
          </a:xfrm>
          <a:prstGeom prst="rect">
            <a:avLst/>
          </a:prstGeom>
          <a:noFill/>
        </p:spPr>
      </p:pic>
      <p:pic>
        <p:nvPicPr>
          <p:cNvPr id="28675" name="Picture 3" descr="C:\Users\Николай\Desktop\фото садик\IMG_20181003_1709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71679"/>
            <a:ext cx="4500562" cy="3143272"/>
          </a:xfrm>
          <a:prstGeom prst="rect">
            <a:avLst/>
          </a:prstGeom>
          <a:noFill/>
        </p:spPr>
      </p:pic>
      <p:pic>
        <p:nvPicPr>
          <p:cNvPr id="28676" name="Picture 4" descr="C:\Users\Николай\Desktop\фото садик\IMG_20181003_1709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571877"/>
            <a:ext cx="4643438" cy="32861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85728"/>
            <a:ext cx="464343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Полянка для свободной игры между участками.</a:t>
            </a:r>
          </a:p>
          <a:p>
            <a:r>
              <a:rPr lang="ru-RU" dirty="0" smtClean="0"/>
              <a:t>18.09.2018г.- утренняя и вечерняя прогулка.</a:t>
            </a:r>
          </a:p>
          <a:p>
            <a:r>
              <a:rPr lang="ru-RU" dirty="0" smtClean="0"/>
              <a:t>19.09.2018г.- утренняя прогулка.</a:t>
            </a:r>
          </a:p>
          <a:p>
            <a:r>
              <a:rPr lang="ru-RU" dirty="0" smtClean="0"/>
              <a:t>Скоро поезд будет готов!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5643578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А кто будет машинистом?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2" name="Picture 2" descr="C:\Users\Николай\Desktop\фото садик\IMG_20181003_1717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500" y="0"/>
            <a:ext cx="4381499" cy="3286124"/>
          </a:xfrm>
          <a:prstGeom prst="rect">
            <a:avLst/>
          </a:prstGeom>
          <a:noFill/>
        </p:spPr>
      </p:pic>
      <p:pic>
        <p:nvPicPr>
          <p:cNvPr id="30723" name="Picture 3" descr="C:\Users\Николай\Desktop\фото садик\IMG_20181003_1721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57430"/>
            <a:ext cx="4786313" cy="3286148"/>
          </a:xfrm>
          <a:prstGeom prst="rect">
            <a:avLst/>
          </a:prstGeom>
          <a:noFill/>
        </p:spPr>
      </p:pic>
      <p:pic>
        <p:nvPicPr>
          <p:cNvPr id="30724" name="Picture 4" descr="C:\Users\Николай\Desktop\фото садик\IMG_20181003_17294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501" y="3214686"/>
            <a:ext cx="4381499" cy="36433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85728"/>
            <a:ext cx="471487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Веранда.</a:t>
            </a:r>
            <a:endParaRPr lang="ru-RU" dirty="0" smtClean="0"/>
          </a:p>
          <a:p>
            <a:r>
              <a:rPr lang="ru-RU" dirty="0" smtClean="0"/>
              <a:t>20.09.2018г. – вечерняя прогулка.</a:t>
            </a:r>
          </a:p>
          <a:p>
            <a:r>
              <a:rPr lang="ru-RU" dirty="0" smtClean="0"/>
              <a:t>Двухкомнатная квартира готова!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5857892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Юля: «Давайте жить в этой квартире до зимы, хи-хи!»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7" name="Picture 3" descr="C:\Users\Николай\Desktop\фото садик\IMG_20181003_1727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85992"/>
            <a:ext cx="4714876" cy="31432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464343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Веранда.</a:t>
            </a:r>
          </a:p>
          <a:p>
            <a:r>
              <a:rPr lang="ru-RU" dirty="0" smtClean="0"/>
              <a:t>20.09.2018г. – вечерняя прогулка.</a:t>
            </a:r>
          </a:p>
          <a:p>
            <a:r>
              <a:rPr lang="ru-RU" dirty="0" smtClean="0"/>
              <a:t>21.09.2018г. – утренняя и вечерняя прогулки.</a:t>
            </a:r>
          </a:p>
          <a:p>
            <a:r>
              <a:rPr lang="ru-RU" dirty="0" smtClean="0"/>
              <a:t>24.09.2018г. – утренняя и вечерняя прогулки.</a:t>
            </a:r>
          </a:p>
          <a:p>
            <a:r>
              <a:rPr lang="ru-RU" dirty="0" smtClean="0"/>
              <a:t>Двухкомнатная квартира приняла постояльцев!</a:t>
            </a:r>
            <a:endParaRPr lang="ru-RU" dirty="0"/>
          </a:p>
        </p:txBody>
      </p:sp>
      <p:pic>
        <p:nvPicPr>
          <p:cNvPr id="6" name="Picture 2" descr="C:\Users\Николай\Desktop\фото садик\IMG_20181004_1107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500438"/>
            <a:ext cx="4429124" cy="27146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5857892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 Гриша, что будем смотреть?</a:t>
            </a:r>
          </a:p>
          <a:p>
            <a:pPr>
              <a:buFontTx/>
              <a:buChar char="-"/>
            </a:pPr>
            <a:r>
              <a:rPr lang="ru-RU" dirty="0" smtClean="0"/>
              <a:t> Футбол, я и чипсы купил!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00628" y="6215083"/>
            <a:ext cx="3286148" cy="642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Спи, усни мой малыш.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000628" y="2428869"/>
            <a:ext cx="385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- Что у нас сегодня на ужин?</a:t>
            </a:r>
          </a:p>
        </p:txBody>
      </p:sp>
      <p:pic>
        <p:nvPicPr>
          <p:cNvPr id="3074" name="Picture 2" descr="C:\Users\Николай\Desktop\фото садик\IMG_20181008_1132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0"/>
            <a:ext cx="4500562" cy="2839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2770" name="Picture 2" descr="C:\Users\Николай\Desktop\фото садик\IMG_20181002_1037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500" y="0"/>
            <a:ext cx="4381499" cy="3286124"/>
          </a:xfrm>
          <a:prstGeom prst="rect">
            <a:avLst/>
          </a:prstGeom>
          <a:noFill/>
        </p:spPr>
      </p:pic>
      <p:pic>
        <p:nvPicPr>
          <p:cNvPr id="32771" name="Picture 3" descr="C:\Users\Николай\Desktop\фото садик\IMG_20181002_1019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21842"/>
            <a:ext cx="4714876" cy="3536157"/>
          </a:xfrm>
          <a:prstGeom prst="rect">
            <a:avLst/>
          </a:prstGeom>
          <a:noFill/>
        </p:spPr>
      </p:pic>
      <p:pic>
        <p:nvPicPr>
          <p:cNvPr id="32772" name="Picture 4" descr="C:\Users\Николай\Desktop\фото садик\IMG_20181002_1049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4000504"/>
            <a:ext cx="4429124" cy="28574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14290"/>
            <a:ext cx="46434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Полянка для свободной игры.</a:t>
            </a:r>
          </a:p>
          <a:p>
            <a:r>
              <a:rPr lang="ru-RU" dirty="0" smtClean="0"/>
              <a:t>20.09.2018г.- утренняя и вечерняя прогулки.</a:t>
            </a:r>
          </a:p>
          <a:p>
            <a:r>
              <a:rPr lang="ru-RU" dirty="0" smtClean="0"/>
              <a:t>21.09.2018г.- утренняя и вечерняя прогулки.</a:t>
            </a:r>
          </a:p>
          <a:p>
            <a:r>
              <a:rPr lang="ru-RU" dirty="0" smtClean="0"/>
              <a:t>24.09.2018г.- утренняя и вечерняя прогулки.</a:t>
            </a:r>
          </a:p>
          <a:p>
            <a:r>
              <a:rPr lang="ru-RU" dirty="0" smtClean="0"/>
              <a:t>После красочного рассказа мальчика из группы, о том, как он ездил с папой на рыбалку. Дети построили лодку и отправились на рыбалку.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357166"/>
            <a:ext cx="72866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Здравствуйте!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Вас приветствуют, дети подготовительной группы «Бусинка» и воспитатели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Щепаняк Ольга Владимировна, 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Артюшина Наталья Васильевна.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C:\Users\Николай\Desktop\фото садик\IMG_20180904_1128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2071678"/>
            <a:ext cx="6143668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3794" name="Picture 2" descr="C:\Users\Николай\Desktop\фото садик\IMG_20181002_1023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-1"/>
            <a:ext cx="4500561" cy="3375421"/>
          </a:xfrm>
          <a:prstGeom prst="rect">
            <a:avLst/>
          </a:prstGeom>
          <a:noFill/>
        </p:spPr>
      </p:pic>
      <p:pic>
        <p:nvPicPr>
          <p:cNvPr id="33795" name="Picture 3" descr="C:\Users\Николай\Desktop\фото садик\IMG_20181002_10264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14620"/>
            <a:ext cx="4667250" cy="41433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428604"/>
            <a:ext cx="45005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Полянка для свободной игры.</a:t>
            </a:r>
          </a:p>
          <a:p>
            <a:r>
              <a:rPr lang="ru-RU" dirty="0" smtClean="0"/>
              <a:t>20.09.2018г.- утренняя и вечерняя прогулки.</a:t>
            </a:r>
          </a:p>
          <a:p>
            <a:r>
              <a:rPr lang="ru-RU" dirty="0" smtClean="0"/>
              <a:t>21.09.2018г.- утренняя и вечерняя прогулки.</a:t>
            </a:r>
          </a:p>
          <a:p>
            <a:r>
              <a:rPr lang="ru-RU" dirty="0" smtClean="0"/>
              <a:t>24.09.2018г.- утренняя и вечерняя прогулки.</a:t>
            </a:r>
          </a:p>
          <a:p>
            <a:r>
              <a:rPr lang="ru-RU" dirty="0" smtClean="0"/>
              <a:t>Рыбалка удалась!</a:t>
            </a:r>
            <a:endParaRPr lang="ru-RU" dirty="0"/>
          </a:p>
        </p:txBody>
      </p:sp>
      <p:pic>
        <p:nvPicPr>
          <p:cNvPr id="5122" name="Picture 2" descr="C:\Users\Николай\Desktop\фото садик\IMG_20181002_11003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818" name="Picture 2" descr="C:\Users\Николай\Desktop\фото садик\IMG_20181002_1039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0"/>
            <a:ext cx="4500562" cy="3214662"/>
          </a:xfrm>
          <a:prstGeom prst="rect">
            <a:avLst/>
          </a:prstGeom>
          <a:noFill/>
        </p:spPr>
      </p:pic>
      <p:pic>
        <p:nvPicPr>
          <p:cNvPr id="34819" name="Picture 3" descr="C:\Users\Николай\Desktop\фото садик\IMG_20181002_1048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214686"/>
            <a:ext cx="4643437" cy="364331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428604"/>
            <a:ext cx="471487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Полянка для свободной игры.</a:t>
            </a:r>
            <a:endParaRPr lang="ru-RU" dirty="0" smtClean="0"/>
          </a:p>
          <a:p>
            <a:r>
              <a:rPr lang="ru-RU" dirty="0" smtClean="0"/>
              <a:t>24.09.2018г. - утренняя и вечерняя прогулки.</a:t>
            </a:r>
          </a:p>
          <a:p>
            <a:r>
              <a:rPr lang="ru-RU" dirty="0" smtClean="0"/>
              <a:t>25.09.2018г. - утренняя и вечерняя прогулки.</a:t>
            </a:r>
          </a:p>
          <a:p>
            <a:r>
              <a:rPr lang="ru-RU" dirty="0" smtClean="0"/>
              <a:t>Вот и качели!</a:t>
            </a:r>
          </a:p>
          <a:p>
            <a:r>
              <a:rPr lang="ru-RU" dirty="0" smtClean="0"/>
              <a:t>Качались на качелях, пока не надоели!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29190" y="3714752"/>
            <a:ext cx="4000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Даша, у нас получились старинные качели!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 Глеб, тебе нравится на такой качели качаться?</a:t>
            </a:r>
          </a:p>
          <a:p>
            <a:pPr>
              <a:buFontTx/>
              <a:buChar char="-"/>
            </a:pPr>
            <a:r>
              <a:rPr lang="ru-RU" dirty="0" smtClean="0"/>
              <a:t> Ага!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42" name="Picture 2" descr="C:\Users\Николай\Desktop\фото садик\IMG_20181003_1736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-1"/>
            <a:ext cx="4214809" cy="2928935"/>
          </a:xfrm>
          <a:prstGeom prst="rect">
            <a:avLst/>
          </a:prstGeom>
          <a:noFill/>
        </p:spPr>
      </p:pic>
      <p:pic>
        <p:nvPicPr>
          <p:cNvPr id="35843" name="Picture 3" descr="C:\Users\Николай\Desktop\фото садик\IMG_20181004_1021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43248"/>
            <a:ext cx="4953003" cy="3714752"/>
          </a:xfrm>
          <a:prstGeom prst="rect">
            <a:avLst/>
          </a:prstGeom>
          <a:noFill/>
        </p:spPr>
      </p:pic>
      <p:pic>
        <p:nvPicPr>
          <p:cNvPr id="35844" name="Picture 4" descr="C:\Users\Николай\Desktop\фото садик\IMG_20181005_16363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000372"/>
            <a:ext cx="4214810" cy="28575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500042"/>
            <a:ext cx="478631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Полянка за верандами. Пеньки.</a:t>
            </a:r>
          </a:p>
          <a:p>
            <a:r>
              <a:rPr lang="ru-RU" dirty="0" smtClean="0"/>
              <a:t>27.09.2018г. – утренняя и  вечерняя прогулка.</a:t>
            </a:r>
          </a:p>
          <a:p>
            <a:r>
              <a:rPr lang="ru-RU" dirty="0" smtClean="0"/>
              <a:t>28.09.2018г – утренняя прогулка.</a:t>
            </a:r>
          </a:p>
          <a:p>
            <a:r>
              <a:rPr lang="ru-RU" dirty="0" smtClean="0"/>
              <a:t>04.10.2018г – вечерняя прогулка.</a:t>
            </a:r>
          </a:p>
          <a:p>
            <a:r>
              <a:rPr lang="ru-RU" dirty="0" smtClean="0"/>
              <a:t>Отправляемся в путешествие!</a:t>
            </a:r>
          </a:p>
          <a:p>
            <a:r>
              <a:rPr lang="ru-RU" dirty="0" smtClean="0"/>
              <a:t>Игра возникла после прочтения рассказа</a:t>
            </a:r>
          </a:p>
          <a:p>
            <a:r>
              <a:rPr lang="ru-RU" dirty="0" smtClean="0"/>
              <a:t>«Необычайное путешествие».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143504" y="5929330"/>
            <a:ext cx="4000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Вика: «А акулы здесь водятся?»</a:t>
            </a:r>
          </a:p>
          <a:p>
            <a:r>
              <a:rPr lang="ru-RU" dirty="0" smtClean="0"/>
              <a:t>Гриша: «Не бойся, я тебя спасу!»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Николай\Desktop\фото садик\IMG_20181008_1111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-1"/>
            <a:ext cx="4714875" cy="3143249"/>
          </a:xfrm>
          <a:prstGeom prst="rect">
            <a:avLst/>
          </a:prstGeom>
          <a:noFill/>
        </p:spPr>
      </p:pic>
      <p:pic>
        <p:nvPicPr>
          <p:cNvPr id="1027" name="Picture 3" descr="C:\Users\Николай\Desktop\фото садик\IMG_20181008_1118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14686"/>
            <a:ext cx="4516206" cy="3643314"/>
          </a:xfrm>
          <a:prstGeom prst="rect">
            <a:avLst/>
          </a:prstGeom>
          <a:noFill/>
        </p:spPr>
      </p:pic>
      <p:pic>
        <p:nvPicPr>
          <p:cNvPr id="1028" name="Picture 4" descr="C:\Users\Николай\Desktop\фото садик\IMG_20181008_1117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498" y="3714752"/>
            <a:ext cx="4762502" cy="31432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357166"/>
            <a:ext cx="421481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Тротуар.</a:t>
            </a:r>
          </a:p>
          <a:p>
            <a:r>
              <a:rPr lang="ru-RU" dirty="0" smtClean="0"/>
              <a:t>05.10.2018г. – вечерняя прогулка.</a:t>
            </a:r>
          </a:p>
          <a:p>
            <a:r>
              <a:rPr lang="ru-RU" dirty="0" smtClean="0"/>
              <a:t>08.10.2018г.  - утренняя прогулка.</a:t>
            </a:r>
          </a:p>
          <a:p>
            <a:r>
              <a:rPr lang="ru-RU" dirty="0" smtClean="0"/>
              <a:t>Игра городки.</a:t>
            </a:r>
          </a:p>
          <a:p>
            <a:r>
              <a:rPr lang="ru-RU" dirty="0" smtClean="0"/>
              <a:t>Игра возникла спонтанно. На участке много пустых коробок из под сока, бутылок, дети стали их использовать в качестве предметов заместителей.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786314" y="321468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Ух, как запущу!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Николай\Desktop\фото садик\IMG_20181008_1121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0"/>
            <a:ext cx="4214810" cy="3071810"/>
          </a:xfrm>
          <a:prstGeom prst="rect">
            <a:avLst/>
          </a:prstGeom>
          <a:noFill/>
        </p:spPr>
      </p:pic>
      <p:pic>
        <p:nvPicPr>
          <p:cNvPr id="2051" name="Picture 3" descr="C:\Users\Николай\Desktop\фото садик\IMG_20181008_1123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43248"/>
            <a:ext cx="4953003" cy="3714752"/>
          </a:xfrm>
          <a:prstGeom prst="rect">
            <a:avLst/>
          </a:prstGeom>
          <a:noFill/>
        </p:spPr>
      </p:pic>
      <p:pic>
        <p:nvPicPr>
          <p:cNvPr id="2052" name="Picture 4" descr="C:\Users\Николай\Desktop\фото садик\IMG_20181008_11204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857628"/>
            <a:ext cx="4214810" cy="30003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14942" y="3071810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Девочки, давайте играть в «Классики»!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14290"/>
            <a:ext cx="471487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Тротуар.</a:t>
            </a:r>
          </a:p>
          <a:p>
            <a:r>
              <a:rPr lang="ru-RU" dirty="0" smtClean="0"/>
              <a:t>08.10.2018г.  - утренняя и вечерняя прогулки.</a:t>
            </a:r>
          </a:p>
          <a:p>
            <a:r>
              <a:rPr lang="ru-RU" dirty="0" smtClean="0"/>
              <a:t>Мы любим рисовать!</a:t>
            </a:r>
          </a:p>
          <a:p>
            <a:r>
              <a:rPr lang="ru-RU" dirty="0" smtClean="0"/>
              <a:t>Любим мы играть!</a:t>
            </a:r>
          </a:p>
          <a:p>
            <a:endParaRPr lang="ru-RU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endParaRPr lang="ru-RU" dirty="0" smtClean="0"/>
          </a:p>
          <a:p>
            <a:pPr algn="ctr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500042"/>
            <a:ext cx="75724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Мы показали «Как мы меняемся».</a:t>
            </a:r>
          </a:p>
          <a:p>
            <a:pPr algn="just"/>
            <a:r>
              <a:rPr lang="ru-RU" sz="3600" dirty="0" smtClean="0"/>
              <a:t>Мы – воспитатели создаем условия, и организуем среду способную меняться в зависимости от того, что интересует детей сегодня. Дети проявляют инициативу, меняют пространство на участке, воплощая свои детские фантазии.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F:\для презентации\IMG_20180808_1032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857628"/>
            <a:ext cx="4429124" cy="3000372"/>
          </a:xfrm>
          <a:prstGeom prst="rect">
            <a:avLst/>
          </a:prstGeom>
          <a:noFill/>
        </p:spPr>
      </p:pic>
      <p:pic>
        <p:nvPicPr>
          <p:cNvPr id="5123" name="Picture 3" descr="F:\для презентации\IMG_20180808_1031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7496"/>
            <a:ext cx="4929190" cy="4000504"/>
          </a:xfrm>
          <a:prstGeom prst="rect">
            <a:avLst/>
          </a:prstGeom>
          <a:noFill/>
        </p:spPr>
      </p:pic>
      <p:pic>
        <p:nvPicPr>
          <p:cNvPr id="5124" name="Picture 4" descr="F:\для презентации\IMG_20180808_10310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"/>
            <a:ext cx="4214810" cy="307181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85728"/>
            <a:ext cx="485775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Участок.</a:t>
            </a:r>
          </a:p>
          <a:p>
            <a:r>
              <a:rPr lang="ru-RU" dirty="0" smtClean="0"/>
              <a:t>20.08.2018г. – утренняя прогулка.</a:t>
            </a:r>
          </a:p>
          <a:p>
            <a:r>
              <a:rPr lang="ru-RU" dirty="0" smtClean="0"/>
              <a:t>На участке находились разнообразные формы для песка. Дети применили их по своему усмотрению.</a:t>
            </a:r>
          </a:p>
          <a:p>
            <a:endParaRPr lang="ru-RU" dirty="0" smtClean="0"/>
          </a:p>
          <a:p>
            <a:pPr algn="ctr"/>
            <a:endParaRPr lang="ru-RU" sz="2400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143504" y="3214686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Хорошо придумали, у нас получилась массажная дорожка.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F:\для презентации\IMG_20180809_1658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2786058"/>
            <a:ext cx="5143504" cy="4071942"/>
          </a:xfrm>
          <a:prstGeom prst="rect">
            <a:avLst/>
          </a:prstGeom>
          <a:noFill/>
        </p:spPr>
      </p:pic>
      <p:pic>
        <p:nvPicPr>
          <p:cNvPr id="6147" name="Picture 3" descr="F:\для презентации\IMG_20180809_1659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86058"/>
            <a:ext cx="4000496" cy="4071942"/>
          </a:xfrm>
          <a:prstGeom prst="rect">
            <a:avLst/>
          </a:prstGeom>
          <a:noFill/>
        </p:spPr>
      </p:pic>
      <p:pic>
        <p:nvPicPr>
          <p:cNvPr id="6148" name="Picture 4" descr="F:\для презентации\IMG_20180809_17023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48" y="0"/>
            <a:ext cx="3857652" cy="289323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44" y="428604"/>
            <a:ext cx="49292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Веранда.</a:t>
            </a:r>
          </a:p>
          <a:p>
            <a:r>
              <a:rPr lang="ru-RU" dirty="0" smtClean="0"/>
              <a:t>21.07.2018г. – утренняя прогулка.</a:t>
            </a:r>
          </a:p>
          <a:p>
            <a:r>
              <a:rPr lang="ru-RU" dirty="0" smtClean="0"/>
              <a:t>После прочтения сказки «Муха -  Цокотуха», дети захотели поиграть в театр.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57214"/>
            <a:ext cx="9144000" cy="7000924"/>
          </a:xfrm>
          <a:prstGeom prst="rect">
            <a:avLst/>
          </a:prstGeom>
          <a:noFill/>
        </p:spPr>
      </p:pic>
      <p:pic>
        <p:nvPicPr>
          <p:cNvPr id="7170" name="Picture 2" descr="F:\для презентации\IMG_20180810_1122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-357214"/>
            <a:ext cx="3929058" cy="3071833"/>
          </a:xfrm>
          <a:prstGeom prst="rect">
            <a:avLst/>
          </a:prstGeom>
          <a:noFill/>
        </p:spPr>
      </p:pic>
      <p:pic>
        <p:nvPicPr>
          <p:cNvPr id="7172" name="Picture 4" descr="F:\для презентации\IMG_20180810_1122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3571876"/>
            <a:ext cx="3929058" cy="3286124"/>
          </a:xfrm>
          <a:prstGeom prst="rect">
            <a:avLst/>
          </a:prstGeom>
          <a:noFill/>
        </p:spPr>
      </p:pic>
      <p:pic>
        <p:nvPicPr>
          <p:cNvPr id="7173" name="Picture 5" descr="F:\для презентации\IMG_20180810_11193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14554"/>
            <a:ext cx="5143503" cy="464344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-71462"/>
            <a:ext cx="4572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Полянка для свободной игры.</a:t>
            </a:r>
          </a:p>
          <a:p>
            <a:endParaRPr lang="ru-RU" dirty="0" smtClean="0"/>
          </a:p>
          <a:p>
            <a:r>
              <a:rPr lang="ru-RU" dirty="0" smtClean="0"/>
              <a:t>22.07.2018г. - прогулка после полдника.</a:t>
            </a:r>
          </a:p>
          <a:p>
            <a:r>
              <a:rPr lang="ru-RU" dirty="0" smtClean="0"/>
              <a:t>Рассматривание мокрых следов.</a:t>
            </a:r>
          </a:p>
          <a:p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57818" y="3071810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Круто, какие у нас следы!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F:\для презентации\IMG_20180809_1714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04" y="0"/>
            <a:ext cx="3786196" cy="6858000"/>
          </a:xfrm>
          <a:prstGeom prst="rect">
            <a:avLst/>
          </a:prstGeom>
          <a:noFill/>
        </p:spPr>
      </p:pic>
      <p:pic>
        <p:nvPicPr>
          <p:cNvPr id="8195" name="Picture 3" descr="F:\для презентации\IMG_20180809_1709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28868"/>
            <a:ext cx="5429256" cy="44291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357166"/>
            <a:ext cx="478634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Веранда.</a:t>
            </a:r>
          </a:p>
          <a:p>
            <a:r>
              <a:rPr lang="ru-RU" dirty="0" smtClean="0"/>
              <a:t>25.07.2018г. - вечерняя прогулка.</a:t>
            </a:r>
          </a:p>
          <a:p>
            <a:r>
              <a:rPr lang="ru-RU" dirty="0" smtClean="0"/>
              <a:t>Кукольный театр со сказочными героями.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C:\Users\Николай\Desktop\фото садик\IMG_20180905_1704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0"/>
            <a:ext cx="4429124" cy="2893215"/>
          </a:xfrm>
          <a:prstGeom prst="rect">
            <a:avLst/>
          </a:prstGeom>
          <a:noFill/>
        </p:spPr>
      </p:pic>
      <p:pic>
        <p:nvPicPr>
          <p:cNvPr id="19459" name="Picture 3" descr="C:\Users\Николай\Desktop\фото садик\IMG_20180906_1106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643314"/>
            <a:ext cx="4429124" cy="3214686"/>
          </a:xfrm>
          <a:prstGeom prst="rect">
            <a:avLst/>
          </a:prstGeom>
          <a:noFill/>
        </p:spPr>
      </p:pic>
      <p:pic>
        <p:nvPicPr>
          <p:cNvPr id="19460" name="Picture 4" descr="C:\Users\Николай\Desktop\фото садик\IMG_20180910_1037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2357430"/>
            <a:ext cx="4714876" cy="37147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0"/>
            <a:ext cx="457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Полянка для свободной игры.</a:t>
            </a:r>
          </a:p>
          <a:p>
            <a:r>
              <a:rPr lang="ru-RU" dirty="0" smtClean="0"/>
              <a:t>27.08.2018г. – утро, вечер.</a:t>
            </a:r>
          </a:p>
          <a:p>
            <a:r>
              <a:rPr lang="ru-RU" dirty="0" smtClean="0"/>
              <a:t>28.08.2018г. – утро, вечер.</a:t>
            </a:r>
          </a:p>
          <a:p>
            <a:r>
              <a:rPr lang="ru-RU" dirty="0" smtClean="0"/>
              <a:t>После рассуждений о том, почему в нашем экспериментальном центре нет песка для игр, возникла идея оборудовать лабораторию на участке детского сада.</a:t>
            </a:r>
          </a:p>
          <a:p>
            <a:r>
              <a:rPr lang="ru-RU" dirty="0" smtClean="0"/>
              <a:t>Лаборатория работает вторую неделю.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215082"/>
            <a:ext cx="4286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dirty="0" err="1" smtClean="0"/>
              <a:t>Артак</a:t>
            </a:r>
            <a:r>
              <a:rPr lang="ru-RU" dirty="0" smtClean="0"/>
              <a:t>, смотри, что у меня получается!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00628" y="3000372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Артёмка, мокрый песок не сыпется через воронку!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C:\Users\Николай\Desktop\фото садик\IMG_20180910_1117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0"/>
            <a:ext cx="4357686" cy="3071810"/>
          </a:xfrm>
          <a:prstGeom prst="rect">
            <a:avLst/>
          </a:prstGeom>
          <a:noFill/>
        </p:spPr>
      </p:pic>
      <p:pic>
        <p:nvPicPr>
          <p:cNvPr id="20483" name="Picture 3" descr="C:\Users\Николай\Desktop\фото садик\IMG_20180906_1132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43248"/>
            <a:ext cx="4714877" cy="37147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500042"/>
            <a:ext cx="471487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Полянка для свободной игры.</a:t>
            </a:r>
          </a:p>
          <a:p>
            <a:r>
              <a:rPr lang="ru-RU" dirty="0" smtClean="0"/>
              <a:t>29.08.2018г. – утро, вечер.</a:t>
            </a:r>
          </a:p>
          <a:p>
            <a:r>
              <a:rPr lang="ru-RU" dirty="0" smtClean="0"/>
              <a:t>31.08.2018г. – утро, вечер.</a:t>
            </a:r>
          </a:p>
          <a:p>
            <a:r>
              <a:rPr lang="ru-RU" dirty="0" smtClean="0"/>
              <a:t>В лаборатории работа идёт полным ходом.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143504" y="3071810"/>
            <a:ext cx="4000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Как хорошо, что у нас есть такая лаборатория на участке, а то в группе так не поиграешь!</a:t>
            </a:r>
          </a:p>
          <a:p>
            <a:pPr>
              <a:buFontTx/>
              <a:buChar char="-"/>
            </a:pPr>
            <a:r>
              <a:rPr lang="ru-RU" dirty="0" smtClean="0"/>
              <a:t>- Да, Оля, я согласен!</a:t>
            </a:r>
            <a:endParaRPr lang="ru-RU" dirty="0"/>
          </a:p>
        </p:txBody>
      </p:sp>
      <p:pic>
        <p:nvPicPr>
          <p:cNvPr id="2050" name="Picture 2" descr="C:\Users\Николай\Desktop\фото садик\IMG_20180905_1708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500" y="4214818"/>
            <a:ext cx="4381499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urspresent.ru/uploads/8/abs5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C:\Users\Николай\Desktop\фото садик\IMG_20180918_1118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0"/>
            <a:ext cx="4500595" cy="3286124"/>
          </a:xfrm>
          <a:prstGeom prst="rect">
            <a:avLst/>
          </a:prstGeom>
          <a:noFill/>
        </p:spPr>
      </p:pic>
      <p:pic>
        <p:nvPicPr>
          <p:cNvPr id="21507" name="Picture 3" descr="C:\Users\Николай\Desktop\фото садик\IMG_20180918_1106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286124"/>
            <a:ext cx="5000660" cy="35718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500042"/>
            <a:ext cx="421481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Полянка между участками.</a:t>
            </a:r>
          </a:p>
          <a:p>
            <a:r>
              <a:rPr lang="ru-RU" dirty="0" smtClean="0"/>
              <a:t>30.08.2018г. – утренняя прогулка.</a:t>
            </a:r>
          </a:p>
          <a:p>
            <a:r>
              <a:rPr lang="ru-RU" dirty="0" smtClean="0"/>
              <a:t>На улице тоже можно поиграть в настольные игры!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00694" y="3714752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dirty="0" err="1" smtClean="0"/>
              <a:t>Артак</a:t>
            </a:r>
            <a:r>
              <a:rPr lang="ru-RU" dirty="0" smtClean="0"/>
              <a:t>, ты неправильно походил!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643570" y="5072074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Настя: «Девочки, после вас я буду играть с Олей!»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950</Words>
  <Application>Microsoft Office PowerPoint</Application>
  <PresentationFormat>Экран (4:3)</PresentationFormat>
  <Paragraphs>144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Batang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Наталь</cp:lastModifiedBy>
  <cp:revision>42</cp:revision>
  <dcterms:created xsi:type="dcterms:W3CDTF">2018-10-07T02:34:39Z</dcterms:created>
  <dcterms:modified xsi:type="dcterms:W3CDTF">2019-11-27T10:35:15Z</dcterms:modified>
</cp:coreProperties>
</file>