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6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90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43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3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84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7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4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1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960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15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5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2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67F0-8FA1-4473-9168-2A779DC97DC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9B20-77CC-465A-8B7E-9163AE972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7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476672"/>
            <a:ext cx="5280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Макроэкономические показатели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876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Макроэкономические показатели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 это сводные числовые показатели, которые рассчитывается за определенный период времени и используются в качестве основного критерия состояния национальной экономики государства в целом. 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56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3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ВВП –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сумма рыночных цен всего конечного производства товаров и услуг внутри страны.</a:t>
            </a:r>
          </a:p>
          <a:p>
            <a:pPr algn="just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 зависит от наличия гражданства, главное, что произведено ВНУТРИ СТРАНЫ!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2066" y="1700808"/>
            <a:ext cx="2016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состав ВВП: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489467"/>
              </p:ext>
            </p:extLst>
          </p:nvPr>
        </p:nvGraphicFramePr>
        <p:xfrm>
          <a:off x="539552" y="2276872"/>
          <a:ext cx="8229600" cy="4318508"/>
        </p:xfrm>
        <a:graphic>
          <a:graphicData uri="http://schemas.openxmlformats.org/drawingml/2006/table">
            <a:tbl>
              <a:tblPr firstRow="1" firstCol="1" bandRow="1"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Включаются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Не включаются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07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конечные товары и услуги;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стоимость только тех товаров и услуг, которые были произведены для продажи, т. е. </a:t>
                      </a: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рыночная стоимость;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всё, что произведено </a:t>
                      </a: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внутри страны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независимо от того, какой стране принадлежали факторы производства;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стоимость только тех товаров и услуг, которые были произведены </a:t>
                      </a: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 данном году.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финансовые операции (покупка акций, облигаций, проценты по государственным облигациям);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трансферты (от лат. «переводить», «переносить») (пенсии, стипендии, пособия);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стоимость товаров и услуг, произведённых за пределами страны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Стоимость товаров и услуг прошлых лет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Работа домохозяек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Теневой сектор экономики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16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oxford.ru/uploads/tinymce_image/image/24067/%D0%91%D0%B5%D0%B7%D1%8B%D0%BC%D1%8F%D0%BD%D0%BD%D1%8B%D0%B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32656"/>
            <a:ext cx="7416824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9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62435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Валовой национальный продукт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(ВНП) —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это рыночная стоимость всего объёма товаров и услуг, созданных производителями данной страны за один год как внутри своей страны, так и на территории других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 зависит от того на чьей территории произведен продукт, главное наличие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гражданства у производителя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9916" y="4869160"/>
            <a:ext cx="7942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доход страны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равен валовому национальному продукту за вычетом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амортизационных отчислений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износ основных средств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и косвенных налогов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5251" y="3545721"/>
            <a:ext cx="795177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Национальный доход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это чистая стоимость всех товаров и услуг, произведённых в стране, за вычетом расходов на их реализацию и производство. </a:t>
            </a:r>
            <a: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770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Верны </a:t>
            </a:r>
            <a:r>
              <a:rPr lang="ru-RU" b="1" dirty="0"/>
              <a:t>ли суждения о валовом национальном продукте (ВНП)?</a:t>
            </a:r>
          </a:p>
          <a:p>
            <a:r>
              <a:rPr lang="ru-RU" dirty="0"/>
              <a:t>А. В ВНП включаются продажи только конечных продуктов, исключая продажи промежуточных.</a:t>
            </a:r>
          </a:p>
          <a:p>
            <a:r>
              <a:rPr lang="ru-RU" dirty="0"/>
              <a:t>Б. Учет продажи только конечных продуктов позволяет исключить двойной счет и завышенную оценку ВНП.</a:t>
            </a:r>
          </a:p>
          <a:p>
            <a:r>
              <a:rPr lang="ru-RU" dirty="0" smtClean="0"/>
              <a:t>а) </a:t>
            </a:r>
            <a:r>
              <a:rPr lang="ru-RU" dirty="0"/>
              <a:t>верно только А</a:t>
            </a:r>
          </a:p>
          <a:p>
            <a:r>
              <a:rPr lang="ru-RU" dirty="0" smtClean="0"/>
              <a:t>б) </a:t>
            </a:r>
            <a:r>
              <a:rPr lang="ru-RU" dirty="0"/>
              <a:t>верно только Б</a:t>
            </a:r>
          </a:p>
          <a:p>
            <a:r>
              <a:rPr lang="ru-RU" dirty="0" smtClean="0"/>
              <a:t>в) </a:t>
            </a:r>
            <a:r>
              <a:rPr lang="ru-RU" dirty="0"/>
              <a:t>верны оба суждения</a:t>
            </a:r>
          </a:p>
          <a:p>
            <a:r>
              <a:rPr lang="ru-RU" dirty="0" smtClean="0"/>
              <a:t>г) </a:t>
            </a:r>
            <a:r>
              <a:rPr lang="ru-RU" dirty="0"/>
              <a:t>оба суждения неверны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996952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Найдите </a:t>
            </a:r>
            <a:r>
              <a:rPr lang="ru-RU" b="1" dirty="0"/>
              <a:t>в списке доходы, учитываемые при исчислении Валового внутреннего продукта (ВВП), и запишите цифры, под которыми они указаны.</a:t>
            </a:r>
            <a:endParaRPr lang="ru-RU" dirty="0"/>
          </a:p>
          <a:p>
            <a:r>
              <a:rPr lang="ru-RU" dirty="0"/>
              <a:t>1) доходы от продажи печенья в частной кондитерской</a:t>
            </a:r>
          </a:p>
          <a:p>
            <a:r>
              <a:rPr lang="ru-RU" dirty="0"/>
              <a:t>2) доходы от перепродажи подержанного планшетника</a:t>
            </a:r>
          </a:p>
          <a:p>
            <a:r>
              <a:rPr lang="ru-RU" dirty="0"/>
              <a:t>3) доходы, полученные от сдачи металлолома</a:t>
            </a:r>
          </a:p>
          <a:p>
            <a:r>
              <a:rPr lang="ru-RU" dirty="0"/>
              <a:t>4) доходы от продажи партии новых компьютеров</a:t>
            </a:r>
          </a:p>
          <a:p>
            <a:r>
              <a:rPr lang="ru-RU" dirty="0"/>
              <a:t>5) доходы, вырученные от продажи овощей, выращенных фермером</a:t>
            </a:r>
          </a:p>
          <a:p>
            <a:r>
              <a:rPr lang="ru-RU" dirty="0"/>
              <a:t>6) доходы от реализации партии контрафактного товара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3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3.Валовой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внутренний продукт — это</a:t>
            </a:r>
          </a:p>
          <a:p>
            <a:r>
              <a:rPr lang="ru-RU" dirty="0"/>
              <a:t> </a:t>
            </a:r>
          </a:p>
          <a:p>
            <a:pPr algn="just"/>
            <a:r>
              <a:rPr lang="ru-RU" dirty="0"/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совокупная стоимость конечных товаров и услуг, созданных как внутри страны, так и за ее пределами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рыночная стоимость всех конечных товаров и услуг, произведенных за год во всех отраслях экономики на территории государства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схема доходов и расходов, устанавливаемая на определенный период времени, обычно на один год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4) совокупность экономических отношений, возникающих в процессе формирования, распределения и использования денежных средств</a:t>
            </a:r>
          </a:p>
        </p:txBody>
      </p:sp>
    </p:spTree>
    <p:extLst>
      <p:ext uri="{BB962C8B-B14F-4D97-AF65-F5344CB8AC3E}">
        <p14:creationId xmlns:p14="http://schemas.microsoft.com/office/powerpoint/2010/main" val="3063114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12636"/>
            <a:ext cx="5119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Экономический рост и развитие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1151" y="908720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Экономический рост 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это количественное и качественное изменение объёма национального продукта за определённый период или развитие национальной экономики.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Экономический </a:t>
            </a:r>
            <a:r>
              <a:rPr lang="ru-RU" sz="2400" b="1" dirty="0"/>
              <a:t>рост </a:t>
            </a:r>
            <a:r>
              <a:rPr lang="ru-RU" sz="2400" dirty="0"/>
              <a:t>— это скорость изменения объема реального ВВП (или ВНП) за определенный период времени.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89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76672"/>
            <a:ext cx="3089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Типы экономического роста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24744"/>
            <a:ext cx="741682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Экстенсивный рост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это увеличение национального продукта за счет КОЛИЧЕСТВЕННОГО увеличения использованных ресурсов  (освоение це­линных земель, месторождений полезных ископаемых, строи­тельство новых фабрик и заводов и т.д.)</a:t>
            </a:r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067306"/>
            <a:ext cx="813690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Интенсивный рост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это увеличение национального продукта за счет КАЧЕСТВЕННОГО улучшения факторов производства и повышения их эффективности.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Факторы интенсивного экономического роста: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Научно-технический прогресс (НТП)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профессионализма работников (человеческий капитал)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Рациональное использование ограниченных ресурсов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лучшения организации производства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829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1.Фактором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интенсивного экономического роста может быть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ввод в действие дополнительного оборудования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приглашение иностранных рабочих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открытие новых месторождений полезных ископаемых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4) повышение квалификации рабочих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088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2.Для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экстенсивного экономического роста характерно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повышение квалификации персонала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ускорение оборачиваемости оборотных фондов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совершенствование орудий производства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4) увеличение численности рабочей силы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921" y="4452258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3.Показателем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экономического роста считается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увеличение реального ВВП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увеличение номинального ВВП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уменьшение реального ВВП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4) уменьшение номинального ВВП</a:t>
            </a:r>
          </a:p>
        </p:txBody>
      </p:sp>
    </p:spTree>
    <p:extLst>
      <p:ext uri="{BB962C8B-B14F-4D97-AF65-F5344CB8AC3E}">
        <p14:creationId xmlns:p14="http://schemas.microsoft.com/office/powerpoint/2010/main" val="1415342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430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Екатерина Владимировна Хотякова</cp:lastModifiedBy>
  <cp:revision>12</cp:revision>
  <dcterms:created xsi:type="dcterms:W3CDTF">2019-03-09T09:47:13Z</dcterms:created>
  <dcterms:modified xsi:type="dcterms:W3CDTF">2019-11-27T07:45:27Z</dcterms:modified>
</cp:coreProperties>
</file>