
<file path=[Content_Types].xml><?xml version="1.0" encoding="utf-8"?>
<Types xmlns="http://schemas.openxmlformats.org/package/2006/content-types">
  <Default Extension="mp3" ContentType="audio/unknown"/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sldIdLst>
    <p:sldId id="260" r:id="rId2"/>
    <p:sldId id="259" r:id="rId3"/>
    <p:sldId id="266" r:id="rId4"/>
    <p:sldId id="256" r:id="rId5"/>
    <p:sldId id="267" r:id="rId6"/>
    <p:sldId id="262" r:id="rId7"/>
    <p:sldId id="263" r:id="rId8"/>
    <p:sldId id="265" r:id="rId9"/>
    <p:sldId id="264" r:id="rId10"/>
    <p:sldId id="268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47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1707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87702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05888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34574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1831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84954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10.03.2015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57750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77532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81601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16742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62248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10.03.2015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6486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13" Type="http://schemas.openxmlformats.org/officeDocument/2006/relationships/image" Target="../media/image11.png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6" Type="http://schemas.openxmlformats.org/officeDocument/2006/relationships/image" Target="../media/image4.jpeg"/><Relationship Id="rId11" Type="http://schemas.openxmlformats.org/officeDocument/2006/relationships/image" Target="../media/image9.jpeg"/><Relationship Id="rId5" Type="http://schemas.openxmlformats.org/officeDocument/2006/relationships/image" Target="../media/image3.jpeg"/><Relationship Id="rId10" Type="http://schemas.openxmlformats.org/officeDocument/2006/relationships/image" Target="../media/image8.jpeg"/><Relationship Id="rId4" Type="http://schemas.openxmlformats.org/officeDocument/2006/relationships/image" Target="../media/image2.jpeg"/><Relationship Id="rId9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://ru.padlet.com/elenaoreshka/pgj8xqfqxq1e" TargetMode="Externa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Vrednulkina трепалка: Как обработать фотографию в стиле ностальж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552" y="35389"/>
            <a:ext cx="9145016" cy="6596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23528" y="332656"/>
            <a:ext cx="8820472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>
                <a:solidFill>
                  <a:schemeClr val="tx1">
                    <a:lumMod val="85000"/>
                    <a:lumOff val="15000"/>
                  </a:schemeClr>
                </a:solidFill>
                <a:latin typeface="Edisson" pitchFamily="2" charset="0"/>
              </a:rPr>
              <a:t>Ой, вы, гой </a:t>
            </a:r>
            <a:r>
              <a:rPr lang="ru-RU" sz="3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Edisson" pitchFamily="2" charset="0"/>
              </a:rPr>
              <a:t>еси</a:t>
            </a:r>
            <a:r>
              <a:rPr lang="ru-RU" sz="3200" dirty="0">
                <a:solidFill>
                  <a:schemeClr val="tx1">
                    <a:lumMod val="85000"/>
                    <a:lumOff val="15000"/>
                  </a:schemeClr>
                </a:solidFill>
                <a:latin typeface="Edisson" pitchFamily="2" charset="0"/>
              </a:rPr>
              <a:t>, добры молодцы!</a:t>
            </a:r>
          </a:p>
          <a:p>
            <a:pPr algn="ctr"/>
            <a:r>
              <a:rPr lang="ru-RU" sz="3200" dirty="0">
                <a:solidFill>
                  <a:schemeClr val="tx1">
                    <a:lumMod val="85000"/>
                    <a:lumOff val="15000"/>
                  </a:schemeClr>
                </a:solidFill>
                <a:latin typeface="Edisson" pitchFamily="2" charset="0"/>
              </a:rPr>
              <a:t>Ой, вы, гой </a:t>
            </a:r>
            <a:r>
              <a:rPr lang="ru-RU" sz="3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Edisson" pitchFamily="2" charset="0"/>
              </a:rPr>
              <a:t>еси</a:t>
            </a:r>
            <a:r>
              <a:rPr lang="ru-RU" sz="3200" dirty="0">
                <a:solidFill>
                  <a:schemeClr val="tx1">
                    <a:lumMod val="85000"/>
                    <a:lumOff val="15000"/>
                  </a:schemeClr>
                </a:solidFill>
                <a:latin typeface="Edisson" pitchFamily="2" charset="0"/>
              </a:rPr>
              <a:t>, красны девицы!</a:t>
            </a:r>
          </a:p>
          <a:p>
            <a:pPr algn="ctr"/>
            <a:r>
              <a:rPr lang="ru-RU" sz="3200" dirty="0">
                <a:solidFill>
                  <a:schemeClr val="tx1">
                    <a:lumMod val="85000"/>
                    <a:lumOff val="15000"/>
                  </a:schemeClr>
                </a:solidFill>
                <a:latin typeface="Edisson" pitchFamily="2" charset="0"/>
              </a:rPr>
              <a:t>Да не </a:t>
            </a:r>
            <a:r>
              <a:rPr lang="ru-RU" sz="3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Edisson" pitchFamily="2" charset="0"/>
              </a:rPr>
              <a:t>лепо</a:t>
            </a:r>
            <a:r>
              <a:rPr lang="ru-RU" sz="3200" dirty="0">
                <a:solidFill>
                  <a:schemeClr val="tx1">
                    <a:lumMod val="85000"/>
                    <a:lumOff val="15000"/>
                  </a:schemeClr>
                </a:solidFill>
                <a:latin typeface="Edisson" pitchFamily="2" charset="0"/>
              </a:rPr>
              <a:t> ли </a:t>
            </a:r>
            <a:r>
              <a:rPr lang="ru-RU" sz="3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Edisson" pitchFamily="2" charset="0"/>
              </a:rPr>
              <a:t>начати</a:t>
            </a:r>
            <a:r>
              <a:rPr lang="ru-RU" sz="3200" dirty="0">
                <a:solidFill>
                  <a:schemeClr val="tx1">
                    <a:lumMod val="85000"/>
                    <a:lumOff val="15000"/>
                  </a:schemeClr>
                </a:solidFill>
                <a:latin typeface="Edisson" pitchFamily="2" charset="0"/>
              </a:rPr>
              <a:t> </a:t>
            </a:r>
            <a:r>
              <a:rPr lang="ru-RU" sz="3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Edisson" pitchFamily="2" charset="0"/>
              </a:rPr>
              <a:t>бяшети</a:t>
            </a:r>
            <a:r>
              <a:rPr lang="ru-RU" sz="3200" dirty="0">
                <a:solidFill>
                  <a:schemeClr val="tx1">
                    <a:lumMod val="85000"/>
                    <a:lumOff val="15000"/>
                  </a:schemeClr>
                </a:solidFill>
                <a:latin typeface="Edisson" pitchFamily="2" charset="0"/>
              </a:rPr>
              <a:t> </a:t>
            </a:r>
          </a:p>
          <a:p>
            <a:pPr algn="ctr"/>
            <a:r>
              <a:rPr lang="ru-RU" sz="3200" dirty="0">
                <a:solidFill>
                  <a:schemeClr val="tx1">
                    <a:lumMod val="85000"/>
                    <a:lumOff val="15000"/>
                  </a:schemeClr>
                </a:solidFill>
                <a:latin typeface="Edisson" pitchFamily="2" charset="0"/>
              </a:rPr>
              <a:t>О словах, что во </a:t>
            </a:r>
            <a:r>
              <a:rPr lang="ru-RU" sz="3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Edisson" pitchFamily="2" charset="0"/>
              </a:rPr>
              <a:t>языцах</a:t>
            </a:r>
            <a:r>
              <a:rPr lang="ru-RU" sz="3200" dirty="0">
                <a:solidFill>
                  <a:schemeClr val="tx1">
                    <a:lumMod val="85000"/>
                    <a:lumOff val="15000"/>
                  </a:schemeClr>
                </a:solidFill>
                <a:latin typeface="Edisson" pitchFamily="2" charset="0"/>
              </a:rPr>
              <a:t> как яхонты.</a:t>
            </a:r>
          </a:p>
          <a:p>
            <a:pPr algn="ctr"/>
            <a:r>
              <a:rPr lang="ru-RU" sz="3200" dirty="0">
                <a:solidFill>
                  <a:schemeClr val="tx1">
                    <a:lumMod val="85000"/>
                    <a:lumOff val="15000"/>
                  </a:schemeClr>
                </a:solidFill>
                <a:latin typeface="Edisson" pitchFamily="2" charset="0"/>
              </a:rPr>
              <a:t>Мы не будем зря </a:t>
            </a:r>
            <a:r>
              <a:rPr lang="ru-RU" sz="3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Edisson" pitchFamily="2" charset="0"/>
              </a:rPr>
              <a:t>баснословите</a:t>
            </a:r>
            <a:endParaRPr lang="ru-RU" sz="3200" dirty="0">
              <a:solidFill>
                <a:schemeClr val="tx1">
                  <a:lumMod val="85000"/>
                  <a:lumOff val="15000"/>
                </a:schemeClr>
              </a:solidFill>
              <a:latin typeface="Edisson" pitchFamily="2" charset="0"/>
            </a:endParaRPr>
          </a:p>
          <a:p>
            <a:pPr algn="ctr"/>
            <a:r>
              <a:rPr lang="ru-RU" sz="3200" dirty="0">
                <a:solidFill>
                  <a:schemeClr val="tx1">
                    <a:lumMod val="85000"/>
                    <a:lumOff val="15000"/>
                  </a:schemeClr>
                </a:solidFill>
                <a:latin typeface="Edisson" pitchFamily="2" charset="0"/>
              </a:rPr>
              <a:t>И из </a:t>
            </a:r>
            <a:r>
              <a:rPr lang="ru-RU" sz="3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Edisson" pitchFamily="2" charset="0"/>
              </a:rPr>
              <a:t>вежества</a:t>
            </a:r>
            <a:r>
              <a:rPr lang="ru-RU" sz="3200" dirty="0">
                <a:solidFill>
                  <a:schemeClr val="tx1">
                    <a:lumMod val="85000"/>
                    <a:lumOff val="15000"/>
                  </a:schemeClr>
                </a:solidFill>
                <a:latin typeface="Edisson" pitchFamily="2" charset="0"/>
              </a:rPr>
              <a:t> басни </a:t>
            </a:r>
            <a:r>
              <a:rPr lang="ru-RU" sz="3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Edisson" pitchFamily="2" charset="0"/>
              </a:rPr>
              <a:t>баяти</a:t>
            </a:r>
            <a:r>
              <a:rPr lang="ru-RU" sz="3200" dirty="0">
                <a:solidFill>
                  <a:schemeClr val="tx1">
                    <a:lumMod val="85000"/>
                    <a:lumOff val="15000"/>
                  </a:schemeClr>
                </a:solidFill>
                <a:latin typeface="Edisson" pitchFamily="2" charset="0"/>
              </a:rPr>
              <a:t>, </a:t>
            </a:r>
          </a:p>
          <a:p>
            <a:pPr algn="ctr"/>
            <a:r>
              <a:rPr lang="ru-RU" sz="3200" dirty="0">
                <a:solidFill>
                  <a:schemeClr val="tx1">
                    <a:lumMod val="85000"/>
                    <a:lumOff val="15000"/>
                  </a:schemeClr>
                </a:solidFill>
                <a:latin typeface="Edisson" pitchFamily="2" charset="0"/>
              </a:rPr>
              <a:t>Мы поведаем вам </a:t>
            </a:r>
            <a:r>
              <a:rPr lang="ru-RU" sz="3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Edisson" pitchFamily="2" charset="0"/>
              </a:rPr>
              <a:t>содетельно</a:t>
            </a:r>
            <a:endParaRPr lang="ru-RU" sz="3200" dirty="0">
              <a:solidFill>
                <a:schemeClr val="tx1">
                  <a:lumMod val="85000"/>
                  <a:lumOff val="15000"/>
                </a:schemeClr>
              </a:solidFill>
              <a:latin typeface="Edisson" pitchFamily="2" charset="0"/>
            </a:endParaRPr>
          </a:p>
          <a:p>
            <a:pPr algn="ctr"/>
            <a:r>
              <a:rPr lang="ru-RU" sz="3200" dirty="0">
                <a:solidFill>
                  <a:schemeClr val="tx1">
                    <a:lumMod val="85000"/>
                    <a:lumOff val="15000"/>
                  </a:schemeClr>
                </a:solidFill>
                <a:latin typeface="Edisson" pitchFamily="2" charset="0"/>
              </a:rPr>
              <a:t>О </a:t>
            </a:r>
            <a:r>
              <a:rPr lang="ru-RU" sz="3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Edisson" pitchFamily="2" charset="0"/>
              </a:rPr>
              <a:t>богачестве</a:t>
            </a:r>
            <a:r>
              <a:rPr lang="ru-RU" sz="3200" dirty="0">
                <a:solidFill>
                  <a:schemeClr val="tx1">
                    <a:lumMod val="85000"/>
                    <a:lumOff val="15000"/>
                  </a:schemeClr>
                </a:solidFill>
                <a:latin typeface="Edisson" pitchFamily="2" charset="0"/>
              </a:rPr>
              <a:t> слов в лету канувших,</a:t>
            </a:r>
          </a:p>
          <a:p>
            <a:pPr algn="ctr"/>
            <a:r>
              <a:rPr lang="ru-RU" sz="3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Edisson" pitchFamily="2" charset="0"/>
              </a:rPr>
              <a:t>Любочестных</a:t>
            </a:r>
            <a:r>
              <a:rPr lang="ru-RU" sz="3200" dirty="0">
                <a:solidFill>
                  <a:schemeClr val="tx1">
                    <a:lumMod val="85000"/>
                    <a:lumOff val="15000"/>
                  </a:schemeClr>
                </a:solidFill>
                <a:latin typeface="Edisson" pitchFamily="2" charset="0"/>
              </a:rPr>
              <a:t> и </a:t>
            </a:r>
            <a:r>
              <a:rPr lang="ru-RU" sz="3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Edisson" pitchFamily="2" charset="0"/>
              </a:rPr>
              <a:t>медоязычных</a:t>
            </a:r>
            <a:r>
              <a:rPr lang="ru-RU" sz="3200" dirty="0">
                <a:solidFill>
                  <a:schemeClr val="tx1">
                    <a:lumMod val="85000"/>
                    <a:lumOff val="15000"/>
                  </a:schemeClr>
                </a:solidFill>
                <a:latin typeface="Edisson" pitchFamily="2" charset="0"/>
              </a:rPr>
              <a:t>,</a:t>
            </a:r>
          </a:p>
          <a:p>
            <a:pPr algn="ctr"/>
            <a:r>
              <a:rPr lang="ru-RU" sz="3200" dirty="0">
                <a:solidFill>
                  <a:schemeClr val="tx1">
                    <a:lumMod val="85000"/>
                    <a:lumOff val="15000"/>
                  </a:schemeClr>
                </a:solidFill>
                <a:latin typeface="Edisson" pitchFamily="2" charset="0"/>
              </a:rPr>
              <a:t>Лепотой своей поражающих,</a:t>
            </a:r>
          </a:p>
          <a:p>
            <a:pPr algn="ctr"/>
            <a:r>
              <a:rPr lang="ru-RU" sz="3200" dirty="0">
                <a:solidFill>
                  <a:schemeClr val="tx1">
                    <a:lumMod val="85000"/>
                    <a:lumOff val="15000"/>
                  </a:schemeClr>
                </a:solidFill>
                <a:latin typeface="Edisson" pitchFamily="2" charset="0"/>
              </a:rPr>
              <a:t>Светозарно житие отражающих, </a:t>
            </a:r>
          </a:p>
          <a:p>
            <a:pPr algn="ctr"/>
            <a:r>
              <a:rPr lang="ru-RU" sz="3200" dirty="0">
                <a:solidFill>
                  <a:schemeClr val="tx1">
                    <a:lumMod val="85000"/>
                    <a:lumOff val="15000"/>
                  </a:schemeClr>
                </a:solidFill>
                <a:latin typeface="Edisson" pitchFamily="2" charset="0"/>
              </a:rPr>
              <a:t>Просветительно мир украшающих.</a:t>
            </a:r>
          </a:p>
        </p:txBody>
      </p:sp>
    </p:spTree>
    <p:extLst>
      <p:ext uri="{BB962C8B-B14F-4D97-AF65-F5344CB8AC3E}">
        <p14:creationId xmlns:p14="http://schemas.microsoft.com/office/powerpoint/2010/main" val="18926628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75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75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275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5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325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875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325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225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425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225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65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275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925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40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325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225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55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2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80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325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125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3250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Vrednulkina трепалка: Как обработать фотографию в стиле ностальж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24544" y="-35064"/>
            <a:ext cx="9865096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7640" y="2060848"/>
            <a:ext cx="896448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0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Спасибо </a:t>
            </a:r>
          </a:p>
          <a:p>
            <a:pPr algn="ctr"/>
            <a:r>
              <a:rPr lang="ru-RU" sz="60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 внимание!</a:t>
            </a:r>
            <a:endParaRPr lang="ru-RU" sz="6000" b="1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3514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Vrednulkina трепалка: Как обработать фотографию в стиле ностальж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24544" y="-35064"/>
            <a:ext cx="9865096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2792" y="1988840"/>
            <a:ext cx="896448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Мастер-класс </a:t>
            </a:r>
          </a:p>
          <a:p>
            <a:pPr algn="ctr"/>
            <a:endParaRPr lang="ru-RU" sz="2400" b="1" dirty="0" smtClean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48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«Старинных слов златой узор»</a:t>
            </a:r>
            <a:endParaRPr lang="ru-RU" sz="4800" b="1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556932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75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75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75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Vrednulkina трепалка: Как обработать фотографию в стиле ностальж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9224" y="35389"/>
            <a:ext cx="9145016" cy="6596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1224" y="1556792"/>
            <a:ext cx="8748464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i="1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"</a:t>
            </a:r>
            <a:r>
              <a:rPr lang="ru-RU" sz="3200" b="1" i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Читать - это </a:t>
            </a:r>
            <a:r>
              <a:rPr lang="ru-RU" sz="3200" b="1" i="1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еще ничего не </a:t>
            </a:r>
            <a:r>
              <a:rPr lang="ru-RU" sz="3200" b="1" i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значит;</a:t>
            </a:r>
          </a:p>
          <a:p>
            <a:pPr algn="ctr"/>
            <a:r>
              <a:rPr lang="ru-RU" sz="3200" b="1" i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что </a:t>
            </a:r>
            <a:r>
              <a:rPr lang="ru-RU" sz="3200" b="1" i="1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читать и </a:t>
            </a:r>
            <a:r>
              <a:rPr lang="ru-RU" sz="3200" b="1" i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как </a:t>
            </a:r>
            <a:r>
              <a:rPr lang="ru-RU" sz="3200" b="1" i="1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понимать </a:t>
            </a:r>
            <a:r>
              <a:rPr lang="ru-RU" sz="3200" b="1" i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читаемое -</a:t>
            </a:r>
            <a:endParaRPr lang="ru-RU" sz="3200" b="1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200" b="1" i="1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вот в чем главное </a:t>
            </a:r>
            <a:r>
              <a:rPr lang="ru-RU" sz="3200" b="1" i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дело».</a:t>
            </a:r>
            <a:endParaRPr lang="ru-RU" sz="3200" b="1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3200" b="1" i="1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200" b="1" i="1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i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              К.Д. Ушинский</a:t>
            </a:r>
            <a:r>
              <a:rPr lang="ru-RU" sz="3200" b="1" i="1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3200" b="1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36416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25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25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225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5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225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75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225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8" descr="Медицинский колледж НИУ &quot;БелГУ&quot; 19 февраля 2013 года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8179" y="5301207"/>
            <a:ext cx="1416388" cy="9376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Картина 0 Картины Картина 53*63 см. (619896).Интерьер. Где купить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300" t="5452" r="11300" b="8987"/>
          <a:stretch/>
        </p:blipFill>
        <p:spPr bwMode="auto">
          <a:xfrm>
            <a:off x="2483768" y="3884296"/>
            <a:ext cx="1757742" cy="11513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Десятка. - Форум о бесплатных мини играх и казуальных играх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328" y="3884296"/>
            <a:ext cx="1638025" cy="1009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4" descr="Фотоклипарт - Провода PNG :: RealMT.Org - Лучший трекер руне…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7711" y="988400"/>
            <a:ext cx="1237202" cy="10282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Музыкальный центр LG RBD-154 Одесса : купить Музыкальный центр LG RBD-154, цена, отзывы, характеристика, доставка в Одессе - инт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0031" y="2495037"/>
            <a:ext cx="1124536" cy="8144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Услуги, фотосалон &quot;Колорит&quot;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6474" y="2726537"/>
            <a:ext cx="777313" cy="5829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Смеяццо здесь - Страница 227 - Московский Forester Club - Клуб лучших друзей лучшего автомобиля!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4633704" y="2118897"/>
            <a:ext cx="4355976" cy="2381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Видеодисплей Скачать фотографии"/>
          <p:cNvPicPr>
            <a:picLocks noChangeAspect="1" noChangeArrowheads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525" t="12939" r="10407" b="7751"/>
          <a:stretch/>
        </p:blipFill>
        <p:spPr bwMode="auto">
          <a:xfrm>
            <a:off x="2722558" y="2323766"/>
            <a:ext cx="1280161" cy="11570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8" descr="Книги, альбомы, раскрытые книги - клипарт в формате PNG на прозрачной основе &quot; Портал графики и дизайна: векторный и растровый к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0295" y="961871"/>
            <a:ext cx="1657691" cy="13143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Loshad_-Rzhanie-loshadi-i-zvuk-ee-kopyt333333 (mp3cut.ru)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3"/>
          <a:stretch>
            <a:fillRect/>
          </a:stretch>
        </p:blipFill>
        <p:spPr>
          <a:xfrm>
            <a:off x="-1774536" y="5650192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94189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500"/>
                            </p:stCondLst>
                            <p:childTnLst>
                              <p:par>
                                <p:cTn id="2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500"/>
                            </p:stCondLst>
                            <p:childTnLst>
                              <p:par>
                                <p:cTn id="2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225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6250"/>
                            </p:stCondLst>
                            <p:childTnLst>
                              <p:par>
                                <p:cTn id="33" presetID="63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-1.11111E-6 L 0.37344 0.23241 " pathEditMode="relative" rAng="0" ptsTypes="AA">
                                      <p:cBhvr>
                                        <p:cTn id="3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663" y="1162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6750"/>
                            </p:stCondLst>
                            <p:childTnLst>
                              <p:par>
                                <p:cTn id="36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-1.48148E-6 L 0.16163 0.23912 " pathEditMode="relative" rAng="0" ptsTypes="AA">
                                      <p:cBhvr>
                                        <p:cTn id="3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073" y="11944"/>
                                    </p:animMotion>
                                  </p:childTnLst>
                                </p:cTn>
                              </p:par>
                              <p:par>
                                <p:cTn id="38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9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7250"/>
                            </p:stCondLst>
                            <p:childTnLst>
                              <p:par>
                                <p:cTn id="41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3.7037E-6 L 0.3875 0.01805 " pathEditMode="relative" rAng="0" ptsTypes="AA">
                                      <p:cBhvr>
                                        <p:cTn id="42" dur="500" fill="hold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375" y="90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7750"/>
                            </p:stCondLst>
                            <p:childTnLst>
                              <p:par>
                                <p:cTn id="44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5642 -0.03866 L 0.29653 0.03819 " pathEditMode="relative" rAng="0" ptsTypes="AA">
                                      <p:cBhvr>
                                        <p:cTn id="45" dur="5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639" y="384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8250"/>
                            </p:stCondLst>
                            <p:childTnLst>
                              <p:par>
                                <p:cTn id="47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6702 0.03518 L 0.1401 0.0243 " pathEditMode="relative" rAng="0" ptsTypes="AA">
                                      <p:cBhvr>
                                        <p:cTn id="48" dur="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347" y="-55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8750"/>
                            </p:stCondLst>
                            <p:childTnLst>
                              <p:par>
                                <p:cTn id="50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-1.48148E-6 L 0.1875 -0.25532 " pathEditMode="relative" rAng="0" ptsTypes="AA">
                                      <p:cBhvr>
                                        <p:cTn id="5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375" y="-1277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9250"/>
                            </p:stCondLst>
                            <p:childTnLst>
                              <p:par>
                                <p:cTn id="53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3.7037E-6 L 0.40816 -0.21366 " pathEditMode="relative" rAng="0" ptsTypes="AA">
                                      <p:cBhvr>
                                        <p:cTn id="5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399" y="-1069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9750"/>
                            </p:stCondLst>
                            <p:childTnLst>
                              <p:par>
                                <p:cTn id="56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-3.7037E-6 L 0.36892 -0.40416 " pathEditMode="relative" rAng="0" ptsTypes="AA">
                                      <p:cBhvr>
                                        <p:cTn id="5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438" y="-2020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0250"/>
                            </p:stCondLst>
                            <p:childTnLst>
                              <p:par>
                                <p:cTn id="59" presetID="42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" dur="1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500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500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42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5" dur="1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42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0" dur="1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" presetID="42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5" dur="1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500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500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42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0" dur="15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1500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500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" presetID="42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5" dur="1500"/>
                                        <p:tgtEl>
                                          <p:spTgt spid="10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1500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500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42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0" dur="1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1" dur="1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4" presetID="42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5" dur="1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6" dur="1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42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0" dur="1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1" dur="1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22">
                <p:cTn id="104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Vrednulkina трепалка: Как обработать фотографию в стиле ностальж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24544" y="-35064"/>
            <a:ext cx="9865096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7640" y="2060848"/>
            <a:ext cx="896448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Мастер-класс </a:t>
            </a:r>
          </a:p>
          <a:p>
            <a:pPr algn="ctr"/>
            <a:endParaRPr lang="ru-RU" sz="2400" b="1" dirty="0" smtClean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48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«Старинных слов златой узор»</a:t>
            </a:r>
            <a:endParaRPr lang="ru-RU" sz="4800" b="1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5188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-324544" y="2852936"/>
            <a:ext cx="896448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  <a:hlinkClick r:id="rId2"/>
              </a:rPr>
              <a:t>«Виртуальная доска»</a:t>
            </a:r>
            <a:endParaRPr lang="ru-RU" sz="3600" b="1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07715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95808" y="117693"/>
            <a:ext cx="8743488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36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Сервис</a:t>
            </a:r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b="1" dirty="0" err="1" smtClean="0">
                <a:latin typeface="Times New Roman" pitchFamily="18" charset="0"/>
                <a:cs typeface="Times New Roman" pitchFamily="18" charset="0"/>
              </a:rPr>
              <a:t>Wallwisher</a:t>
            </a: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 представляет собой бесконечный лист, на котором можно размещать заметки. </a:t>
            </a:r>
            <a:endParaRPr lang="ru-RU" sz="36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Заметки </a:t>
            </a: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могут включать в себя связанные рисунки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 algn="ctr"/>
            <a:r>
              <a:rPr lang="ru-RU" sz="3600" b="1" dirty="0" err="1" smtClean="0">
                <a:latin typeface="Times New Roman" pitchFamily="18" charset="0"/>
                <a:cs typeface="Times New Roman" pitchFamily="18" charset="0"/>
              </a:rPr>
              <a:t>You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 err="1">
                <a:latin typeface="Times New Roman" pitchFamily="18" charset="0"/>
                <a:cs typeface="Times New Roman" pitchFamily="18" charset="0"/>
              </a:rPr>
              <a:t>Tube</a:t>
            </a: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 видео, </a:t>
            </a:r>
            <a:r>
              <a:rPr lang="ru-RU" sz="3600" b="1" dirty="0" err="1">
                <a:latin typeface="Times New Roman" pitchFamily="18" charset="0"/>
                <a:cs typeface="Times New Roman" pitchFamily="18" charset="0"/>
              </a:rPr>
              <a:t>PowerPoints</a:t>
            </a: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, </a:t>
            </a:r>
            <a:endParaRPr lang="en-US" sz="36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PDF </a:t>
            </a: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документы, таблицы </a:t>
            </a:r>
            <a:r>
              <a:rPr lang="ru-RU" sz="3600" b="1" dirty="0" err="1">
                <a:latin typeface="Times New Roman" pitchFamily="18" charset="0"/>
                <a:cs typeface="Times New Roman" pitchFamily="18" charset="0"/>
              </a:rPr>
              <a:t>Excel</a:t>
            </a: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 или ссылки на веб-страницы. </a:t>
            </a:r>
            <a:endParaRPr lang="ru-RU" sz="3600" b="1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16054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95808" y="692696"/>
            <a:ext cx="8743488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36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Сервис</a:t>
            </a:r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b="1" dirty="0" err="1" smtClean="0">
                <a:latin typeface="Times New Roman" pitchFamily="18" charset="0"/>
                <a:cs typeface="Times New Roman" pitchFamily="18" charset="0"/>
              </a:rPr>
              <a:t>Wallwisher</a:t>
            </a: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позволяет делиться </a:t>
            </a: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созданными листами в социальных сервисах, получить код для вставки </a:t>
            </a:r>
            <a:endParaRPr lang="ru-RU" sz="36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блог или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сайт. </a:t>
            </a:r>
          </a:p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Можно </a:t>
            </a: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работать одновременно нескольким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пользователям</a:t>
            </a: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3600" b="1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25031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792" y="836712"/>
            <a:ext cx="9132208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Как можно использовать в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образовании.</a:t>
            </a:r>
          </a:p>
          <a:p>
            <a:pPr algn="ctr"/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  <a:p>
            <a:pPr marL="742950" indent="-742950" algn="ctr">
              <a:buAutoNum type="arabicPeriod"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Материалы </a:t>
            </a: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к уроку/занятию </a:t>
            </a:r>
            <a:endParaRPr lang="ru-RU" sz="36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по </a:t>
            </a: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изучаемой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теме.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2. Инструкции.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3. Информация </a:t>
            </a: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о проведенном семинаре/конференции (фото, доклады, видео, рефлексия и т.п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.).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4. Творческая </a:t>
            </a: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работа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школьника </a:t>
            </a:r>
          </a:p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по </a:t>
            </a: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любому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предмету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577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851</TotalTime>
  <Words>168</Words>
  <Application>Microsoft Office PowerPoint</Application>
  <PresentationFormat>Экран (4:3)</PresentationFormat>
  <Paragraphs>43</Paragraphs>
  <Slides>10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Елена</dc:creator>
  <cp:lastModifiedBy>Lena</cp:lastModifiedBy>
  <cp:revision>40</cp:revision>
  <dcterms:created xsi:type="dcterms:W3CDTF">2015-03-06T07:25:53Z</dcterms:created>
  <dcterms:modified xsi:type="dcterms:W3CDTF">2015-03-10T08:24:34Z</dcterms:modified>
</cp:coreProperties>
</file>