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38D52E0-823E-440D-9FEE-146EF2A96A2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73D0852-BB90-4622-9988-9A1B798B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B1C78A-E1BD-4E0A-AAD4-578C8091DB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ПОГОДА И КЛИМАТ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1AA5BD6-628D-4D06-8120-EEF7643596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12023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АВТОР: Гурова Алена Анатольевна</a:t>
            </a:r>
          </a:p>
          <a:p>
            <a:r>
              <a:rPr lang="ru-RU" dirty="0">
                <a:solidFill>
                  <a:schemeClr val="tx1"/>
                </a:solidFill>
              </a:rPr>
              <a:t>Учитель географии</a:t>
            </a:r>
          </a:p>
          <a:p>
            <a:r>
              <a:rPr lang="ru-RU" dirty="0">
                <a:solidFill>
                  <a:schemeClr val="tx1"/>
                </a:solidFill>
              </a:rPr>
              <a:t>ГБОУ гимназия №642 </a:t>
            </a:r>
          </a:p>
        </p:txBody>
      </p:sp>
    </p:spTree>
    <p:extLst>
      <p:ext uri="{BB962C8B-B14F-4D97-AF65-F5344CB8AC3E}">
        <p14:creationId xmlns:p14="http://schemas.microsoft.com/office/powerpoint/2010/main" val="30939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955224" cy="1656184"/>
          </a:xfrm>
        </p:spPr>
        <p:txBody>
          <a:bodyPr/>
          <a:lstStyle/>
          <a:p>
            <a:r>
              <a:rPr lang="ru-RU" dirty="0"/>
              <a:t>ПОГОДА И КЛИМАТ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861048"/>
            <a:ext cx="8421624" cy="3992440"/>
          </a:xfrm>
        </p:spPr>
        <p:txBody>
          <a:bodyPr>
            <a:normAutofit/>
          </a:bodyPr>
          <a:lstStyle/>
          <a:p>
            <a:r>
              <a:rPr lang="ru-RU" dirty="0"/>
              <a:t>Погода-это состояние атмосферы в определенном месте и в определенное время . Климат - это совокупность метеорологических условий обычных для какой-либо местности.</a:t>
            </a:r>
          </a:p>
        </p:txBody>
      </p:sp>
      <p:pic>
        <p:nvPicPr>
          <p:cNvPr id="5" name="Рисунок 4" descr="загруженное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24936" cy="2448271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-1251520"/>
            <a:ext cx="7916416" cy="3024336"/>
          </a:xfrm>
        </p:spPr>
        <p:txBody>
          <a:bodyPr/>
          <a:lstStyle/>
          <a:p>
            <a:r>
              <a:rPr lang="ru-RU" dirty="0"/>
              <a:t>ФАКТОРЫ </a:t>
            </a:r>
            <a:br>
              <a:rPr lang="ru-RU" dirty="0"/>
            </a:br>
            <a:r>
              <a:rPr lang="ru-RU" dirty="0"/>
              <a:t>ИЗМЕНЕНИЕ КЛИМАТА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8064896" cy="501317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изменение размеров и </a:t>
            </a:r>
          </a:p>
          <a:p>
            <a:r>
              <a:rPr lang="ru-RU" dirty="0"/>
              <a:t>взаимного расположения материков и океанов,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изменение светимости солнца,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изменения параметров орбиты Земли,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изменение концентрации парниковых газов (СО</a:t>
            </a:r>
            <a:r>
              <a:rPr lang="ru-RU" baseline="-25000" dirty="0"/>
              <a:t>2</a:t>
            </a:r>
            <a:r>
              <a:rPr lang="ru-RU" dirty="0"/>
              <a:t> и CH</a:t>
            </a:r>
            <a:r>
              <a:rPr lang="ru-RU" baseline="-25000" dirty="0"/>
              <a:t>4</a:t>
            </a:r>
            <a:r>
              <a:rPr lang="ru-RU" dirty="0"/>
              <a:t>) в атмосфере,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изменение отражательной способности поверхности Земли (альбедо),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изменение количества тепла, имеющегося в глубинах океана.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Изучением изменений климата занимается наука </a:t>
            </a:r>
            <a:r>
              <a:rPr lang="ru-RU" u="sng" dirty="0" err="1">
                <a:solidFill>
                  <a:srgbClr val="FF0000"/>
                </a:solidFill>
              </a:rPr>
              <a:t>палеоклиматология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2852936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dirty="0"/>
              <a:t>СПОСОБЫ НАБЛЮДЕНИЯ ЗА ПОГОДОЙ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933056"/>
            <a:ext cx="7772400" cy="252028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В наше время метеорологи используют для определения прогноза погоды высокотехнологичное оборудование на земле, на воде и в космосе . Одним из них является </a:t>
            </a:r>
            <a:r>
              <a:rPr lang="ru-RU" b="1" dirty="0">
                <a:solidFill>
                  <a:schemeClr val="accent1"/>
                </a:solidFill>
              </a:rPr>
              <a:t>суперкомпьютер.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/>
              <a:t> Он позволяет делать прогноз погода на завтра в течение всего 5 минут, кроме того, прогнозы на ближайшие восемь дней. Так же наблюдение за погодой проводят на </a:t>
            </a:r>
            <a:r>
              <a:rPr lang="ru-RU" dirty="0">
                <a:solidFill>
                  <a:schemeClr val="accent1"/>
                </a:solidFill>
              </a:rPr>
              <a:t>метеостанциях</a:t>
            </a:r>
            <a:r>
              <a:rPr lang="ru-RU" dirty="0"/>
              <a:t> . Для наблюдения за осадками используется </a:t>
            </a:r>
            <a:r>
              <a:rPr lang="ru-RU" dirty="0">
                <a:solidFill>
                  <a:schemeClr val="accent1"/>
                </a:solidFill>
              </a:rPr>
              <a:t>дождемер</a:t>
            </a:r>
            <a:r>
              <a:rPr lang="ru-RU" dirty="0"/>
              <a:t> и </a:t>
            </a:r>
            <a:r>
              <a:rPr lang="ru-RU" dirty="0" err="1">
                <a:solidFill>
                  <a:schemeClr val="accent1"/>
                </a:solidFill>
              </a:rPr>
              <a:t>осадкомер</a:t>
            </a:r>
            <a:r>
              <a:rPr lang="ru-RU" dirty="0"/>
              <a:t>.</a:t>
            </a:r>
          </a:p>
        </p:txBody>
      </p:sp>
      <p:pic>
        <p:nvPicPr>
          <p:cNvPr id="4" name="Рисунок 3" descr="па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0"/>
            <a:ext cx="8496944" cy="27809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87424"/>
            <a:ext cx="8183880" cy="1772816"/>
          </a:xfrm>
        </p:spPr>
        <p:txBody>
          <a:bodyPr/>
          <a:lstStyle/>
          <a:p>
            <a:r>
              <a:rPr lang="ru-RU" dirty="0"/>
              <a:t>ЭЛЕМЕНТЫ ПОГОДЫ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340768"/>
            <a:ext cx="8183880" cy="4464496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/>
              <a:t>Температура </a:t>
            </a:r>
            <a:r>
              <a:rPr lang="ru-RU" dirty="0"/>
              <a:t>- это физическая величина, характеризующая степень нагрева предмета, измеряемую в градусах по шкале Цельсия, Фаренгейта.</a:t>
            </a:r>
          </a:p>
          <a:p>
            <a:pPr>
              <a:buFont typeface="Wingdings" pitchFamily="2" charset="2"/>
              <a:buChar char="v"/>
            </a:pPr>
            <a:r>
              <a:rPr lang="ru-RU" b="1" dirty="0"/>
              <a:t>Влажность</a:t>
            </a:r>
            <a:r>
              <a:rPr lang="ru-RU" dirty="0"/>
              <a:t> — показатель содержания воды в физических телах или средах.</a:t>
            </a:r>
          </a:p>
          <a:p>
            <a:pPr>
              <a:buFont typeface="Wingdings" pitchFamily="2" charset="2"/>
              <a:buChar char="v"/>
            </a:pPr>
            <a:r>
              <a:rPr lang="ru-RU" b="1" dirty="0"/>
              <a:t>Атмосферное давление </a:t>
            </a:r>
            <a:r>
              <a:rPr lang="ru-RU" dirty="0"/>
              <a:t>– это давление атмосферного воздуха на предметы, которые в нем находятся, и на поверхность Земли.</a:t>
            </a:r>
          </a:p>
          <a:p>
            <a:pPr>
              <a:buFont typeface="Wingdings" pitchFamily="2" charset="2"/>
              <a:buChar char="v"/>
            </a:pPr>
            <a:r>
              <a:rPr lang="ru-RU" b="1" dirty="0"/>
              <a:t>Осадки</a:t>
            </a:r>
            <a:r>
              <a:rPr lang="ru-RU" dirty="0"/>
              <a:t>- это все формы воды, жидкие или твердые, выпадающие из атмосферы на землю.</a:t>
            </a:r>
          </a:p>
          <a:p>
            <a:pPr>
              <a:buFont typeface="Wingdings" pitchFamily="2" charset="2"/>
              <a:buChar char="v"/>
            </a:pPr>
            <a:r>
              <a:rPr lang="ru-RU" b="1" dirty="0"/>
              <a:t>Ветер</a:t>
            </a:r>
            <a:r>
              <a:rPr lang="ru-RU" dirty="0"/>
              <a:t>- поток воздуха, который движется около земной поверхности. 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1008112"/>
          </a:xfrm>
        </p:spPr>
        <p:txBody>
          <a:bodyPr>
            <a:normAutofit fontScale="90000"/>
          </a:bodyPr>
          <a:lstStyle/>
          <a:p>
            <a:r>
              <a:rPr lang="ru-RU" dirty="0"/>
              <a:t>ВЛИЯНИЕ ПОГОДЫ И КЛИМАТА НА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861048"/>
            <a:ext cx="8183880" cy="2448272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dirty="0"/>
              <a:t>Засуха ведет к печальным последствиям не только для человека, но и для состояния всей природы в целом.</a:t>
            </a:r>
          </a:p>
          <a:p>
            <a:pPr fontAlgn="base"/>
            <a:r>
              <a:rPr lang="ru-RU" dirty="0"/>
              <a:t>Места с концентрацией высокого содержания влаги в воздухе плохо воздействуют на дыхательные органы и сердечно - сосудистую систему организма человека.</a:t>
            </a:r>
          </a:p>
          <a:p>
            <a:pPr fontAlgn="base"/>
            <a:r>
              <a:rPr lang="ru-RU" dirty="0"/>
              <a:t>Неожиданное выпадение осадков , таких как град, также  опасны для жизней людей.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ч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340768"/>
            <a:ext cx="7524328" cy="2592288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0"/>
            <a:ext cx="8183880" cy="1556792"/>
          </a:xfrm>
        </p:spPr>
        <p:txBody>
          <a:bodyPr>
            <a:normAutofit/>
          </a:bodyPr>
          <a:lstStyle/>
          <a:p>
            <a:r>
              <a:rPr lang="ru-RU" dirty="0"/>
              <a:t>ПОЧЕМУ ИЗМЕНЯЕТСЯ ПОГОДА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5040560" cy="43204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Главной причиной является постоянное   перемещение воздуха , из-за того что солнце  неравномерно нагревает поверхность земли . Первые вестники предстоящей смены погоды - это изменение атмосферного давления и направления ветра.  </a:t>
            </a:r>
          </a:p>
        </p:txBody>
      </p:sp>
      <p:pic>
        <p:nvPicPr>
          <p:cNvPr id="4" name="Рисунок 3" descr="krugovorot-vody-v-prirode-44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171575"/>
            <a:ext cx="3600400" cy="451485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115</TotalTime>
  <Words>342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Verdana</vt:lpstr>
      <vt:lpstr>Wingdings</vt:lpstr>
      <vt:lpstr>Wingdings 2</vt:lpstr>
      <vt:lpstr>Аспект</vt:lpstr>
      <vt:lpstr>ПОГОДА И КЛИМАТ </vt:lpstr>
      <vt:lpstr>ПОГОДА И КЛИМАТ</vt:lpstr>
      <vt:lpstr>ФАКТОРЫ  ИЗМЕНЕНИЕ КЛИМАТА</vt:lpstr>
      <vt:lpstr>СПОСОБЫ НАБЛЮДЕНИЯ ЗА ПОГОДОЙ</vt:lpstr>
      <vt:lpstr>ЭЛЕМЕНТЫ ПОГОДЫ</vt:lpstr>
      <vt:lpstr>ВЛИЯНИЕ ПОГОДЫ И КЛИМАТА НА ЧЕЛОВЕКА</vt:lpstr>
      <vt:lpstr>ПОЧЕМУ ИЗМЕНЯЕТСЯ ПОГОДА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ПОГОДА И КЛИМАТ</dc:title>
  <dc:creator>RePack by SPecialiST</dc:creator>
  <cp:lastModifiedBy>Алёна Гурова</cp:lastModifiedBy>
  <cp:revision>14</cp:revision>
  <dcterms:created xsi:type="dcterms:W3CDTF">2019-03-03T10:26:55Z</dcterms:created>
  <dcterms:modified xsi:type="dcterms:W3CDTF">2019-11-27T16:48:05Z</dcterms:modified>
</cp:coreProperties>
</file>