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97" r:id="rId3"/>
    <p:sldId id="318" r:id="rId4"/>
    <p:sldId id="298" r:id="rId5"/>
    <p:sldId id="302" r:id="rId6"/>
    <p:sldId id="316" r:id="rId7"/>
    <p:sldId id="317" r:id="rId8"/>
    <p:sldId id="319" r:id="rId9"/>
    <p:sldId id="321" r:id="rId10"/>
    <p:sldId id="322" r:id="rId11"/>
    <p:sldId id="323" r:id="rId12"/>
    <p:sldId id="324" r:id="rId13"/>
    <p:sldId id="293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71" autoAdjust="0"/>
  </p:normalViewPr>
  <p:slideViewPr>
    <p:cSldViewPr>
      <p:cViewPr varScale="1">
        <p:scale>
          <a:sx n="58" d="100"/>
          <a:sy n="58" d="100"/>
        </p:scale>
        <p:origin x="78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4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4066BE-239A-43A9-93D3-63F3B5BE58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832539-F062-43F3-BC48-C9FE6A97EE63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b="1" dirty="0">
            <a:solidFill>
              <a:schemeClr val="tx1"/>
            </a:solidFill>
          </a:endParaRPr>
        </a:p>
      </dgm:t>
    </dgm:pt>
    <dgm:pt modelId="{D8ED4C2C-A1DE-4931-92BA-F51CF90B3E2F}" type="parTrans" cxnId="{2B2DFA3B-DFA2-459D-A5C0-F317B2F636B8}">
      <dgm:prSet/>
      <dgm:spPr/>
      <dgm:t>
        <a:bodyPr/>
        <a:lstStyle/>
        <a:p>
          <a:endParaRPr lang="ru-RU"/>
        </a:p>
      </dgm:t>
    </dgm:pt>
    <dgm:pt modelId="{8FC35281-7600-4102-9098-46D9CD85A618}" type="sibTrans" cxnId="{2B2DFA3B-DFA2-459D-A5C0-F317B2F636B8}">
      <dgm:prSet/>
      <dgm:spPr/>
      <dgm:t>
        <a:bodyPr/>
        <a:lstStyle/>
        <a:p>
          <a:endParaRPr lang="ru-RU"/>
        </a:p>
      </dgm:t>
    </dgm:pt>
    <dgm:pt modelId="{2B790DAA-7563-41A9-BF09-7DACFDA3ABF3}">
      <dgm:prSet phldrT="[Текст]"/>
      <dgm:spPr/>
      <dgm:t>
        <a:bodyPr/>
        <a:lstStyle/>
        <a:p>
          <a:endParaRPr lang="ru-RU" dirty="0"/>
        </a:p>
      </dgm:t>
    </dgm:pt>
    <dgm:pt modelId="{A6A83F28-4EBE-4029-9505-DF7F5B46F132}" type="parTrans" cxnId="{F6DADAB1-AB7B-40F1-82B8-7B8E23ECF89D}">
      <dgm:prSet/>
      <dgm:spPr/>
      <dgm:t>
        <a:bodyPr/>
        <a:lstStyle/>
        <a:p>
          <a:endParaRPr lang="ru-RU"/>
        </a:p>
      </dgm:t>
    </dgm:pt>
    <dgm:pt modelId="{B57F9228-9ED0-4B5F-BBF4-097FCBE2165C}" type="sibTrans" cxnId="{F6DADAB1-AB7B-40F1-82B8-7B8E23ECF89D}">
      <dgm:prSet/>
      <dgm:spPr/>
      <dgm:t>
        <a:bodyPr/>
        <a:lstStyle/>
        <a:p>
          <a:endParaRPr lang="ru-RU"/>
        </a:p>
      </dgm:t>
    </dgm:pt>
    <dgm:pt modelId="{3866AFED-E4C9-45D5-B73A-22B1E8F9A6D3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b="1" dirty="0">
            <a:solidFill>
              <a:schemeClr val="tx1"/>
            </a:solidFill>
          </a:endParaRPr>
        </a:p>
      </dgm:t>
    </dgm:pt>
    <dgm:pt modelId="{08169A61-7A93-402B-A589-0BDCAA25A2C9}" type="parTrans" cxnId="{3D7BAFA4-4D5F-46D4-901A-A56A01DCFC90}">
      <dgm:prSet/>
      <dgm:spPr/>
      <dgm:t>
        <a:bodyPr/>
        <a:lstStyle/>
        <a:p>
          <a:endParaRPr lang="ru-RU"/>
        </a:p>
      </dgm:t>
    </dgm:pt>
    <dgm:pt modelId="{D762CB1E-4902-49F7-83DA-3B07227A6D23}" type="sibTrans" cxnId="{3D7BAFA4-4D5F-46D4-901A-A56A01DCFC90}">
      <dgm:prSet/>
      <dgm:spPr/>
      <dgm:t>
        <a:bodyPr/>
        <a:lstStyle/>
        <a:p>
          <a:endParaRPr lang="ru-RU"/>
        </a:p>
      </dgm:t>
    </dgm:pt>
    <dgm:pt modelId="{E8C8A31A-1D56-4EE0-9673-AC4D39ED62A2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формирование познавательных действий, становление сознания; развитие воображения и творческой активности</a:t>
          </a:r>
          <a:endParaRPr lang="ru-RU" b="1" dirty="0">
            <a:solidFill>
              <a:schemeClr val="tx1"/>
            </a:solidFill>
          </a:endParaRPr>
        </a:p>
      </dgm:t>
    </dgm:pt>
    <dgm:pt modelId="{293809EE-DA35-4620-AC3D-3B4C242FF52B}" type="parTrans" cxnId="{F7996FBC-7CA3-4736-A637-3256E1F6AE8D}">
      <dgm:prSet/>
      <dgm:spPr/>
      <dgm:t>
        <a:bodyPr/>
        <a:lstStyle/>
        <a:p>
          <a:endParaRPr lang="ru-RU"/>
        </a:p>
      </dgm:t>
    </dgm:pt>
    <dgm:pt modelId="{91E99B0B-0909-43B7-A65E-8215E2B873B2}" type="sibTrans" cxnId="{F7996FBC-7CA3-4736-A637-3256E1F6AE8D}">
      <dgm:prSet/>
      <dgm:spPr/>
      <dgm:t>
        <a:bodyPr/>
        <a:lstStyle/>
        <a:p>
          <a:endParaRPr lang="ru-RU"/>
        </a:p>
      </dgm:t>
    </dgm:pt>
    <dgm:pt modelId="{010E70AE-F78F-46F6-ACAF-3C320E7ECDE8}">
      <dgm:prSet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b="1" dirty="0">
            <a:solidFill>
              <a:schemeClr val="tx1"/>
            </a:solidFill>
          </a:endParaRPr>
        </a:p>
      </dgm:t>
    </dgm:pt>
    <dgm:pt modelId="{72838DD7-D8BD-4642-90E9-C7CFF610527C}" type="parTrans" cxnId="{3615811B-38C8-4661-899B-F06B79770A27}">
      <dgm:prSet/>
      <dgm:spPr/>
      <dgm:t>
        <a:bodyPr/>
        <a:lstStyle/>
        <a:p>
          <a:endParaRPr lang="ru-RU"/>
        </a:p>
      </dgm:t>
    </dgm:pt>
    <dgm:pt modelId="{D60890A2-948F-4C47-B0AB-DA91DBD5981E}" type="sibTrans" cxnId="{3615811B-38C8-4661-899B-F06B79770A27}">
      <dgm:prSet/>
      <dgm:spPr/>
      <dgm:t>
        <a:bodyPr/>
        <a:lstStyle/>
        <a:p>
          <a:endParaRPr lang="ru-RU"/>
        </a:p>
      </dgm:t>
    </dgm:pt>
    <dgm:pt modelId="{F3627E4F-5646-4556-B1E1-482D0A5C0933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планете Земля как общем доме людей, об особенностях ее природы, многообразии стран и народов мира</a:t>
          </a:r>
          <a:endParaRPr lang="ru-RU" b="1" dirty="0">
            <a:solidFill>
              <a:schemeClr val="tx1"/>
            </a:solidFill>
          </a:endParaRPr>
        </a:p>
      </dgm:t>
    </dgm:pt>
    <dgm:pt modelId="{FA95A91A-379C-463D-82BB-40F61C9112BA}" type="parTrans" cxnId="{6AE55099-22A4-4B05-BA73-8379F1733F1E}">
      <dgm:prSet/>
      <dgm:spPr/>
      <dgm:t>
        <a:bodyPr/>
        <a:lstStyle/>
        <a:p>
          <a:endParaRPr lang="ru-RU"/>
        </a:p>
      </dgm:t>
    </dgm:pt>
    <dgm:pt modelId="{339211CC-B6DD-4B0A-8517-A8378EA820AC}" type="sibTrans" cxnId="{6AE55099-22A4-4B05-BA73-8379F1733F1E}">
      <dgm:prSet/>
      <dgm:spPr/>
      <dgm:t>
        <a:bodyPr/>
        <a:lstStyle/>
        <a:p>
          <a:endParaRPr lang="ru-RU"/>
        </a:p>
      </dgm:t>
    </dgm:pt>
    <dgm:pt modelId="{A4519BA5-AA95-44B3-B775-9094BA7D6563}" type="pres">
      <dgm:prSet presAssocID="{B94066BE-239A-43A9-93D3-63F3B5BE58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048073-FD8C-419A-A926-85446E7A7633}" type="pres">
      <dgm:prSet presAssocID="{48832539-F062-43F3-BC48-C9FE6A97EE63}" presName="parentText" presStyleLbl="node1" presStyleIdx="0" presStyleCnt="5" custLinFactNeighborX="-10" custLinFactNeighborY="-69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426A6-D973-42E7-A30B-1EE9CC342C40}" type="pres">
      <dgm:prSet presAssocID="{48832539-F062-43F3-BC48-C9FE6A97EE63}" presName="childText" presStyleLbl="revTx" presStyleIdx="0" presStyleCnt="1" custScaleY="15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E48AC-BFCC-4D81-A913-66C524714123}" type="pres">
      <dgm:prSet presAssocID="{E8C8A31A-1D56-4EE0-9673-AC4D39ED62A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C0D88-F5EA-46C2-A687-E5259E490222}" type="pres">
      <dgm:prSet presAssocID="{91E99B0B-0909-43B7-A65E-8215E2B873B2}" presName="spacer" presStyleCnt="0"/>
      <dgm:spPr/>
    </dgm:pt>
    <dgm:pt modelId="{B42A0F09-ABED-4230-999A-669D21E277FC}" type="pres">
      <dgm:prSet presAssocID="{010E70AE-F78F-46F6-ACAF-3C320E7ECDE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A1E7-DC0A-45E1-AD96-014B525FAA5A}" type="pres">
      <dgm:prSet presAssocID="{D60890A2-948F-4C47-B0AB-DA91DBD5981E}" presName="spacer" presStyleCnt="0"/>
      <dgm:spPr/>
    </dgm:pt>
    <dgm:pt modelId="{A825A2F3-F241-4C0D-A94B-247273865B9A}" type="pres">
      <dgm:prSet presAssocID="{3866AFED-E4C9-45D5-B73A-22B1E8F9A6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03CE0-EF7A-4E29-BB6F-F8FE3C3CBE97}" type="pres">
      <dgm:prSet presAssocID="{D762CB1E-4902-49F7-83DA-3B07227A6D23}" presName="spacer" presStyleCnt="0"/>
      <dgm:spPr/>
    </dgm:pt>
    <dgm:pt modelId="{3695D4DA-6AE1-4DA7-88FE-49ABACD22070}" type="pres">
      <dgm:prSet presAssocID="{F3627E4F-5646-4556-B1E1-482D0A5C093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D13E7C-CDCA-4247-8389-6ECF17EBE776}" type="presOf" srcId="{F3627E4F-5646-4556-B1E1-482D0A5C0933}" destId="{3695D4DA-6AE1-4DA7-88FE-49ABACD22070}" srcOrd="0" destOrd="0" presId="urn:microsoft.com/office/officeart/2005/8/layout/vList2"/>
    <dgm:cxn modelId="{E8F22F00-2D38-40A8-972C-090D15773E3B}" type="presOf" srcId="{3866AFED-E4C9-45D5-B73A-22B1E8F9A6D3}" destId="{A825A2F3-F241-4C0D-A94B-247273865B9A}" srcOrd="0" destOrd="0" presId="urn:microsoft.com/office/officeart/2005/8/layout/vList2"/>
    <dgm:cxn modelId="{E1F1BC96-71AF-4154-BB69-38A02037B80E}" type="presOf" srcId="{48832539-F062-43F3-BC48-C9FE6A97EE63}" destId="{98048073-FD8C-419A-A926-85446E7A7633}" srcOrd="0" destOrd="0" presId="urn:microsoft.com/office/officeart/2005/8/layout/vList2"/>
    <dgm:cxn modelId="{6AE55099-22A4-4B05-BA73-8379F1733F1E}" srcId="{B94066BE-239A-43A9-93D3-63F3B5BE5816}" destId="{F3627E4F-5646-4556-B1E1-482D0A5C0933}" srcOrd="4" destOrd="0" parTransId="{FA95A91A-379C-463D-82BB-40F61C9112BA}" sibTransId="{339211CC-B6DD-4B0A-8517-A8378EA820AC}"/>
    <dgm:cxn modelId="{F6DADAB1-AB7B-40F1-82B8-7B8E23ECF89D}" srcId="{48832539-F062-43F3-BC48-C9FE6A97EE63}" destId="{2B790DAA-7563-41A9-BF09-7DACFDA3ABF3}" srcOrd="0" destOrd="0" parTransId="{A6A83F28-4EBE-4029-9505-DF7F5B46F132}" sibTransId="{B57F9228-9ED0-4B5F-BBF4-097FCBE2165C}"/>
    <dgm:cxn modelId="{F7996FBC-7CA3-4736-A637-3256E1F6AE8D}" srcId="{B94066BE-239A-43A9-93D3-63F3B5BE5816}" destId="{E8C8A31A-1D56-4EE0-9673-AC4D39ED62A2}" srcOrd="1" destOrd="0" parTransId="{293809EE-DA35-4620-AC3D-3B4C242FF52B}" sibTransId="{91E99B0B-0909-43B7-A65E-8215E2B873B2}"/>
    <dgm:cxn modelId="{3615811B-38C8-4661-899B-F06B79770A27}" srcId="{B94066BE-239A-43A9-93D3-63F3B5BE5816}" destId="{010E70AE-F78F-46F6-ACAF-3C320E7ECDE8}" srcOrd="2" destOrd="0" parTransId="{72838DD7-D8BD-4642-90E9-C7CFF610527C}" sibTransId="{D60890A2-948F-4C47-B0AB-DA91DBD5981E}"/>
    <dgm:cxn modelId="{D1D8550E-F7AC-4141-BBC3-B01E43670131}" type="presOf" srcId="{B94066BE-239A-43A9-93D3-63F3B5BE5816}" destId="{A4519BA5-AA95-44B3-B775-9094BA7D6563}" srcOrd="0" destOrd="0" presId="urn:microsoft.com/office/officeart/2005/8/layout/vList2"/>
    <dgm:cxn modelId="{DA7D2714-0A5D-4784-BBA7-0221A7FB508E}" type="presOf" srcId="{2B790DAA-7563-41A9-BF09-7DACFDA3ABF3}" destId="{160426A6-D973-42E7-A30B-1EE9CC342C40}" srcOrd="0" destOrd="0" presId="urn:microsoft.com/office/officeart/2005/8/layout/vList2"/>
    <dgm:cxn modelId="{3D7BAFA4-4D5F-46D4-901A-A56A01DCFC90}" srcId="{B94066BE-239A-43A9-93D3-63F3B5BE5816}" destId="{3866AFED-E4C9-45D5-B73A-22B1E8F9A6D3}" srcOrd="3" destOrd="0" parTransId="{08169A61-7A93-402B-A589-0BDCAA25A2C9}" sibTransId="{D762CB1E-4902-49F7-83DA-3B07227A6D23}"/>
    <dgm:cxn modelId="{BD560DC4-A6C5-4999-BAAD-11377D07309F}" type="presOf" srcId="{010E70AE-F78F-46F6-ACAF-3C320E7ECDE8}" destId="{B42A0F09-ABED-4230-999A-669D21E277FC}" srcOrd="0" destOrd="0" presId="urn:microsoft.com/office/officeart/2005/8/layout/vList2"/>
    <dgm:cxn modelId="{8AC4C369-36D0-4FAF-9DE5-E0A355983FE0}" type="presOf" srcId="{E8C8A31A-1D56-4EE0-9673-AC4D39ED62A2}" destId="{EF1E48AC-BFCC-4D81-A913-66C524714123}" srcOrd="0" destOrd="0" presId="urn:microsoft.com/office/officeart/2005/8/layout/vList2"/>
    <dgm:cxn modelId="{2B2DFA3B-DFA2-459D-A5C0-F317B2F636B8}" srcId="{B94066BE-239A-43A9-93D3-63F3B5BE5816}" destId="{48832539-F062-43F3-BC48-C9FE6A97EE63}" srcOrd="0" destOrd="0" parTransId="{D8ED4C2C-A1DE-4931-92BA-F51CF90B3E2F}" sibTransId="{8FC35281-7600-4102-9098-46D9CD85A618}"/>
    <dgm:cxn modelId="{747F4EF8-5E14-4EC3-9B53-EF3E6650AD47}" type="presParOf" srcId="{A4519BA5-AA95-44B3-B775-9094BA7D6563}" destId="{98048073-FD8C-419A-A926-85446E7A7633}" srcOrd="0" destOrd="0" presId="urn:microsoft.com/office/officeart/2005/8/layout/vList2"/>
    <dgm:cxn modelId="{8FA8393B-D03C-41BE-A3D6-A6EF693BC01E}" type="presParOf" srcId="{A4519BA5-AA95-44B3-B775-9094BA7D6563}" destId="{160426A6-D973-42E7-A30B-1EE9CC342C40}" srcOrd="1" destOrd="0" presId="urn:microsoft.com/office/officeart/2005/8/layout/vList2"/>
    <dgm:cxn modelId="{A005B15B-6044-4901-A65D-97CAEB981505}" type="presParOf" srcId="{A4519BA5-AA95-44B3-B775-9094BA7D6563}" destId="{EF1E48AC-BFCC-4D81-A913-66C524714123}" srcOrd="2" destOrd="0" presId="urn:microsoft.com/office/officeart/2005/8/layout/vList2"/>
    <dgm:cxn modelId="{B99F5E97-4249-49BC-9378-A2C25C4DFAAD}" type="presParOf" srcId="{A4519BA5-AA95-44B3-B775-9094BA7D6563}" destId="{6B4C0D88-F5EA-46C2-A687-E5259E490222}" srcOrd="3" destOrd="0" presId="urn:microsoft.com/office/officeart/2005/8/layout/vList2"/>
    <dgm:cxn modelId="{E42CA2A7-C646-4C91-87E6-6BD48FE53015}" type="presParOf" srcId="{A4519BA5-AA95-44B3-B775-9094BA7D6563}" destId="{B42A0F09-ABED-4230-999A-669D21E277FC}" srcOrd="4" destOrd="0" presId="urn:microsoft.com/office/officeart/2005/8/layout/vList2"/>
    <dgm:cxn modelId="{04FAD298-A602-4D8B-AA19-8506E8C0A400}" type="presParOf" srcId="{A4519BA5-AA95-44B3-B775-9094BA7D6563}" destId="{A66CA1E7-DC0A-45E1-AD96-014B525FAA5A}" srcOrd="5" destOrd="0" presId="urn:microsoft.com/office/officeart/2005/8/layout/vList2"/>
    <dgm:cxn modelId="{ED04A4D1-7B3D-4A75-94BF-D24F5F62F6E2}" type="presParOf" srcId="{A4519BA5-AA95-44B3-B775-9094BA7D6563}" destId="{A825A2F3-F241-4C0D-A94B-247273865B9A}" srcOrd="6" destOrd="0" presId="urn:microsoft.com/office/officeart/2005/8/layout/vList2"/>
    <dgm:cxn modelId="{B293FCBA-028D-45DA-80B4-B27CE84627A7}" type="presParOf" srcId="{A4519BA5-AA95-44B3-B775-9094BA7D6563}" destId="{01503CE0-EF7A-4E29-BB6F-F8FE3C3CBE97}" srcOrd="7" destOrd="0" presId="urn:microsoft.com/office/officeart/2005/8/layout/vList2"/>
    <dgm:cxn modelId="{58E92E92-91EE-4B24-B5EB-D47A8A778115}" type="presParOf" srcId="{A4519BA5-AA95-44B3-B775-9094BA7D6563}" destId="{3695D4DA-6AE1-4DA7-88FE-49ABACD2207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14336E-37ED-467C-B809-C552897408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99EA0-818C-441A-8D13-198643EC729E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2-4 года</a:t>
          </a:r>
          <a:endParaRPr lang="ru-RU" dirty="0"/>
        </a:p>
      </dgm:t>
    </dgm:pt>
    <dgm:pt modelId="{96E1186D-478A-4169-9B6D-80E573914A88}" type="parTrans" cxnId="{FE984E20-ABA0-495C-B6CB-FF7D202C908A}">
      <dgm:prSet/>
      <dgm:spPr/>
      <dgm:t>
        <a:bodyPr/>
        <a:lstStyle/>
        <a:p>
          <a:endParaRPr lang="ru-RU"/>
        </a:p>
      </dgm:t>
    </dgm:pt>
    <dgm:pt modelId="{505C6804-4941-455C-A705-AC8A6092973B}" type="sibTrans" cxnId="{FE984E20-ABA0-495C-B6CB-FF7D202C908A}">
      <dgm:prSet/>
      <dgm:spPr/>
      <dgm:t>
        <a:bodyPr/>
        <a:lstStyle/>
        <a:p>
          <a:endParaRPr lang="ru-RU"/>
        </a:p>
      </dgm:t>
    </dgm:pt>
    <dgm:pt modelId="{67F0A9BB-5833-453B-A4BB-04E575A24240}">
      <dgm:prSet phldrT="[Текст]"/>
      <dgm:spPr/>
      <dgm:t>
        <a:bodyPr/>
        <a:lstStyle/>
        <a:p>
          <a:r>
            <a:rPr lang="ru-RU" dirty="0" smtClean="0"/>
            <a:t>Поддержать детское любопытство</a:t>
          </a:r>
          <a:endParaRPr lang="ru-RU" dirty="0"/>
        </a:p>
      </dgm:t>
    </dgm:pt>
    <dgm:pt modelId="{0608E0F0-AC68-4CB3-B3D2-686A4DF0CD4E}" type="parTrans" cxnId="{A2F019E8-C921-44BD-A5D4-820CD39C84BD}">
      <dgm:prSet/>
      <dgm:spPr/>
      <dgm:t>
        <a:bodyPr/>
        <a:lstStyle/>
        <a:p>
          <a:endParaRPr lang="ru-RU"/>
        </a:p>
      </dgm:t>
    </dgm:pt>
    <dgm:pt modelId="{4ECD6849-52DB-4F1C-AFF0-43F0F5EE85C9}" type="sibTrans" cxnId="{A2F019E8-C921-44BD-A5D4-820CD39C84BD}">
      <dgm:prSet/>
      <dgm:spPr/>
      <dgm:t>
        <a:bodyPr/>
        <a:lstStyle/>
        <a:p>
          <a:endParaRPr lang="ru-RU"/>
        </a:p>
      </dgm:t>
    </dgm:pt>
    <dgm:pt modelId="{BBE715FC-B161-49F2-87CF-A70B5226B386}">
      <dgm:prSet phldrT="[Текст]"/>
      <dgm:spPr/>
      <dgm:t>
        <a:bodyPr/>
        <a:lstStyle/>
        <a:p>
          <a:r>
            <a:rPr lang="ru-RU" dirty="0" smtClean="0"/>
            <a:t>Развивать интерес к совместному со взрослыми и самостоятельному познанию</a:t>
          </a:r>
          <a:endParaRPr lang="ru-RU" dirty="0"/>
        </a:p>
      </dgm:t>
    </dgm:pt>
    <dgm:pt modelId="{F3C49FD5-8451-46FB-9832-9D7BE1C527FF}" type="parTrans" cxnId="{518CE436-629F-425C-A65E-48DEEE773ECC}">
      <dgm:prSet/>
      <dgm:spPr/>
      <dgm:t>
        <a:bodyPr/>
        <a:lstStyle/>
        <a:p>
          <a:endParaRPr lang="ru-RU"/>
        </a:p>
      </dgm:t>
    </dgm:pt>
    <dgm:pt modelId="{7FA51B7E-3052-47F2-8A35-8C60EE73F5D6}" type="sibTrans" cxnId="{518CE436-629F-425C-A65E-48DEEE773ECC}">
      <dgm:prSet/>
      <dgm:spPr/>
      <dgm:t>
        <a:bodyPr/>
        <a:lstStyle/>
        <a:p>
          <a:endParaRPr lang="ru-RU"/>
        </a:p>
      </dgm:t>
    </dgm:pt>
    <dgm:pt modelId="{DD97C0C0-6BDE-4F58-8B9F-744195DE7CA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4-5 лет</a:t>
          </a:r>
          <a:endParaRPr lang="ru-RU" dirty="0"/>
        </a:p>
      </dgm:t>
    </dgm:pt>
    <dgm:pt modelId="{18125875-DD44-4B83-AC71-8EBC848B65DD}" type="parTrans" cxnId="{20004618-72C2-42A0-9EF8-F4AEB268BF7D}">
      <dgm:prSet/>
      <dgm:spPr/>
      <dgm:t>
        <a:bodyPr/>
        <a:lstStyle/>
        <a:p>
          <a:endParaRPr lang="ru-RU"/>
        </a:p>
      </dgm:t>
    </dgm:pt>
    <dgm:pt modelId="{C81C0B64-5968-4F80-B979-7F977C208355}" type="sibTrans" cxnId="{20004618-72C2-42A0-9EF8-F4AEB268BF7D}">
      <dgm:prSet/>
      <dgm:spPr/>
      <dgm:t>
        <a:bodyPr/>
        <a:lstStyle/>
        <a:p>
          <a:endParaRPr lang="ru-RU"/>
        </a:p>
      </dgm:t>
    </dgm:pt>
    <dgm:pt modelId="{0B63C938-BE51-4BE3-B1CE-97829CE39A64}">
      <dgm:prSet phldrT="[Текст]"/>
      <dgm:spPr/>
      <dgm:t>
        <a:bodyPr/>
        <a:lstStyle/>
        <a:p>
          <a:r>
            <a:rPr lang="ru-RU" dirty="0" smtClean="0"/>
            <a:t>Развивать целенаправленное восприятие</a:t>
          </a:r>
          <a:endParaRPr lang="ru-RU" dirty="0"/>
        </a:p>
      </dgm:t>
    </dgm:pt>
    <dgm:pt modelId="{0DF1E662-A587-4222-A08E-6F2E7F1FD7DD}" type="parTrans" cxnId="{874E0FB7-F3E3-41CD-85BE-DF3889D7192C}">
      <dgm:prSet/>
      <dgm:spPr/>
      <dgm:t>
        <a:bodyPr/>
        <a:lstStyle/>
        <a:p>
          <a:endParaRPr lang="ru-RU"/>
        </a:p>
      </dgm:t>
    </dgm:pt>
    <dgm:pt modelId="{9615DC60-4313-443C-942C-B2A812DE0234}" type="sibTrans" cxnId="{874E0FB7-F3E3-41CD-85BE-DF3889D7192C}">
      <dgm:prSet/>
      <dgm:spPr/>
      <dgm:t>
        <a:bodyPr/>
        <a:lstStyle/>
        <a:p>
          <a:endParaRPr lang="ru-RU"/>
        </a:p>
      </dgm:t>
    </dgm:pt>
    <dgm:pt modelId="{1ACD5211-EEE1-4ABC-A58E-6A27E3BD7155}">
      <dgm:prSet phldrT="[Текст]"/>
      <dgm:spPr/>
      <dgm:t>
        <a:bodyPr/>
        <a:lstStyle/>
        <a:p>
          <a:r>
            <a:rPr lang="ru-RU" dirty="0" smtClean="0"/>
            <a:t>Поощрять самостоятельное  обследование окружающих предметов</a:t>
          </a:r>
          <a:endParaRPr lang="ru-RU" dirty="0"/>
        </a:p>
      </dgm:t>
    </dgm:pt>
    <dgm:pt modelId="{C15F5953-1D1D-4C9E-BA94-290A0AE90A8D}" type="parTrans" cxnId="{0D49B25B-C237-42C1-8634-B9D980CF1D85}">
      <dgm:prSet/>
      <dgm:spPr/>
      <dgm:t>
        <a:bodyPr/>
        <a:lstStyle/>
        <a:p>
          <a:endParaRPr lang="ru-RU"/>
        </a:p>
      </dgm:t>
    </dgm:pt>
    <dgm:pt modelId="{77D2F8D1-6183-4F7D-AB39-F323F7E75AA6}" type="sibTrans" cxnId="{0D49B25B-C237-42C1-8634-B9D980CF1D85}">
      <dgm:prSet/>
      <dgm:spPr/>
      <dgm:t>
        <a:bodyPr/>
        <a:lstStyle/>
        <a:p>
          <a:endParaRPr lang="ru-RU"/>
        </a:p>
      </dgm:t>
    </dgm:pt>
    <dgm:pt modelId="{5ADDE4DC-B748-4066-B9F9-84D0202F4FF8}" type="pres">
      <dgm:prSet presAssocID="{5B14336E-37ED-467C-B809-C55289740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59362-2016-4327-8A86-040F9115FB01}" type="pres">
      <dgm:prSet presAssocID="{BE099EA0-818C-441A-8D13-198643EC729E}" presName="linNode" presStyleCnt="0"/>
      <dgm:spPr/>
    </dgm:pt>
    <dgm:pt modelId="{D0C7E8F1-9AE1-4815-8228-8896DC84390F}" type="pres">
      <dgm:prSet presAssocID="{BE099EA0-818C-441A-8D13-198643EC729E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4D3-6354-4DB3-8393-0F1C482443E5}" type="pres">
      <dgm:prSet presAssocID="{BE099EA0-818C-441A-8D13-198643EC729E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F061D-AE03-411F-8221-11D277CF0AF8}" type="pres">
      <dgm:prSet presAssocID="{505C6804-4941-455C-A705-AC8A6092973B}" presName="sp" presStyleCnt="0"/>
      <dgm:spPr/>
    </dgm:pt>
    <dgm:pt modelId="{FFB2C03B-4847-44E5-833F-411C3D2EBF03}" type="pres">
      <dgm:prSet presAssocID="{DD97C0C0-6BDE-4F58-8B9F-744195DE7CAB}" presName="linNode" presStyleCnt="0"/>
      <dgm:spPr/>
    </dgm:pt>
    <dgm:pt modelId="{D4C0149C-1E69-4209-A28C-BB0FC7798BE8}" type="pres">
      <dgm:prSet presAssocID="{DD97C0C0-6BDE-4F58-8B9F-744195DE7CA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72FA-E562-4D93-BE27-60B37D396E19}" type="pres">
      <dgm:prSet presAssocID="{DD97C0C0-6BDE-4F58-8B9F-744195DE7CAB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984E20-ABA0-495C-B6CB-FF7D202C908A}" srcId="{5B14336E-37ED-467C-B809-C55289740898}" destId="{BE099EA0-818C-441A-8D13-198643EC729E}" srcOrd="0" destOrd="0" parTransId="{96E1186D-478A-4169-9B6D-80E573914A88}" sibTransId="{505C6804-4941-455C-A705-AC8A6092973B}"/>
    <dgm:cxn modelId="{0D49B25B-C237-42C1-8634-B9D980CF1D85}" srcId="{DD97C0C0-6BDE-4F58-8B9F-744195DE7CAB}" destId="{1ACD5211-EEE1-4ABC-A58E-6A27E3BD7155}" srcOrd="1" destOrd="0" parTransId="{C15F5953-1D1D-4C9E-BA94-290A0AE90A8D}" sibTransId="{77D2F8D1-6183-4F7D-AB39-F323F7E75AA6}"/>
    <dgm:cxn modelId="{B1CA3324-322F-494F-973F-07821301FBD6}" type="presOf" srcId="{1ACD5211-EEE1-4ABC-A58E-6A27E3BD7155}" destId="{0B1772FA-E562-4D93-BE27-60B37D396E19}" srcOrd="0" destOrd="1" presId="urn:microsoft.com/office/officeart/2005/8/layout/vList5"/>
    <dgm:cxn modelId="{20004618-72C2-42A0-9EF8-F4AEB268BF7D}" srcId="{5B14336E-37ED-467C-B809-C55289740898}" destId="{DD97C0C0-6BDE-4F58-8B9F-744195DE7CAB}" srcOrd="1" destOrd="0" parTransId="{18125875-DD44-4B83-AC71-8EBC848B65DD}" sibTransId="{C81C0B64-5968-4F80-B979-7F977C208355}"/>
    <dgm:cxn modelId="{A2F019E8-C921-44BD-A5D4-820CD39C84BD}" srcId="{BE099EA0-818C-441A-8D13-198643EC729E}" destId="{67F0A9BB-5833-453B-A4BB-04E575A24240}" srcOrd="0" destOrd="0" parTransId="{0608E0F0-AC68-4CB3-B3D2-686A4DF0CD4E}" sibTransId="{4ECD6849-52DB-4F1C-AFF0-43F0F5EE85C9}"/>
    <dgm:cxn modelId="{716E1D9F-86F8-44C9-B432-1FFFF6E5209C}" type="presOf" srcId="{BE099EA0-818C-441A-8D13-198643EC729E}" destId="{D0C7E8F1-9AE1-4815-8228-8896DC84390F}" srcOrd="0" destOrd="0" presId="urn:microsoft.com/office/officeart/2005/8/layout/vList5"/>
    <dgm:cxn modelId="{518CE436-629F-425C-A65E-48DEEE773ECC}" srcId="{BE099EA0-818C-441A-8D13-198643EC729E}" destId="{BBE715FC-B161-49F2-87CF-A70B5226B386}" srcOrd="1" destOrd="0" parTransId="{F3C49FD5-8451-46FB-9832-9D7BE1C527FF}" sibTransId="{7FA51B7E-3052-47F2-8A35-8C60EE73F5D6}"/>
    <dgm:cxn modelId="{C9E3FDC9-0CDA-4F0D-961E-E0755532E70D}" type="presOf" srcId="{DD97C0C0-6BDE-4F58-8B9F-744195DE7CAB}" destId="{D4C0149C-1E69-4209-A28C-BB0FC7798BE8}" srcOrd="0" destOrd="0" presId="urn:microsoft.com/office/officeart/2005/8/layout/vList5"/>
    <dgm:cxn modelId="{874E0FB7-F3E3-41CD-85BE-DF3889D7192C}" srcId="{DD97C0C0-6BDE-4F58-8B9F-744195DE7CAB}" destId="{0B63C938-BE51-4BE3-B1CE-97829CE39A64}" srcOrd="0" destOrd="0" parTransId="{0DF1E662-A587-4222-A08E-6F2E7F1FD7DD}" sibTransId="{9615DC60-4313-443C-942C-B2A812DE0234}"/>
    <dgm:cxn modelId="{5C90A938-A4A7-4F59-9CDC-EBC56CCE687F}" type="presOf" srcId="{0B63C938-BE51-4BE3-B1CE-97829CE39A64}" destId="{0B1772FA-E562-4D93-BE27-60B37D396E19}" srcOrd="0" destOrd="0" presId="urn:microsoft.com/office/officeart/2005/8/layout/vList5"/>
    <dgm:cxn modelId="{E7586102-47C9-48F8-AED4-CE39EAF0D110}" type="presOf" srcId="{BBE715FC-B161-49F2-87CF-A70B5226B386}" destId="{0C7C84D3-6354-4DB3-8393-0F1C482443E5}" srcOrd="0" destOrd="1" presId="urn:microsoft.com/office/officeart/2005/8/layout/vList5"/>
    <dgm:cxn modelId="{8136401F-712D-455F-BD22-8EE76D933A98}" type="presOf" srcId="{5B14336E-37ED-467C-B809-C55289740898}" destId="{5ADDE4DC-B748-4066-B9F9-84D0202F4FF8}" srcOrd="0" destOrd="0" presId="urn:microsoft.com/office/officeart/2005/8/layout/vList5"/>
    <dgm:cxn modelId="{2CEB0917-3785-4C54-B56B-60105221579D}" type="presOf" srcId="{67F0A9BB-5833-453B-A4BB-04E575A24240}" destId="{0C7C84D3-6354-4DB3-8393-0F1C482443E5}" srcOrd="0" destOrd="0" presId="urn:microsoft.com/office/officeart/2005/8/layout/vList5"/>
    <dgm:cxn modelId="{0DDFC698-631F-42EA-8819-C0B37AFA8488}" type="presParOf" srcId="{5ADDE4DC-B748-4066-B9F9-84D0202F4FF8}" destId="{78D59362-2016-4327-8A86-040F9115FB01}" srcOrd="0" destOrd="0" presId="urn:microsoft.com/office/officeart/2005/8/layout/vList5"/>
    <dgm:cxn modelId="{CA0220CC-21D0-462C-BEC3-D9EB9A81A61B}" type="presParOf" srcId="{78D59362-2016-4327-8A86-040F9115FB01}" destId="{D0C7E8F1-9AE1-4815-8228-8896DC84390F}" srcOrd="0" destOrd="0" presId="urn:microsoft.com/office/officeart/2005/8/layout/vList5"/>
    <dgm:cxn modelId="{7BA60DF6-E1F2-43A0-8E0A-E27DE476EA25}" type="presParOf" srcId="{78D59362-2016-4327-8A86-040F9115FB01}" destId="{0C7C84D3-6354-4DB3-8393-0F1C482443E5}" srcOrd="1" destOrd="0" presId="urn:microsoft.com/office/officeart/2005/8/layout/vList5"/>
    <dgm:cxn modelId="{636CD262-7E17-4D93-A546-F5B3EBBEF05B}" type="presParOf" srcId="{5ADDE4DC-B748-4066-B9F9-84D0202F4FF8}" destId="{A27F061D-AE03-411F-8221-11D277CF0AF8}" srcOrd="1" destOrd="0" presId="urn:microsoft.com/office/officeart/2005/8/layout/vList5"/>
    <dgm:cxn modelId="{5C4B9B13-DFD2-48F6-BA11-967DF45296D5}" type="presParOf" srcId="{5ADDE4DC-B748-4066-B9F9-84D0202F4FF8}" destId="{FFB2C03B-4847-44E5-833F-411C3D2EBF03}" srcOrd="2" destOrd="0" presId="urn:microsoft.com/office/officeart/2005/8/layout/vList5"/>
    <dgm:cxn modelId="{18DAFE21-B124-40FE-B939-1C91A1669568}" type="presParOf" srcId="{FFB2C03B-4847-44E5-833F-411C3D2EBF03}" destId="{D4C0149C-1E69-4209-A28C-BB0FC7798BE8}" srcOrd="0" destOrd="0" presId="urn:microsoft.com/office/officeart/2005/8/layout/vList5"/>
    <dgm:cxn modelId="{053E77A9-9DD0-4683-9DE6-D679FC1C8C64}" type="presParOf" srcId="{FFB2C03B-4847-44E5-833F-411C3D2EBF03}" destId="{0B1772FA-E562-4D93-BE27-60B37D396E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14336E-37ED-467C-B809-C552897408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99EA0-818C-441A-8D13-198643EC729E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5 - 6 лет</a:t>
          </a:r>
          <a:endParaRPr lang="ru-RU" dirty="0"/>
        </a:p>
      </dgm:t>
    </dgm:pt>
    <dgm:pt modelId="{96E1186D-478A-4169-9B6D-80E573914A88}" type="parTrans" cxnId="{FE984E20-ABA0-495C-B6CB-FF7D202C908A}">
      <dgm:prSet/>
      <dgm:spPr/>
      <dgm:t>
        <a:bodyPr/>
        <a:lstStyle/>
        <a:p>
          <a:endParaRPr lang="ru-RU"/>
        </a:p>
      </dgm:t>
    </dgm:pt>
    <dgm:pt modelId="{505C6804-4941-455C-A705-AC8A6092973B}" type="sibTrans" cxnId="{FE984E20-ABA0-495C-B6CB-FF7D202C908A}">
      <dgm:prSet/>
      <dgm:spPr/>
      <dgm:t>
        <a:bodyPr/>
        <a:lstStyle/>
        <a:p>
          <a:endParaRPr lang="ru-RU"/>
        </a:p>
      </dgm:t>
    </dgm:pt>
    <dgm:pt modelId="{67F0A9BB-5833-453B-A4BB-04E575A24240}">
      <dgm:prSet phldrT="[Текст]" custT="1"/>
      <dgm:spPr/>
      <dgm:t>
        <a:bodyPr/>
        <a:lstStyle/>
        <a:p>
          <a:pPr algn="l"/>
          <a:endParaRPr lang="ru-RU" sz="1600" dirty="0"/>
        </a:p>
      </dgm:t>
    </dgm:pt>
    <dgm:pt modelId="{0608E0F0-AC68-4CB3-B3D2-686A4DF0CD4E}" type="parTrans" cxnId="{A2F019E8-C921-44BD-A5D4-820CD39C84BD}">
      <dgm:prSet/>
      <dgm:spPr/>
      <dgm:t>
        <a:bodyPr/>
        <a:lstStyle/>
        <a:p>
          <a:endParaRPr lang="ru-RU"/>
        </a:p>
      </dgm:t>
    </dgm:pt>
    <dgm:pt modelId="{4ECD6849-52DB-4F1C-AFF0-43F0F5EE85C9}" type="sibTrans" cxnId="{A2F019E8-C921-44BD-A5D4-820CD39C84BD}">
      <dgm:prSet/>
      <dgm:spPr/>
      <dgm:t>
        <a:bodyPr/>
        <a:lstStyle/>
        <a:p>
          <a:endParaRPr lang="ru-RU"/>
        </a:p>
      </dgm:t>
    </dgm:pt>
    <dgm:pt modelId="{DD97C0C0-6BDE-4F58-8B9F-744195DE7CA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6 -7 лет</a:t>
          </a:r>
          <a:endParaRPr lang="ru-RU" dirty="0"/>
        </a:p>
      </dgm:t>
    </dgm:pt>
    <dgm:pt modelId="{18125875-DD44-4B83-AC71-8EBC848B65DD}" type="parTrans" cxnId="{20004618-72C2-42A0-9EF8-F4AEB268BF7D}">
      <dgm:prSet/>
      <dgm:spPr/>
      <dgm:t>
        <a:bodyPr/>
        <a:lstStyle/>
        <a:p>
          <a:endParaRPr lang="ru-RU"/>
        </a:p>
      </dgm:t>
    </dgm:pt>
    <dgm:pt modelId="{C81C0B64-5968-4F80-B979-7F977C208355}" type="sibTrans" cxnId="{20004618-72C2-42A0-9EF8-F4AEB268BF7D}">
      <dgm:prSet/>
      <dgm:spPr/>
      <dgm:t>
        <a:bodyPr/>
        <a:lstStyle/>
        <a:p>
          <a:endParaRPr lang="ru-RU"/>
        </a:p>
      </dgm:t>
    </dgm:pt>
    <dgm:pt modelId="{0B63C938-BE51-4BE3-B1CE-97829CE39A64}">
      <dgm:prSet phldrT="[Текст]" custT="1"/>
      <dgm:spPr/>
      <dgm:t>
        <a:bodyPr/>
        <a:lstStyle/>
        <a:p>
          <a:pPr algn="l"/>
          <a:endParaRPr lang="ru-RU" sz="1600" dirty="0"/>
        </a:p>
      </dgm:t>
    </dgm:pt>
    <dgm:pt modelId="{0DF1E662-A587-4222-A08E-6F2E7F1FD7DD}" type="parTrans" cxnId="{874E0FB7-F3E3-41CD-85BE-DF3889D7192C}">
      <dgm:prSet/>
      <dgm:spPr/>
      <dgm:t>
        <a:bodyPr/>
        <a:lstStyle/>
        <a:p>
          <a:endParaRPr lang="ru-RU"/>
        </a:p>
      </dgm:t>
    </dgm:pt>
    <dgm:pt modelId="{9615DC60-4313-443C-942C-B2A812DE0234}" type="sibTrans" cxnId="{874E0FB7-F3E3-41CD-85BE-DF3889D7192C}">
      <dgm:prSet/>
      <dgm:spPr/>
      <dgm:t>
        <a:bodyPr/>
        <a:lstStyle/>
        <a:p>
          <a:endParaRPr lang="ru-RU"/>
        </a:p>
      </dgm:t>
    </dgm:pt>
    <dgm:pt modelId="{FB625336-3ABD-4511-80DF-09A6427F9DEA}">
      <dgm:prSet custT="1"/>
      <dgm:spPr/>
      <dgm:t>
        <a:bodyPr/>
        <a:lstStyle/>
        <a:p>
          <a:pPr algn="just"/>
          <a:r>
            <a:rPr lang="ru-RU" sz="1600" dirty="0" smtClean="0"/>
            <a:t>расширение </a:t>
          </a:r>
          <a:r>
            <a:rPr lang="ru-RU" sz="1600" dirty="0"/>
            <a:t>представлений о свойствах объектов окружающей </a:t>
          </a:r>
          <a:r>
            <a:rPr lang="ru-RU" sz="1600" dirty="0" smtClean="0"/>
            <a:t>среды и </a:t>
          </a:r>
          <a:r>
            <a:rPr lang="ru-RU" sz="1600" dirty="0"/>
            <a:t>их причинно-следственных </a:t>
          </a:r>
          <a:r>
            <a:rPr lang="ru-RU" sz="1600" dirty="0" smtClean="0"/>
            <a:t>взаимосвязях</a:t>
          </a:r>
          <a:endParaRPr lang="ru-RU" sz="1600" dirty="0"/>
        </a:p>
      </dgm:t>
    </dgm:pt>
    <dgm:pt modelId="{A0E131D4-A183-4C3F-8A3E-7AFD1A718FBF}" type="parTrans" cxnId="{BD514495-C52F-45B3-824D-54702367BAD5}">
      <dgm:prSet/>
      <dgm:spPr/>
      <dgm:t>
        <a:bodyPr/>
        <a:lstStyle/>
        <a:p>
          <a:endParaRPr lang="ru-RU"/>
        </a:p>
      </dgm:t>
    </dgm:pt>
    <dgm:pt modelId="{A41DA2F8-63CA-4078-BC14-DA3737CAD133}" type="sibTrans" cxnId="{BD514495-C52F-45B3-824D-54702367BAD5}">
      <dgm:prSet/>
      <dgm:spPr/>
      <dgm:t>
        <a:bodyPr/>
        <a:lstStyle/>
        <a:p>
          <a:endParaRPr lang="ru-RU"/>
        </a:p>
      </dgm:t>
    </dgm:pt>
    <dgm:pt modelId="{50AE5CE7-5F11-48BA-99EB-0BB40C97235E}">
      <dgm:prSet/>
      <dgm:spPr/>
      <dgm:t>
        <a:bodyPr/>
        <a:lstStyle/>
        <a:p>
          <a:pPr algn="l"/>
          <a:endParaRPr lang="ru-RU" sz="1300" dirty="0"/>
        </a:p>
      </dgm:t>
    </dgm:pt>
    <dgm:pt modelId="{E4B19433-E264-433A-B845-125D98DF9CF5}" type="parTrans" cxnId="{70368270-B452-414D-812A-D7A39DBAB384}">
      <dgm:prSet/>
      <dgm:spPr/>
      <dgm:t>
        <a:bodyPr/>
        <a:lstStyle/>
        <a:p>
          <a:endParaRPr lang="ru-RU"/>
        </a:p>
      </dgm:t>
    </dgm:pt>
    <dgm:pt modelId="{C8FBF667-6CB2-40AB-A785-9AD269926D16}" type="sibTrans" cxnId="{70368270-B452-414D-812A-D7A39DBAB384}">
      <dgm:prSet/>
      <dgm:spPr/>
      <dgm:t>
        <a:bodyPr/>
        <a:lstStyle/>
        <a:p>
          <a:endParaRPr lang="ru-RU"/>
        </a:p>
      </dgm:t>
    </dgm:pt>
    <dgm:pt modelId="{773F9F22-C591-4DAD-AC92-4D18B920EE85}">
      <dgm:prSet custT="1"/>
      <dgm:spPr/>
      <dgm:t>
        <a:bodyPr/>
        <a:lstStyle/>
        <a:p>
          <a:pPr algn="just"/>
          <a:r>
            <a:rPr lang="ru-RU" sz="1600" dirty="0" smtClean="0"/>
            <a:t>освоение умений и навыков находить нужную информацию в справочных источниках, пользоваться детскими энциклопедиями </a:t>
          </a:r>
          <a:endParaRPr lang="ru-RU" sz="1600" dirty="0"/>
        </a:p>
      </dgm:t>
    </dgm:pt>
    <dgm:pt modelId="{F1C2AC78-8E4C-4C70-A376-F3FB2A1E952E}" type="parTrans" cxnId="{1CD7866C-93C9-4F2E-A23F-232C15A81576}">
      <dgm:prSet/>
      <dgm:spPr/>
      <dgm:t>
        <a:bodyPr/>
        <a:lstStyle/>
        <a:p>
          <a:endParaRPr lang="ru-RU"/>
        </a:p>
      </dgm:t>
    </dgm:pt>
    <dgm:pt modelId="{1411DD8F-F027-443A-B553-B90746B6592E}" type="sibTrans" cxnId="{1CD7866C-93C9-4F2E-A23F-232C15A81576}">
      <dgm:prSet/>
      <dgm:spPr/>
      <dgm:t>
        <a:bodyPr/>
        <a:lstStyle/>
        <a:p>
          <a:endParaRPr lang="ru-RU"/>
        </a:p>
      </dgm:t>
    </dgm:pt>
    <dgm:pt modelId="{49FB69DB-D9C8-4B63-B629-E17FE16893C3}">
      <dgm:prSet custT="1"/>
      <dgm:spPr/>
      <dgm:t>
        <a:bodyPr/>
        <a:lstStyle/>
        <a:p>
          <a:pPr algn="just"/>
          <a:r>
            <a:rPr lang="ru-RU" sz="1600" dirty="0" smtClean="0"/>
            <a:t>вовлечение в проектную деятельность .</a:t>
          </a:r>
          <a:endParaRPr lang="ru-RU" sz="1600" dirty="0"/>
        </a:p>
      </dgm:t>
    </dgm:pt>
    <dgm:pt modelId="{B6EA3F10-9AE5-4CA6-9FCF-D04600900CBA}" type="parTrans" cxnId="{E6E93177-2D9A-43BC-92DA-2679A655858F}">
      <dgm:prSet/>
      <dgm:spPr/>
      <dgm:t>
        <a:bodyPr/>
        <a:lstStyle/>
        <a:p>
          <a:endParaRPr lang="ru-RU"/>
        </a:p>
      </dgm:t>
    </dgm:pt>
    <dgm:pt modelId="{35DC7C2F-66CE-4DC1-A5C8-CFBD6C7787E6}" type="sibTrans" cxnId="{E6E93177-2D9A-43BC-92DA-2679A655858F}">
      <dgm:prSet/>
      <dgm:spPr/>
      <dgm:t>
        <a:bodyPr/>
        <a:lstStyle/>
        <a:p>
          <a:endParaRPr lang="ru-RU"/>
        </a:p>
      </dgm:t>
    </dgm:pt>
    <dgm:pt modelId="{BFB1961F-6B2B-41B5-A496-6288B60C55A7}">
      <dgm:prSet custT="1"/>
      <dgm:spPr/>
      <dgm:t>
        <a:bodyPr/>
        <a:lstStyle/>
        <a:p>
          <a:pPr algn="just"/>
          <a:r>
            <a:rPr lang="ru-RU" sz="1600" dirty="0" smtClean="0"/>
            <a:t>обучить рационально </a:t>
          </a:r>
          <a:r>
            <a:rPr lang="ru-RU" sz="1600" dirty="0"/>
            <a:t>распределять время, составлять план и действовать по нему, делать выводы</a:t>
          </a:r>
        </a:p>
      </dgm:t>
    </dgm:pt>
    <dgm:pt modelId="{5586F5AE-4257-488D-9AFD-AA0625F6DFB2}" type="parTrans" cxnId="{B75604D2-7742-42D9-8B15-5C942BA7960E}">
      <dgm:prSet/>
      <dgm:spPr/>
      <dgm:t>
        <a:bodyPr/>
        <a:lstStyle/>
        <a:p>
          <a:endParaRPr lang="ru-RU"/>
        </a:p>
      </dgm:t>
    </dgm:pt>
    <dgm:pt modelId="{D4035C84-F572-437F-B9F3-025364F841C5}" type="sibTrans" cxnId="{B75604D2-7742-42D9-8B15-5C942BA7960E}">
      <dgm:prSet/>
      <dgm:spPr/>
      <dgm:t>
        <a:bodyPr/>
        <a:lstStyle/>
        <a:p>
          <a:endParaRPr lang="ru-RU"/>
        </a:p>
      </dgm:t>
    </dgm:pt>
    <dgm:pt modelId="{EA36C011-04A0-4DA2-8942-4C24AEA26C93}">
      <dgm:prSet/>
      <dgm:spPr/>
      <dgm:t>
        <a:bodyPr/>
        <a:lstStyle/>
        <a:p>
          <a:pPr algn="l"/>
          <a:endParaRPr lang="ru-RU" sz="1100" dirty="0"/>
        </a:p>
      </dgm:t>
    </dgm:pt>
    <dgm:pt modelId="{EB0EB742-11A6-4BD2-AB38-95A2D53132F3}" type="parTrans" cxnId="{85419895-CE64-434A-86BB-363CA5FFC77A}">
      <dgm:prSet/>
      <dgm:spPr/>
      <dgm:t>
        <a:bodyPr/>
        <a:lstStyle/>
        <a:p>
          <a:endParaRPr lang="ru-RU"/>
        </a:p>
      </dgm:t>
    </dgm:pt>
    <dgm:pt modelId="{805EFAAC-1F39-4189-859B-50E40A6CCEF7}" type="sibTrans" cxnId="{85419895-CE64-434A-86BB-363CA5FFC77A}">
      <dgm:prSet/>
      <dgm:spPr/>
      <dgm:t>
        <a:bodyPr/>
        <a:lstStyle/>
        <a:p>
          <a:endParaRPr lang="ru-RU"/>
        </a:p>
      </dgm:t>
    </dgm:pt>
    <dgm:pt modelId="{6CEA94D8-86BF-497A-9683-B53E1B9F8601}">
      <dgm:prSet custT="1"/>
      <dgm:spPr/>
      <dgm:t>
        <a:bodyPr/>
        <a:lstStyle/>
        <a:p>
          <a:pPr algn="just"/>
          <a:r>
            <a:rPr lang="ru-RU" sz="1600" dirty="0" smtClean="0"/>
            <a:t>устно комментировать процесс познания в целях развития речевой культуры</a:t>
          </a:r>
          <a:endParaRPr lang="ru-RU" sz="1600" dirty="0"/>
        </a:p>
      </dgm:t>
    </dgm:pt>
    <dgm:pt modelId="{AC1E38F6-E21C-46F0-948A-797DB7FAF6CB}" type="parTrans" cxnId="{943D00BB-F8A1-4402-9047-4A3509277F35}">
      <dgm:prSet/>
      <dgm:spPr/>
      <dgm:t>
        <a:bodyPr/>
        <a:lstStyle/>
        <a:p>
          <a:endParaRPr lang="ru-RU"/>
        </a:p>
      </dgm:t>
    </dgm:pt>
    <dgm:pt modelId="{6C8BED0A-EDEA-4E2A-98BB-EDC5FA6242EC}" type="sibTrans" cxnId="{943D00BB-F8A1-4402-9047-4A3509277F35}">
      <dgm:prSet/>
      <dgm:spPr/>
      <dgm:t>
        <a:bodyPr/>
        <a:lstStyle/>
        <a:p>
          <a:endParaRPr lang="ru-RU"/>
        </a:p>
      </dgm:t>
    </dgm:pt>
    <dgm:pt modelId="{B9C47B20-56FB-4C71-A5FA-C7E1F73C0F11}">
      <dgm:prSet custT="1"/>
      <dgm:spPr/>
      <dgm:t>
        <a:bodyPr/>
        <a:lstStyle/>
        <a:p>
          <a:pPr algn="just"/>
          <a:r>
            <a:rPr lang="ru-RU" sz="1600" dirty="0" smtClean="0"/>
            <a:t>создавать </a:t>
          </a:r>
          <a:r>
            <a:rPr lang="ru-RU" sz="1600" dirty="0"/>
            <a:t>подходящие условия для самостоятельного исследования дошкольниками окружающей среды.</a:t>
          </a:r>
        </a:p>
      </dgm:t>
    </dgm:pt>
    <dgm:pt modelId="{1077D0E8-784E-4CF9-9930-422AB60C986A}" type="parTrans" cxnId="{AC133EDB-95C0-4297-BB59-5193E6954BDC}">
      <dgm:prSet/>
      <dgm:spPr/>
      <dgm:t>
        <a:bodyPr/>
        <a:lstStyle/>
        <a:p>
          <a:endParaRPr lang="ru-RU"/>
        </a:p>
      </dgm:t>
    </dgm:pt>
    <dgm:pt modelId="{7D9751C7-06BD-4FA4-9B5E-DF74FABE2526}" type="sibTrans" cxnId="{AC133EDB-95C0-4297-BB59-5193E6954BDC}">
      <dgm:prSet/>
      <dgm:spPr/>
      <dgm:t>
        <a:bodyPr/>
        <a:lstStyle/>
        <a:p>
          <a:endParaRPr lang="ru-RU"/>
        </a:p>
      </dgm:t>
    </dgm:pt>
    <dgm:pt modelId="{9C9208A6-4A8B-4C27-B8B5-C111FC494861}">
      <dgm:prSet/>
      <dgm:spPr/>
      <dgm:t>
        <a:bodyPr/>
        <a:lstStyle/>
        <a:p>
          <a:pPr algn="l"/>
          <a:endParaRPr lang="ru-RU" sz="1100" dirty="0"/>
        </a:p>
      </dgm:t>
    </dgm:pt>
    <dgm:pt modelId="{198C8AFE-15AF-4779-856F-644422AAC2E4}" type="parTrans" cxnId="{E7967A1E-10E3-4E5B-ABE7-0164CDE41D11}">
      <dgm:prSet/>
      <dgm:spPr/>
      <dgm:t>
        <a:bodyPr/>
        <a:lstStyle/>
        <a:p>
          <a:endParaRPr lang="ru-RU"/>
        </a:p>
      </dgm:t>
    </dgm:pt>
    <dgm:pt modelId="{2620BF98-9FDE-4DFD-BDF2-322B15D65E32}" type="sibTrans" cxnId="{E7967A1E-10E3-4E5B-ABE7-0164CDE41D11}">
      <dgm:prSet/>
      <dgm:spPr/>
      <dgm:t>
        <a:bodyPr/>
        <a:lstStyle/>
        <a:p>
          <a:endParaRPr lang="ru-RU"/>
        </a:p>
      </dgm:t>
    </dgm:pt>
    <dgm:pt modelId="{5ADDE4DC-B748-4066-B9F9-84D0202F4FF8}" type="pres">
      <dgm:prSet presAssocID="{5B14336E-37ED-467C-B809-C55289740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59362-2016-4327-8A86-040F9115FB01}" type="pres">
      <dgm:prSet presAssocID="{BE099EA0-818C-441A-8D13-198643EC729E}" presName="linNode" presStyleCnt="0"/>
      <dgm:spPr/>
    </dgm:pt>
    <dgm:pt modelId="{D0C7E8F1-9AE1-4815-8228-8896DC84390F}" type="pres">
      <dgm:prSet presAssocID="{BE099EA0-818C-441A-8D13-198643EC729E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4D3-6354-4DB3-8393-0F1C482443E5}" type="pres">
      <dgm:prSet presAssocID="{BE099EA0-818C-441A-8D13-198643EC729E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F061D-AE03-411F-8221-11D277CF0AF8}" type="pres">
      <dgm:prSet presAssocID="{505C6804-4941-455C-A705-AC8A6092973B}" presName="sp" presStyleCnt="0"/>
      <dgm:spPr/>
    </dgm:pt>
    <dgm:pt modelId="{FFB2C03B-4847-44E5-833F-411C3D2EBF03}" type="pres">
      <dgm:prSet presAssocID="{DD97C0C0-6BDE-4F58-8B9F-744195DE7CAB}" presName="linNode" presStyleCnt="0"/>
      <dgm:spPr/>
    </dgm:pt>
    <dgm:pt modelId="{D4C0149C-1E69-4209-A28C-BB0FC7798BE8}" type="pres">
      <dgm:prSet presAssocID="{DD97C0C0-6BDE-4F58-8B9F-744195DE7CA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72FA-E562-4D93-BE27-60B37D396E19}" type="pres">
      <dgm:prSet presAssocID="{DD97C0C0-6BDE-4F58-8B9F-744195DE7CAB}" presName="descendantText" presStyleLbl="alignAccFollowNode1" presStyleIdx="1" presStyleCnt="2" custScaleY="109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133EDB-95C0-4297-BB59-5193E6954BDC}" srcId="{DD97C0C0-6BDE-4F58-8B9F-744195DE7CAB}" destId="{B9C47B20-56FB-4C71-A5FA-C7E1F73C0F11}" srcOrd="3" destOrd="0" parTransId="{1077D0E8-784E-4CF9-9930-422AB60C986A}" sibTransId="{7D9751C7-06BD-4FA4-9B5E-DF74FABE2526}"/>
    <dgm:cxn modelId="{5514F18C-18BA-4552-AE85-261F11C05C06}" type="presOf" srcId="{EA36C011-04A0-4DA2-8942-4C24AEA26C93}" destId="{0B1772FA-E562-4D93-BE27-60B37D396E19}" srcOrd="0" destOrd="5" presId="urn:microsoft.com/office/officeart/2005/8/layout/vList5"/>
    <dgm:cxn modelId="{1CD7866C-93C9-4F2E-A23F-232C15A81576}" srcId="{BE099EA0-818C-441A-8D13-198643EC729E}" destId="{773F9F22-C591-4DAD-AC92-4D18B920EE85}" srcOrd="2" destOrd="0" parTransId="{F1C2AC78-8E4C-4C70-A376-F3FB2A1E952E}" sibTransId="{1411DD8F-F027-443A-B553-B90746B6592E}"/>
    <dgm:cxn modelId="{09DC36C1-3EF8-4AED-A063-E51AE6C8197F}" type="presOf" srcId="{5B14336E-37ED-467C-B809-C55289740898}" destId="{5ADDE4DC-B748-4066-B9F9-84D0202F4FF8}" srcOrd="0" destOrd="0" presId="urn:microsoft.com/office/officeart/2005/8/layout/vList5"/>
    <dgm:cxn modelId="{ADA4D06D-7309-48E7-B7B7-3E18B4A95F93}" type="presOf" srcId="{DD97C0C0-6BDE-4F58-8B9F-744195DE7CAB}" destId="{D4C0149C-1E69-4209-A28C-BB0FC7798BE8}" srcOrd="0" destOrd="0" presId="urn:microsoft.com/office/officeart/2005/8/layout/vList5"/>
    <dgm:cxn modelId="{B75604D2-7742-42D9-8B15-5C942BA7960E}" srcId="{DD97C0C0-6BDE-4F58-8B9F-744195DE7CAB}" destId="{BFB1961F-6B2B-41B5-A496-6288B60C55A7}" srcOrd="1" destOrd="0" parTransId="{5586F5AE-4257-488D-9AFD-AA0625F6DFB2}" sibTransId="{D4035C84-F572-437F-B9F3-025364F841C5}"/>
    <dgm:cxn modelId="{B8C5779B-5F43-4BC8-A555-BD4CD89A6411}" type="presOf" srcId="{BFB1961F-6B2B-41B5-A496-6288B60C55A7}" destId="{0B1772FA-E562-4D93-BE27-60B37D396E19}" srcOrd="0" destOrd="1" presId="urn:microsoft.com/office/officeart/2005/8/layout/vList5"/>
    <dgm:cxn modelId="{28BD3056-6691-4F65-9298-19CA0DF0F7AF}" type="presOf" srcId="{9C9208A6-4A8B-4C27-B8B5-C111FC494861}" destId="{0B1772FA-E562-4D93-BE27-60B37D396E19}" srcOrd="0" destOrd="4" presId="urn:microsoft.com/office/officeart/2005/8/layout/vList5"/>
    <dgm:cxn modelId="{E7967A1E-10E3-4E5B-ABE7-0164CDE41D11}" srcId="{DD97C0C0-6BDE-4F58-8B9F-744195DE7CAB}" destId="{9C9208A6-4A8B-4C27-B8B5-C111FC494861}" srcOrd="4" destOrd="0" parTransId="{198C8AFE-15AF-4779-856F-644422AAC2E4}" sibTransId="{2620BF98-9FDE-4DFD-BDF2-322B15D65E32}"/>
    <dgm:cxn modelId="{C4B76E16-4E09-4174-BD40-F0D569C4D065}" type="presOf" srcId="{6CEA94D8-86BF-497A-9683-B53E1B9F8601}" destId="{0B1772FA-E562-4D93-BE27-60B37D396E19}" srcOrd="0" destOrd="2" presId="urn:microsoft.com/office/officeart/2005/8/layout/vList5"/>
    <dgm:cxn modelId="{E6E93177-2D9A-43BC-92DA-2679A655858F}" srcId="{BE099EA0-818C-441A-8D13-198643EC729E}" destId="{49FB69DB-D9C8-4B63-B629-E17FE16893C3}" srcOrd="3" destOrd="0" parTransId="{B6EA3F10-9AE5-4CA6-9FCF-D04600900CBA}" sibTransId="{35DC7C2F-66CE-4DC1-A5C8-CFBD6C7787E6}"/>
    <dgm:cxn modelId="{A5187C51-6B4A-43E7-A6CE-63A471D15D0D}" type="presOf" srcId="{773F9F22-C591-4DAD-AC92-4D18B920EE85}" destId="{0C7C84D3-6354-4DB3-8393-0F1C482443E5}" srcOrd="0" destOrd="2" presId="urn:microsoft.com/office/officeart/2005/8/layout/vList5"/>
    <dgm:cxn modelId="{EF4EF605-6F2D-467B-907E-DF77700FD166}" type="presOf" srcId="{67F0A9BB-5833-453B-A4BB-04E575A24240}" destId="{0C7C84D3-6354-4DB3-8393-0F1C482443E5}" srcOrd="0" destOrd="0" presId="urn:microsoft.com/office/officeart/2005/8/layout/vList5"/>
    <dgm:cxn modelId="{FA42D53F-5953-409F-884F-74E328061A41}" type="presOf" srcId="{0B63C938-BE51-4BE3-B1CE-97829CE39A64}" destId="{0B1772FA-E562-4D93-BE27-60B37D396E19}" srcOrd="0" destOrd="0" presId="urn:microsoft.com/office/officeart/2005/8/layout/vList5"/>
    <dgm:cxn modelId="{874E0FB7-F3E3-41CD-85BE-DF3889D7192C}" srcId="{DD97C0C0-6BDE-4F58-8B9F-744195DE7CAB}" destId="{0B63C938-BE51-4BE3-B1CE-97829CE39A64}" srcOrd="0" destOrd="0" parTransId="{0DF1E662-A587-4222-A08E-6F2E7F1FD7DD}" sibTransId="{9615DC60-4313-443C-942C-B2A812DE0234}"/>
    <dgm:cxn modelId="{20004618-72C2-42A0-9EF8-F4AEB268BF7D}" srcId="{5B14336E-37ED-467C-B809-C55289740898}" destId="{DD97C0C0-6BDE-4F58-8B9F-744195DE7CAB}" srcOrd="1" destOrd="0" parTransId="{18125875-DD44-4B83-AC71-8EBC848B65DD}" sibTransId="{C81C0B64-5968-4F80-B979-7F977C208355}"/>
    <dgm:cxn modelId="{70368270-B452-414D-812A-D7A39DBAB384}" srcId="{BE099EA0-818C-441A-8D13-198643EC729E}" destId="{50AE5CE7-5F11-48BA-99EB-0BB40C97235E}" srcOrd="4" destOrd="0" parTransId="{E4B19433-E264-433A-B845-125D98DF9CF5}" sibTransId="{C8FBF667-6CB2-40AB-A785-9AD269926D16}"/>
    <dgm:cxn modelId="{F7CCC62D-D995-4475-8219-C312A89847F7}" type="presOf" srcId="{FB625336-3ABD-4511-80DF-09A6427F9DEA}" destId="{0C7C84D3-6354-4DB3-8393-0F1C482443E5}" srcOrd="0" destOrd="1" presId="urn:microsoft.com/office/officeart/2005/8/layout/vList5"/>
    <dgm:cxn modelId="{AD534349-09A3-4FD5-B75F-C995FE407BF3}" type="presOf" srcId="{49FB69DB-D9C8-4B63-B629-E17FE16893C3}" destId="{0C7C84D3-6354-4DB3-8393-0F1C482443E5}" srcOrd="0" destOrd="3" presId="urn:microsoft.com/office/officeart/2005/8/layout/vList5"/>
    <dgm:cxn modelId="{48426753-0E01-4124-B059-6AA3BDFE8E7A}" type="presOf" srcId="{B9C47B20-56FB-4C71-A5FA-C7E1F73C0F11}" destId="{0B1772FA-E562-4D93-BE27-60B37D396E19}" srcOrd="0" destOrd="3" presId="urn:microsoft.com/office/officeart/2005/8/layout/vList5"/>
    <dgm:cxn modelId="{FE984E20-ABA0-495C-B6CB-FF7D202C908A}" srcId="{5B14336E-37ED-467C-B809-C55289740898}" destId="{BE099EA0-818C-441A-8D13-198643EC729E}" srcOrd="0" destOrd="0" parTransId="{96E1186D-478A-4169-9B6D-80E573914A88}" sibTransId="{505C6804-4941-455C-A705-AC8A6092973B}"/>
    <dgm:cxn modelId="{5014CEF5-107D-401F-88A3-021294C217FB}" type="presOf" srcId="{BE099EA0-818C-441A-8D13-198643EC729E}" destId="{D0C7E8F1-9AE1-4815-8228-8896DC84390F}" srcOrd="0" destOrd="0" presId="urn:microsoft.com/office/officeart/2005/8/layout/vList5"/>
    <dgm:cxn modelId="{943D00BB-F8A1-4402-9047-4A3509277F35}" srcId="{DD97C0C0-6BDE-4F58-8B9F-744195DE7CAB}" destId="{6CEA94D8-86BF-497A-9683-B53E1B9F8601}" srcOrd="2" destOrd="0" parTransId="{AC1E38F6-E21C-46F0-948A-797DB7FAF6CB}" sibTransId="{6C8BED0A-EDEA-4E2A-98BB-EDC5FA6242EC}"/>
    <dgm:cxn modelId="{BD514495-C52F-45B3-824D-54702367BAD5}" srcId="{BE099EA0-818C-441A-8D13-198643EC729E}" destId="{FB625336-3ABD-4511-80DF-09A6427F9DEA}" srcOrd="1" destOrd="0" parTransId="{A0E131D4-A183-4C3F-8A3E-7AFD1A718FBF}" sibTransId="{A41DA2F8-63CA-4078-BC14-DA3737CAD133}"/>
    <dgm:cxn modelId="{85419895-CE64-434A-86BB-363CA5FFC77A}" srcId="{DD97C0C0-6BDE-4F58-8B9F-744195DE7CAB}" destId="{EA36C011-04A0-4DA2-8942-4C24AEA26C93}" srcOrd="5" destOrd="0" parTransId="{EB0EB742-11A6-4BD2-AB38-95A2D53132F3}" sibTransId="{805EFAAC-1F39-4189-859B-50E40A6CCEF7}"/>
    <dgm:cxn modelId="{A2F019E8-C921-44BD-A5D4-820CD39C84BD}" srcId="{BE099EA0-818C-441A-8D13-198643EC729E}" destId="{67F0A9BB-5833-453B-A4BB-04E575A24240}" srcOrd="0" destOrd="0" parTransId="{0608E0F0-AC68-4CB3-B3D2-686A4DF0CD4E}" sibTransId="{4ECD6849-52DB-4F1C-AFF0-43F0F5EE85C9}"/>
    <dgm:cxn modelId="{EF21AE86-83E3-4093-A838-8895121614B5}" type="presOf" srcId="{50AE5CE7-5F11-48BA-99EB-0BB40C97235E}" destId="{0C7C84D3-6354-4DB3-8393-0F1C482443E5}" srcOrd="0" destOrd="4" presId="urn:microsoft.com/office/officeart/2005/8/layout/vList5"/>
    <dgm:cxn modelId="{0C600DD2-C862-46BB-97AE-3313DE88DF49}" type="presParOf" srcId="{5ADDE4DC-B748-4066-B9F9-84D0202F4FF8}" destId="{78D59362-2016-4327-8A86-040F9115FB01}" srcOrd="0" destOrd="0" presId="urn:microsoft.com/office/officeart/2005/8/layout/vList5"/>
    <dgm:cxn modelId="{6CCF3294-25A1-4276-9C33-B50E84648683}" type="presParOf" srcId="{78D59362-2016-4327-8A86-040F9115FB01}" destId="{D0C7E8F1-9AE1-4815-8228-8896DC84390F}" srcOrd="0" destOrd="0" presId="urn:microsoft.com/office/officeart/2005/8/layout/vList5"/>
    <dgm:cxn modelId="{733D5F01-9FE7-4276-A758-6D836EAB2E93}" type="presParOf" srcId="{78D59362-2016-4327-8A86-040F9115FB01}" destId="{0C7C84D3-6354-4DB3-8393-0F1C482443E5}" srcOrd="1" destOrd="0" presId="urn:microsoft.com/office/officeart/2005/8/layout/vList5"/>
    <dgm:cxn modelId="{A5689CA5-F70B-4B87-9F63-337B573725CC}" type="presParOf" srcId="{5ADDE4DC-B748-4066-B9F9-84D0202F4FF8}" destId="{A27F061D-AE03-411F-8221-11D277CF0AF8}" srcOrd="1" destOrd="0" presId="urn:microsoft.com/office/officeart/2005/8/layout/vList5"/>
    <dgm:cxn modelId="{9BC7AB95-E9BC-480B-8B5A-DB1FCBC7E4D1}" type="presParOf" srcId="{5ADDE4DC-B748-4066-B9F9-84D0202F4FF8}" destId="{FFB2C03B-4847-44E5-833F-411C3D2EBF03}" srcOrd="2" destOrd="0" presId="urn:microsoft.com/office/officeart/2005/8/layout/vList5"/>
    <dgm:cxn modelId="{76EAF93D-7665-4382-B911-69817B11F08D}" type="presParOf" srcId="{FFB2C03B-4847-44E5-833F-411C3D2EBF03}" destId="{D4C0149C-1E69-4209-A28C-BB0FC7798BE8}" srcOrd="0" destOrd="0" presId="urn:microsoft.com/office/officeart/2005/8/layout/vList5"/>
    <dgm:cxn modelId="{6AFE12F5-E46C-4B87-B487-5839E24C09D7}" type="presParOf" srcId="{FFB2C03B-4847-44E5-833F-411C3D2EBF03}" destId="{0B1772FA-E562-4D93-BE27-60B37D396E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48073-FD8C-419A-A926-85446E7A7633}">
      <dsp:nvSpPr>
        <dsp:cNvPr id="0" name=""/>
        <dsp:cNvSpPr/>
      </dsp:nvSpPr>
      <dsp:spPr>
        <a:xfrm>
          <a:off x="0" y="350853"/>
          <a:ext cx="8229600" cy="71604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954" y="385807"/>
        <a:ext cx="8159692" cy="646132"/>
      </dsp:txXfrm>
    </dsp:sp>
    <dsp:sp modelId="{160426A6-D973-42E7-A30B-1EE9CC342C40}">
      <dsp:nvSpPr>
        <dsp:cNvPr id="0" name=""/>
        <dsp:cNvSpPr/>
      </dsp:nvSpPr>
      <dsp:spPr>
        <a:xfrm>
          <a:off x="0" y="1087705"/>
          <a:ext cx="8229600" cy="46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 dirty="0"/>
        </a:p>
      </dsp:txBody>
      <dsp:txXfrm>
        <a:off x="0" y="1087705"/>
        <a:ext cx="8229600" cy="46911"/>
      </dsp:txXfrm>
    </dsp:sp>
    <dsp:sp modelId="{EF1E48AC-BFCC-4D81-A913-66C524714123}">
      <dsp:nvSpPr>
        <dsp:cNvPr id="0" name=""/>
        <dsp:cNvSpPr/>
      </dsp:nvSpPr>
      <dsp:spPr>
        <a:xfrm>
          <a:off x="0" y="1134617"/>
          <a:ext cx="8229600" cy="71604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формирование познавательных действий, становление сознания; развитие воображения и творческой активности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954" y="1169571"/>
        <a:ext cx="8159692" cy="646132"/>
      </dsp:txXfrm>
    </dsp:sp>
    <dsp:sp modelId="{B42A0F09-ABED-4230-999A-669D21E277FC}">
      <dsp:nvSpPr>
        <dsp:cNvPr id="0" name=""/>
        <dsp:cNvSpPr/>
      </dsp:nvSpPr>
      <dsp:spPr>
        <a:xfrm>
          <a:off x="0" y="1902497"/>
          <a:ext cx="8229600" cy="716040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954" y="1937451"/>
        <a:ext cx="8159692" cy="646132"/>
      </dsp:txXfrm>
    </dsp:sp>
    <dsp:sp modelId="{A825A2F3-F241-4C0D-A94B-247273865B9A}">
      <dsp:nvSpPr>
        <dsp:cNvPr id="0" name=""/>
        <dsp:cNvSpPr/>
      </dsp:nvSpPr>
      <dsp:spPr>
        <a:xfrm>
          <a:off x="0" y="2670377"/>
          <a:ext cx="8229600" cy="71604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954" y="2705331"/>
        <a:ext cx="8159692" cy="646132"/>
      </dsp:txXfrm>
    </dsp:sp>
    <dsp:sp modelId="{3695D4DA-6AE1-4DA7-88FE-49ABACD22070}">
      <dsp:nvSpPr>
        <dsp:cNvPr id="0" name=""/>
        <dsp:cNvSpPr/>
      </dsp:nvSpPr>
      <dsp:spPr>
        <a:xfrm>
          <a:off x="0" y="3438257"/>
          <a:ext cx="8229600" cy="716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 планете Земля как общем доме людей, об особенностях ее природы, многообразии стран и народов мира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954" y="3473211"/>
        <a:ext cx="8159692" cy="646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C84D3-6354-4DB3-8393-0F1C482443E5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Поддержать детское любопытство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Развивать интерес к совместному со взрослыми и самостоятельному познанию</a:t>
          </a:r>
          <a:endParaRPr lang="ru-RU" sz="2200" kern="1200" dirty="0"/>
        </a:p>
      </dsp:txBody>
      <dsp:txXfrm rot="-5400000">
        <a:off x="2962655" y="307047"/>
        <a:ext cx="5180726" cy="1593750"/>
      </dsp:txXfrm>
    </dsp:sp>
    <dsp:sp modelId="{D0C7E8F1-9AE1-4815-8228-8896DC84390F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2-4 года</a:t>
          </a:r>
          <a:endParaRPr lang="ru-RU" sz="6200" kern="1200" dirty="0"/>
        </a:p>
      </dsp:txBody>
      <dsp:txXfrm>
        <a:off x="107773" y="107828"/>
        <a:ext cx="2747110" cy="1992186"/>
      </dsp:txXfrm>
    </dsp:sp>
    <dsp:sp modelId="{0B1772FA-E562-4D93-BE27-60B37D396E19}">
      <dsp:nvSpPr>
        <dsp:cNvPr id="0" name=""/>
        <dsp:cNvSpPr/>
      </dsp:nvSpPr>
      <dsp:spPr>
        <a:xfrm rot="5400000">
          <a:off x="4713034" y="788569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Развивать целенаправленное восприятие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Поощрять самостоятельное  обследование окружающих предметов</a:t>
          </a:r>
          <a:endParaRPr lang="ru-RU" sz="2200" kern="1200" dirty="0"/>
        </a:p>
      </dsp:txBody>
      <dsp:txXfrm rot="-5400000">
        <a:off x="2962655" y="2625166"/>
        <a:ext cx="5180726" cy="1593750"/>
      </dsp:txXfrm>
    </dsp:sp>
    <dsp:sp modelId="{D4C0149C-1E69-4209-A28C-BB0FC7798BE8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4-5 лет</a:t>
          </a:r>
          <a:endParaRPr lang="ru-RU" sz="6200" kern="1200" dirty="0"/>
        </a:p>
      </dsp:txBody>
      <dsp:txXfrm>
        <a:off x="107773" y="2425947"/>
        <a:ext cx="2747110" cy="1992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C84D3-6354-4DB3-8393-0F1C482443E5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расширение </a:t>
          </a:r>
          <a:r>
            <a:rPr lang="ru-RU" sz="1600" kern="1200" dirty="0"/>
            <a:t>представлений о свойствах объектов окружающей </a:t>
          </a:r>
          <a:r>
            <a:rPr lang="ru-RU" sz="1600" kern="1200" dirty="0" smtClean="0"/>
            <a:t>среды и </a:t>
          </a:r>
          <a:r>
            <a:rPr lang="ru-RU" sz="1600" kern="1200" dirty="0"/>
            <a:t>их причинно-следственных </a:t>
          </a:r>
          <a:r>
            <a:rPr lang="ru-RU" sz="1600" kern="1200" dirty="0" smtClean="0"/>
            <a:t>взаимосвязях</a:t>
          </a:r>
          <a:endParaRPr lang="ru-RU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освоение умений и навыков находить нужную информацию в справочных источниках, пользоваться детскими энциклопедиями </a:t>
          </a:r>
          <a:endParaRPr lang="ru-RU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вовлечение в проектную деятельность .</a:t>
          </a:r>
          <a:endParaRPr lang="ru-RU" sz="16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-5400000">
        <a:off x="2962655" y="307047"/>
        <a:ext cx="5180726" cy="1593750"/>
      </dsp:txXfrm>
    </dsp:sp>
    <dsp:sp modelId="{D0C7E8F1-9AE1-4815-8228-8896DC84390F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5 - 6 лет</a:t>
          </a:r>
          <a:endParaRPr lang="ru-RU" sz="6200" kern="1200" dirty="0"/>
        </a:p>
      </dsp:txBody>
      <dsp:txXfrm>
        <a:off x="107773" y="107828"/>
        <a:ext cx="2747110" cy="1992186"/>
      </dsp:txXfrm>
    </dsp:sp>
    <dsp:sp modelId="{0B1772FA-E562-4D93-BE27-60B37D396E19}">
      <dsp:nvSpPr>
        <dsp:cNvPr id="0" name=""/>
        <dsp:cNvSpPr/>
      </dsp:nvSpPr>
      <dsp:spPr>
        <a:xfrm rot="5400000">
          <a:off x="4625679" y="788569"/>
          <a:ext cx="194089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обучить рационально </a:t>
          </a:r>
          <a:r>
            <a:rPr lang="ru-RU" sz="1600" kern="1200" dirty="0"/>
            <a:t>распределять время, составлять план и действовать по нему, делать выводы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устно комментировать процесс познания в целях развития речевой культуры</a:t>
          </a:r>
          <a:endParaRPr lang="ru-RU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создавать </a:t>
          </a:r>
          <a:r>
            <a:rPr lang="ru-RU" sz="1600" kern="1200" dirty="0"/>
            <a:t>подходящие условия для самостоятельного исследования дошкольниками окружающей среды.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 rot="-5400000">
        <a:off x="2962656" y="2546340"/>
        <a:ext cx="5172197" cy="1751403"/>
      </dsp:txXfrm>
    </dsp:sp>
    <dsp:sp modelId="{D4C0149C-1E69-4209-A28C-BB0FC7798BE8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118110" rIns="236220" bIns="11811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6 -7 лет</a:t>
          </a:r>
          <a:endParaRPr lang="ru-RU" sz="6200" kern="1200" dirty="0"/>
        </a:p>
      </dsp:txBody>
      <dsp:txXfrm>
        <a:off x="107773" y="2425947"/>
        <a:ext cx="2747110" cy="1992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3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92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13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68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5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8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0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3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0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7A0B-57BE-4921-92EF-44FC401906A4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9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20457"/>
            <a:ext cx="770485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300" b="1" i="1" dirty="0" smtClean="0">
              <a:solidFill>
                <a:srgbClr val="F79646">
                  <a:lumMod val="75000"/>
                </a:srgbClr>
              </a:solidFill>
              <a:latin typeface="Bookman Old Style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5300" b="1" i="1" dirty="0" smtClean="0">
                <a:solidFill>
                  <a:srgbClr val="F79646">
                    <a:lumMod val="75000"/>
                  </a:srgbClr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5300" b="1" i="1" dirty="0">
                <a:solidFill>
                  <a:srgbClr val="F79646">
                    <a:lumMod val="75000"/>
                  </a:srgbClr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Познавательное развитие дошкольников»</a:t>
            </a:r>
            <a:r>
              <a:rPr lang="ru-RU" sz="2700" b="1" dirty="0">
                <a:solidFill>
                  <a:srgbClr val="F79646">
                    <a:lumMod val="75000"/>
                  </a:srgbClr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rgbClr val="F79646">
                    <a:lumMod val="75000"/>
                  </a:srgbClr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Педагог-психолог </a:t>
            </a:r>
            <a:b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 err="1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Молькова</a:t>
            </a:r>
            <a: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 М.В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1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191896"/>
              </p:ext>
            </p:extLst>
          </p:nvPr>
        </p:nvGraphicFramePr>
        <p:xfrm>
          <a:off x="539552" y="332656"/>
          <a:ext cx="8277200" cy="1946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387"/>
                <a:gridCol w="2989394"/>
                <a:gridCol w="287341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ЧТО МЫ ЗНАЕМ 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ЧТО МЫ ХОТИМ УЗНАТЬ?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КАК УЗНАТЬ ОБ ЭТОМ?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8005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Ягоды бывают разного цвета.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8005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Из ягод варят варенье.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8005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Ягоды есть ядовитые и съедобные.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1.Какая ягода самая большая?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2.Что можно приготовить из ягод?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3.Где растут ягоды?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4.Как можно быстро собрать ягоды?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1.Спросить у бабушки или у мамы.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2.Посмотреть в энциклопедии или в интернете.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 Написать письмо </a:t>
                      </a:r>
                      <a:r>
                        <a:rPr lang="ru-RU" sz="1600" dirty="0" err="1">
                          <a:effectLst/>
                        </a:rPr>
                        <a:t>Всезнамусу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2492896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мы можем запланировать, исходя из полученных ответов:</a:t>
            </a:r>
          </a:p>
          <a:p>
            <a:r>
              <a:rPr lang="ru-RU" dirty="0"/>
              <a:t>• пригласить бабушку, чтобы она рассказала, как варить варенье.</a:t>
            </a:r>
          </a:p>
          <a:p>
            <a:r>
              <a:rPr lang="ru-RU" dirty="0"/>
              <a:t>• можно сделать мини-книгу «Рецепты варенья от бабушек»;</a:t>
            </a:r>
          </a:p>
          <a:p>
            <a:r>
              <a:rPr lang="ru-RU" dirty="0"/>
              <a:t>• провести для девочек показ мод «Одежда с ягодками» под песни про ягоды;</a:t>
            </a:r>
          </a:p>
          <a:p>
            <a:r>
              <a:rPr lang="ru-RU" dirty="0"/>
              <a:t>• сделать коллаж </a:t>
            </a:r>
            <a:r>
              <a:rPr lang="ru-RU" dirty="0" smtClean="0"/>
              <a:t>«Ягоды</a:t>
            </a:r>
            <a:r>
              <a:rPr lang="ru-RU" dirty="0"/>
              <a:t>»;</a:t>
            </a:r>
          </a:p>
          <a:p>
            <a:r>
              <a:rPr lang="ru-RU" dirty="0"/>
              <a:t>• придумать (нарисовать, построить) приспособление для сборки ягод;</a:t>
            </a:r>
          </a:p>
          <a:p>
            <a:r>
              <a:rPr lang="ru-RU" dirty="0"/>
              <a:t>• организовать сюжетно-ролевую игру «В лес по ягоды»;</a:t>
            </a:r>
          </a:p>
          <a:p>
            <a:r>
              <a:rPr lang="ru-RU" dirty="0"/>
              <a:t>• провести фотовыставку «Дачные ягодки».</a:t>
            </a:r>
          </a:p>
        </p:txBody>
      </p:sp>
    </p:spTree>
    <p:extLst>
      <p:ext uri="{BB962C8B-B14F-4D97-AF65-F5344CB8AC3E}">
        <p14:creationId xmlns:p14="http://schemas.microsoft.com/office/powerpoint/2010/main" val="25079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02504"/>
            <a:ext cx="496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М</a:t>
            </a:r>
            <a:r>
              <a:rPr lang="ru-RU" sz="2800" b="1" dirty="0" smtClean="0"/>
              <a:t>етод </a:t>
            </a:r>
            <a:r>
              <a:rPr lang="ru-RU" sz="2800" b="1" dirty="0"/>
              <a:t>«Мыслительная карта</a:t>
            </a:r>
            <a:r>
              <a:rPr lang="ru-RU" sz="2800" b="1" dirty="0" smtClean="0"/>
              <a:t>»</a:t>
            </a:r>
            <a:endParaRPr lang="ru-RU" sz="2800" dirty="0"/>
          </a:p>
        </p:txBody>
      </p:sp>
      <p:pic>
        <p:nvPicPr>
          <p:cNvPr id="3" name="Рисунок 2" descr="https://fhd.multiurok.ru/8/b/9/8b9291f90bfcecdc71e9667dbab4a14c0a32822f/mastier-klass-dlia-piedaghoghov-razvitiie-poznavat_3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488832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72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222" y="404664"/>
            <a:ext cx="7056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Схема </a:t>
            </a:r>
            <a:r>
              <a:rPr lang="ru-RU" sz="2400" b="1" dirty="0" err="1">
                <a:solidFill>
                  <a:srgbClr val="7030A0"/>
                </a:solidFill>
              </a:rPr>
              <a:t>синквейна</a:t>
            </a:r>
            <a:endParaRPr lang="ru-RU" sz="2400" b="1" dirty="0">
              <a:solidFill>
                <a:srgbClr val="7030A0"/>
              </a:solidFill>
            </a:endParaRPr>
          </a:p>
          <a:p>
            <a:pPr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1 строка </a:t>
            </a:r>
            <a:r>
              <a:rPr lang="ru-RU" sz="2400" dirty="0"/>
              <a:t>– существительное – ОДНО ключевое слово, определяющее тему и содержание </a:t>
            </a:r>
            <a:r>
              <a:rPr lang="ru-RU" sz="2400" dirty="0" err="1"/>
              <a:t>синквейна</a:t>
            </a:r>
            <a:r>
              <a:rPr lang="ru-RU" sz="2400" dirty="0"/>
              <a:t>;</a:t>
            </a:r>
          </a:p>
          <a:p>
            <a:pPr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2 строка </a:t>
            </a:r>
            <a:r>
              <a:rPr lang="ru-RU" sz="2400" dirty="0"/>
              <a:t>- два прилагательных – описание темы в ДВУХ словах, характеризующих данное понятие;</a:t>
            </a:r>
          </a:p>
          <a:p>
            <a:pPr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3 строка </a:t>
            </a:r>
            <a:r>
              <a:rPr lang="ru-RU" sz="2400" dirty="0"/>
              <a:t>– три глагола - описание действия в рамках этой темы ТРЕМЯ словами;</a:t>
            </a:r>
          </a:p>
          <a:p>
            <a:pPr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4 строка- </a:t>
            </a:r>
            <a:r>
              <a:rPr lang="ru-RU" sz="2400" dirty="0"/>
              <a:t>форма из ЧЕТЫРЕХ слов - короткое предложение, раскрывающее суть темы. Философское или эмоциональное отношение к ней автора;</a:t>
            </a:r>
          </a:p>
          <a:p>
            <a:pPr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5 строка </a:t>
            </a:r>
            <a:r>
              <a:rPr lang="ru-RU" sz="2400" dirty="0"/>
              <a:t>– ОДНО слово – синоним к первому. Обычно существительное, через которое человек выражает свои чувства, ассоциации, связанные с данным понятием.</a:t>
            </a:r>
          </a:p>
        </p:txBody>
      </p:sp>
    </p:spTree>
    <p:extLst>
      <p:ext uri="{BB962C8B-B14F-4D97-AF65-F5344CB8AC3E}">
        <p14:creationId xmlns:p14="http://schemas.microsoft.com/office/powerpoint/2010/main" val="35466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способностей и познавательного интереса дошкольников – один из важнейших вопросов воспитания и развития ребенка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От того, насколько будут развиты у ребенка познавательный интерес и познавательные способности, зависит успех его обучения в школе и успех его развития в целом. </a:t>
            </a:r>
          </a:p>
        </p:txBody>
      </p:sp>
    </p:spTree>
    <p:extLst>
      <p:ext uri="{BB962C8B-B14F-4D97-AF65-F5344CB8AC3E}">
        <p14:creationId xmlns:p14="http://schemas.microsoft.com/office/powerpoint/2010/main" val="47299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628362"/>
              </p:ext>
            </p:extLst>
          </p:nvPr>
        </p:nvGraphicFramePr>
        <p:xfrm>
          <a:off x="539552" y="9807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8" y="332657"/>
            <a:ext cx="7450137" cy="100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5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005545" y="476672"/>
            <a:ext cx="6984776" cy="1575336"/>
            <a:chOff x="0" y="55"/>
            <a:chExt cx="2962656" cy="220773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55"/>
              <a:ext cx="2962656" cy="2207732"/>
            </a:xfrm>
            <a:prstGeom prst="roundRect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07773" y="107828"/>
              <a:ext cx="2747110" cy="19921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6220" tIns="118110" rIns="236220" bIns="118110" numCol="1" spcCol="1270" anchor="ctr" anchorCtr="0">
              <a:noAutofit/>
            </a:bodyPr>
            <a:lstStyle/>
            <a:p>
              <a:pPr lvl="0" algn="ctr" defTabSz="2755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dirty="0">
                  <a:solidFill>
                    <a:schemeClr val="tx1"/>
                  </a:solidFill>
                </a:rPr>
                <a:t>Развитие и обогащение познавательной сферы детей </a:t>
              </a:r>
              <a:endParaRPr lang="ru-RU" sz="3200" b="1" dirty="0" smtClean="0">
                <a:solidFill>
                  <a:schemeClr val="tx1"/>
                </a:solidFill>
              </a:endParaRPr>
            </a:p>
            <a:p>
              <a:pPr lvl="0" algn="ctr" defTabSz="2755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dirty="0" smtClean="0">
                  <a:solidFill>
                    <a:schemeClr val="tx1"/>
                  </a:solidFill>
                </a:rPr>
                <a:t>от </a:t>
              </a:r>
              <a:r>
                <a:rPr lang="ru-RU" sz="3200" b="1" dirty="0">
                  <a:solidFill>
                    <a:schemeClr val="tx1"/>
                  </a:solidFill>
                </a:rPr>
                <a:t>2 до 7 лет </a:t>
              </a:r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349846" y="3216424"/>
            <a:ext cx="3744416" cy="18002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Периоды «накопления»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2-4 </a:t>
            </a:r>
            <a:r>
              <a:rPr lang="ru-RU" sz="3200" b="1" dirty="0">
                <a:solidFill>
                  <a:schemeClr val="tx1"/>
                </a:solidFill>
              </a:rPr>
              <a:t>года и 5-6 лет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95639" y="3072408"/>
            <a:ext cx="3672408" cy="194421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Периоды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«упорядочивания </a:t>
            </a:r>
            <a:r>
              <a:rPr lang="ru-RU" sz="3200" b="1" dirty="0">
                <a:solidFill>
                  <a:schemeClr val="tx1"/>
                </a:solidFill>
              </a:rPr>
              <a:t>информации»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4-5 лет и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6-7 </a:t>
            </a:r>
            <a:r>
              <a:rPr lang="ru-RU" sz="3200" b="1" dirty="0" smtClean="0">
                <a:solidFill>
                  <a:schemeClr val="tx1"/>
                </a:solidFill>
              </a:rPr>
              <a:t>лет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619672" y="2132856"/>
            <a:ext cx="1440160" cy="939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2120" y="2132856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7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Задачи образовательной деятельности детей разного возраста в области познавательного развития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4005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0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332656"/>
            <a:ext cx="8352928" cy="266429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Детей </a:t>
            </a:r>
            <a:r>
              <a:rPr lang="ru-RU" sz="2600" b="1" dirty="0">
                <a:solidFill>
                  <a:schemeClr val="tx1"/>
                </a:solidFill>
              </a:rPr>
              <a:t>5-6 лет </a:t>
            </a:r>
            <a:r>
              <a:rPr lang="ru-RU" sz="2600" b="1" dirty="0" smtClean="0">
                <a:solidFill>
                  <a:schemeClr val="tx1"/>
                </a:solidFill>
              </a:rPr>
              <a:t>характеризует:</a:t>
            </a:r>
            <a:endParaRPr lang="ru-RU" sz="2600" b="1" dirty="0">
              <a:solidFill>
                <a:schemeClr val="tx1"/>
              </a:solidFill>
            </a:endParaRPr>
          </a:p>
          <a:p>
            <a:r>
              <a:rPr lang="ru-RU" sz="2600" b="1" dirty="0">
                <a:solidFill>
                  <a:schemeClr val="tx1"/>
                </a:solidFill>
              </a:rPr>
              <a:t>• Стремление расширить свой кругозор;</a:t>
            </a:r>
          </a:p>
          <a:p>
            <a:pPr algn="just"/>
            <a:r>
              <a:rPr lang="ru-RU" sz="2600" b="1" dirty="0">
                <a:solidFill>
                  <a:schemeClr val="tx1"/>
                </a:solidFill>
              </a:rPr>
              <a:t>• Желание выявить и вникнуть в существующие в нашем мире связи и отношения;</a:t>
            </a:r>
          </a:p>
          <a:p>
            <a:pPr algn="just"/>
            <a:r>
              <a:rPr lang="ru-RU" sz="2600" b="1" dirty="0">
                <a:solidFill>
                  <a:schemeClr val="tx1"/>
                </a:solidFill>
              </a:rPr>
              <a:t>• Потребность утвердиться в своем отношении к окружающему миру.</a:t>
            </a:r>
            <a:endParaRPr lang="ru-RU" sz="2600" b="1" dirty="0" smtClean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284984"/>
            <a:ext cx="8352928" cy="331236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tx1"/>
                </a:solidFill>
              </a:rPr>
              <a:t>С</a:t>
            </a:r>
            <a:r>
              <a:rPr lang="ru-RU" sz="2600" b="1" dirty="0" smtClean="0">
                <a:solidFill>
                  <a:schemeClr val="tx1"/>
                </a:solidFill>
              </a:rPr>
              <a:t>редства </a:t>
            </a:r>
            <a:r>
              <a:rPr lang="ru-RU" sz="2600" b="1" dirty="0">
                <a:solidFill>
                  <a:schemeClr val="tx1"/>
                </a:solidFill>
              </a:rPr>
              <a:t>и способы </a:t>
            </a:r>
            <a:r>
              <a:rPr lang="ru-RU" sz="2600" b="1" dirty="0" smtClean="0">
                <a:solidFill>
                  <a:schemeClr val="tx1"/>
                </a:solidFill>
              </a:rPr>
              <a:t>познания ребенка 5 лет:</a:t>
            </a:r>
            <a:endParaRPr lang="ru-RU" sz="2600" b="1" dirty="0">
              <a:solidFill>
                <a:schemeClr val="tx1"/>
              </a:solidFill>
            </a:endParaRPr>
          </a:p>
          <a:p>
            <a:r>
              <a:rPr lang="ru-RU" sz="2600" b="1" dirty="0">
                <a:solidFill>
                  <a:schemeClr val="tx1"/>
                </a:solidFill>
              </a:rPr>
              <a:t>• Действия и собственный практический опыт </a:t>
            </a:r>
            <a:r>
              <a:rPr lang="ru-RU" sz="2600" b="1" i="1" dirty="0">
                <a:solidFill>
                  <a:schemeClr val="tx1"/>
                </a:solidFill>
              </a:rPr>
              <a:t>(этим он овладел достаточно хорошо)</a:t>
            </a:r>
            <a:r>
              <a:rPr lang="ru-RU" sz="2600" b="1" dirty="0">
                <a:solidFill>
                  <a:schemeClr val="tx1"/>
                </a:solidFill>
              </a:rPr>
              <a:t>;</a:t>
            </a:r>
          </a:p>
          <a:p>
            <a:r>
              <a:rPr lang="ru-RU" sz="2600" b="1" dirty="0">
                <a:solidFill>
                  <a:schemeClr val="tx1"/>
                </a:solidFill>
              </a:rPr>
              <a:t>• Слово, т. е. рассказы взрослых </a:t>
            </a:r>
            <a:r>
              <a:rPr lang="ru-RU" sz="2600" b="1" i="1" dirty="0">
                <a:solidFill>
                  <a:schemeClr val="tx1"/>
                </a:solidFill>
              </a:rPr>
              <a:t>(этот ему уже знаком, продолжается процесс его </a:t>
            </a:r>
            <a:r>
              <a:rPr lang="ru-RU" sz="2600" b="1" i="1" dirty="0" smtClean="0">
                <a:solidFill>
                  <a:schemeClr val="tx1"/>
                </a:solidFill>
              </a:rPr>
              <a:t>совершенствования)</a:t>
            </a:r>
            <a:r>
              <a:rPr lang="ru-RU" sz="2600" b="1" dirty="0" smtClean="0">
                <a:solidFill>
                  <a:schemeClr val="tx1"/>
                </a:solidFill>
              </a:rPr>
              <a:t>;</a:t>
            </a:r>
            <a:endParaRPr lang="ru-RU" sz="2600" b="1" dirty="0">
              <a:solidFill>
                <a:schemeClr val="tx1"/>
              </a:solidFill>
            </a:endParaRPr>
          </a:p>
          <a:p>
            <a:r>
              <a:rPr lang="ru-RU" sz="2600" b="1" dirty="0">
                <a:solidFill>
                  <a:schemeClr val="tx1"/>
                </a:solidFill>
              </a:rPr>
              <a:t>• Книги, </a:t>
            </a:r>
            <a:r>
              <a:rPr lang="ru-RU" sz="2600" b="1" dirty="0" smtClean="0">
                <a:solidFill>
                  <a:schemeClr val="tx1"/>
                </a:solidFill>
              </a:rPr>
              <a:t>энциклопедии, телевизор, интернет </a:t>
            </a:r>
            <a:r>
              <a:rPr lang="ru-RU" sz="2600" b="1" dirty="0">
                <a:solidFill>
                  <a:schemeClr val="tx1"/>
                </a:solidFill>
              </a:rPr>
              <a:t>и пр. как новые источники знаний.</a:t>
            </a:r>
          </a:p>
        </p:txBody>
      </p:sp>
    </p:spTree>
    <p:extLst>
      <p:ext uri="{BB962C8B-B14F-4D97-AF65-F5344CB8AC3E}">
        <p14:creationId xmlns:p14="http://schemas.microsoft.com/office/powerpoint/2010/main" val="6960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880837"/>
              </p:ext>
            </p:extLst>
          </p:nvPr>
        </p:nvGraphicFramePr>
        <p:xfrm>
          <a:off x="467544" y="40466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74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Процесс </a:t>
            </a:r>
            <a:r>
              <a:rPr lang="ru-RU" b="1" dirty="0">
                <a:solidFill>
                  <a:srgbClr val="7030A0"/>
                </a:solidFill>
              </a:rPr>
              <a:t>познания детей 6-7 лет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8079" y="17728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Установление причинно-следственных взаимосвязей нашего </a:t>
            </a:r>
            <a:r>
              <a:rPr lang="ru-RU" sz="2400" dirty="0" smtClean="0"/>
              <a:t>мира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9529" y="1754931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Содержательное упорядочивание информации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5" y="3749338"/>
            <a:ext cx="2853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временная </a:t>
            </a:r>
            <a:endParaRPr lang="ru-RU" sz="2400" dirty="0" smtClean="0"/>
          </a:p>
          <a:p>
            <a:r>
              <a:rPr lang="ru-RU" sz="2400" dirty="0" smtClean="0"/>
              <a:t>последовательность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93915" y="3573016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одно и то же следствие может иметь несколько причин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267744" y="1196752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44208" y="1196752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187624" y="2973145"/>
            <a:ext cx="864096" cy="7761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491880" y="2973145"/>
            <a:ext cx="720080" cy="59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9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79928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Проект – это Пять «П»:</a:t>
            </a:r>
            <a:endParaRPr lang="ru-RU" sz="2800" dirty="0"/>
          </a:p>
          <a:p>
            <a:r>
              <a:rPr lang="ru-RU" sz="2800" b="1" dirty="0"/>
              <a:t>П</a:t>
            </a:r>
            <a:r>
              <a:rPr lang="ru-RU" sz="2800" dirty="0"/>
              <a:t>роблема (выбор темы).</a:t>
            </a:r>
          </a:p>
          <a:p>
            <a:r>
              <a:rPr lang="ru-RU" sz="2800" b="1" dirty="0"/>
              <a:t>П</a:t>
            </a:r>
            <a:r>
              <a:rPr lang="ru-RU" sz="2800" dirty="0"/>
              <a:t>роектирование или планирование.</a:t>
            </a:r>
          </a:p>
          <a:p>
            <a:r>
              <a:rPr lang="ru-RU" sz="2800" b="1" dirty="0"/>
              <a:t>П</a:t>
            </a:r>
            <a:r>
              <a:rPr lang="ru-RU" sz="2800" dirty="0"/>
              <a:t>оиск информации.</a:t>
            </a:r>
          </a:p>
          <a:p>
            <a:r>
              <a:rPr lang="ru-RU" sz="2800" b="1" dirty="0"/>
              <a:t>П</a:t>
            </a:r>
            <a:r>
              <a:rPr lang="ru-RU" sz="2800" dirty="0"/>
              <a:t>родукт (практический результат: выставка, журнал, газета, игра, карта, коллекция, альбом, реклама, сообщение, концерт и т. д.).</a:t>
            </a:r>
          </a:p>
          <a:p>
            <a:r>
              <a:rPr lang="ru-RU" sz="2800" b="1" dirty="0"/>
              <a:t>П</a:t>
            </a:r>
            <a:r>
              <a:rPr lang="ru-RU" sz="2800" dirty="0"/>
              <a:t>резентация. (Виды презентации: отчет исследовательской работы, научный доклад, деловая игра, ролевая игра, спектакль, </a:t>
            </a:r>
            <a:endParaRPr lang="ru-RU" sz="2800" dirty="0" smtClean="0"/>
          </a:p>
          <a:p>
            <a:r>
              <a:rPr lang="ru-RU" sz="2800" dirty="0" smtClean="0"/>
              <a:t>концерт </a:t>
            </a:r>
            <a:r>
              <a:rPr lang="ru-RU" sz="2800" dirty="0"/>
              <a:t>и т. д.)</a:t>
            </a:r>
          </a:p>
          <a:p>
            <a:r>
              <a:rPr lang="ru-RU" sz="2800" b="1" dirty="0"/>
              <a:t>П</a:t>
            </a:r>
            <a:r>
              <a:rPr lang="ru-RU" sz="2800" dirty="0"/>
              <a:t>ортфолио, в котором собраны </a:t>
            </a:r>
            <a:endParaRPr lang="ru-RU" sz="2800" dirty="0" smtClean="0"/>
          </a:p>
          <a:p>
            <a:r>
              <a:rPr lang="ru-RU" sz="2800" dirty="0" smtClean="0"/>
              <a:t>наработанные </a:t>
            </a:r>
            <a:r>
              <a:rPr lang="ru-RU" sz="2800" dirty="0"/>
              <a:t>материалы (фотографии, </a:t>
            </a:r>
            <a:endParaRPr lang="ru-RU" sz="2800" dirty="0" smtClean="0"/>
          </a:p>
          <a:p>
            <a:r>
              <a:rPr lang="ru-RU" sz="2800" dirty="0" smtClean="0"/>
              <a:t>рисунки</a:t>
            </a:r>
            <a:r>
              <a:rPr lang="ru-RU" sz="2800" dirty="0"/>
              <a:t>, альбомы, макеты и др.).</a:t>
            </a:r>
          </a:p>
        </p:txBody>
      </p:sp>
    </p:spTree>
    <p:extLst>
      <p:ext uri="{BB962C8B-B14F-4D97-AF65-F5344CB8AC3E}">
        <p14:creationId xmlns:p14="http://schemas.microsoft.com/office/powerpoint/2010/main" val="29388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056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 «Модель трех вопросов</a:t>
            </a:r>
            <a:r>
              <a:rPr lang="ru-RU" sz="2800" b="1" dirty="0" smtClean="0"/>
              <a:t>»</a:t>
            </a:r>
          </a:p>
          <a:p>
            <a:pPr algn="ctr"/>
            <a:r>
              <a:rPr lang="ru-RU" sz="2800" b="1" dirty="0" smtClean="0"/>
              <a:t>• </a:t>
            </a:r>
            <a:r>
              <a:rPr lang="ru-RU" sz="2800" b="1" dirty="0"/>
              <a:t>Что мы знаем?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• </a:t>
            </a:r>
            <a:r>
              <a:rPr lang="ru-RU" sz="2800" b="1" dirty="0"/>
              <a:t>Что мы хотим узнать?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• </a:t>
            </a:r>
            <a:r>
              <a:rPr lang="ru-RU" sz="2800" b="1" dirty="0"/>
              <a:t>Как узнаем об этом?</a:t>
            </a:r>
            <a:endParaRPr lang="ru-RU" sz="2800" dirty="0"/>
          </a:p>
        </p:txBody>
      </p:sp>
      <p:pic>
        <p:nvPicPr>
          <p:cNvPr id="3" name="Рисунок 2" descr="https://fhd.multiurok.ru/8/b/9/8b9291f90bfcecdc71e9667dbab4a14c0a32822f/mastier-klass-dlia-piedaghoghov-razvitiie-poznavat_2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00286"/>
            <a:ext cx="7056784" cy="40090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8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1988</TotalTime>
  <Words>762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Задачи образовательной деятельности детей разного возраста в области познавательного развития</vt:lpstr>
      <vt:lpstr>Презентация PowerPoint</vt:lpstr>
      <vt:lpstr>Презентация PowerPoint</vt:lpstr>
      <vt:lpstr>Процесс познания детей 6-7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 Тема: «Познавательное развитие дошкольников в условиях реализации ФГОС ДО»</dc:title>
  <dc:creator>Ольга Николаевна</dc:creator>
  <cp:lastModifiedBy>пользователь</cp:lastModifiedBy>
  <cp:revision>114</cp:revision>
  <dcterms:created xsi:type="dcterms:W3CDTF">2014-11-19T14:01:47Z</dcterms:created>
  <dcterms:modified xsi:type="dcterms:W3CDTF">2019-11-12T12:23:02Z</dcterms:modified>
</cp:coreProperties>
</file>