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57" r:id="rId4"/>
    <p:sldId id="258" r:id="rId5"/>
    <p:sldId id="259" r:id="rId6"/>
    <p:sldId id="281" r:id="rId7"/>
    <p:sldId id="285" r:id="rId8"/>
    <p:sldId id="267" r:id="rId9"/>
    <p:sldId id="283" r:id="rId10"/>
    <p:sldId id="286" r:id="rId11"/>
    <p:sldId id="287" r:id="rId12"/>
    <p:sldId id="288" r:id="rId13"/>
    <p:sldId id="282" r:id="rId14"/>
    <p:sldId id="289" r:id="rId15"/>
    <p:sldId id="290" r:id="rId16"/>
    <p:sldId id="291" r:id="rId17"/>
    <p:sldId id="270" r:id="rId18"/>
    <p:sldId id="279" r:id="rId19"/>
    <p:sldId id="260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4" autoAdjust="0"/>
    <p:restoredTop sz="94803" autoAdjust="0"/>
  </p:normalViewPr>
  <p:slideViewPr>
    <p:cSldViewPr>
      <p:cViewPr>
        <p:scale>
          <a:sx n="73" d="100"/>
          <a:sy n="73" d="100"/>
        </p:scale>
        <p:origin x="-13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42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D073039-82BC-44E7-8BF8-65320DD963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90FA53-927C-4EEC-B371-E64B7148A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270576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№ 6 с.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Субханкулово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муниципального района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Туймазинский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Республики Башкортостан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484784"/>
            <a:ext cx="6838528" cy="4890138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 дидактической игре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«Стиральные машины»</a:t>
            </a: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детский сад № 6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Субханкулово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Латыпова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Л.М.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Туймазы -2017г.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Дидактическая игра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36750"/>
            <a:ext cx="746760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943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5242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823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60648"/>
            <a:ext cx="835292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673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39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79417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990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106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354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 может использоваться: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в </a:t>
            </a:r>
            <a:r>
              <a:rPr lang="ru-RU" dirty="0"/>
              <a:t>непосредственной образовательной деятельности в образовательной области «Социализация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в интеграции с образовательными областями «Познание», «Коммуникация», «Безопасность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а так же и в индивидуальных занятиях с воспитанниками.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достоинства пособия: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функциональная;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Обучающая;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Яркая, всегда привлекает к себе внимание детей;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Участвовать в игре может один ребенок, подгруппа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Выводы: с помощью этой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7467600" cy="487375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 </a:t>
            </a:r>
            <a:r>
              <a:rPr lang="ru-RU" dirty="0"/>
              <a:t>Ребенок проявляет интерес к предметам ближайшего</a:t>
            </a:r>
            <a:br>
              <a:rPr lang="ru-RU" dirty="0"/>
            </a:br>
            <a:r>
              <a:rPr lang="ru-RU" dirty="0"/>
              <a:t>окружения, их свойствам, рассматривает, обследует предметы,</a:t>
            </a:r>
            <a:br>
              <a:rPr lang="ru-RU" dirty="0"/>
            </a:br>
            <a:r>
              <a:rPr lang="ru-RU" dirty="0"/>
              <a:t>по разному действует с ними по предложению взрослого или</a:t>
            </a:r>
            <a:br>
              <a:rPr lang="ru-RU" dirty="0"/>
            </a:br>
            <a:r>
              <a:rPr lang="ru-RU" dirty="0"/>
              <a:t>по собственной </a:t>
            </a:r>
            <a:r>
              <a:rPr lang="ru-RU" dirty="0" smtClean="0"/>
              <a:t>инициативе.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Умеет </a:t>
            </a:r>
            <a:r>
              <a:rPr lang="ru-RU" dirty="0"/>
              <a:t>различать и называть согласно сенсорным </a:t>
            </a:r>
            <a:r>
              <a:rPr lang="ru-RU" dirty="0" smtClean="0"/>
              <a:t>эталонам основные цвета (красный, синий, желтый. Зеленый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Понимает слова, обозначающие свойства предметов, пытается</a:t>
            </a:r>
            <a:br>
              <a:rPr lang="ru-RU" dirty="0"/>
            </a:br>
            <a:r>
              <a:rPr lang="ru-RU" dirty="0"/>
              <a:t>использовать их в своей речи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В совместной с педагогом познавательной деятельности</a:t>
            </a:r>
            <a:br>
              <a:rPr lang="ru-RU" dirty="0"/>
            </a:br>
            <a:r>
              <a:rPr lang="ru-RU" dirty="0"/>
              <a:t>переживает чувство удивления, радости познания </a:t>
            </a:r>
            <a:r>
              <a:rPr lang="ru-RU" dirty="0" smtClean="0"/>
              <a:t>мира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Игра дает детям представление о правилах безопасности с бытовыми приборами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Направленность: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03232" cy="527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Познание окружающего мира и развитие психических процессов, развитие речи, формирование сенсорного воспитания, полноценного восприятия окружающей действительности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Предпосылки: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Речевое развитие детей  раннего возраста; обогащение материально – технической базы и предметно - пространственной  развивающей  образовательной среды группы.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учебно методическое пособие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Предназначение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детей от 1,5 до 3 лет.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8352928" cy="54212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>
                <a:solidFill>
                  <a:srgbClr val="444444"/>
                </a:solidFill>
                <a:latin typeface="Arial"/>
              </a:rPr>
              <a:t>Так как в младшем дошкольном возрасте игра является основным видом деятельности, которая способствует накоплению запаса ярких конкретных представлений о предметах и явлениях окружающей действительности, активизирует познавательную деятельность ребенка. Воспитывается сосредоточенность, внимание, настойчивость, , происходит овладение языком, коррекция психических функций, социальных отношений. Игра позволяет обеспечить нужное количество повторений на разном материале при сохранении эмоционально-положительного отношения к заданию</a:t>
            </a:r>
            <a:r>
              <a:rPr lang="ru-RU" sz="2000" u="sng" dirty="0">
                <a:solidFill>
                  <a:srgbClr val="444444"/>
                </a:solidFill>
                <a:latin typeface="Arial"/>
              </a:rPr>
              <a:t>.</a:t>
            </a:r>
            <a:r>
              <a:rPr lang="ru-RU" sz="2000" dirty="0">
                <a:solidFill>
                  <a:srgbClr val="444444"/>
                </a:solidFill>
                <a:latin typeface="Arial"/>
              </a:rPr>
              <a:t> Поэтому не только среда, но и дидактический материал стимулирует ребёнка, находится в  свободном доступе, даёт возможность повторять уже известные знания, а подбор орудий и предметов действия, стимулирует и побеждает к творческой </a:t>
            </a:r>
            <a:r>
              <a:rPr lang="ru-RU" sz="2000" dirty="0" smtClean="0">
                <a:solidFill>
                  <a:srgbClr val="444444"/>
                </a:solidFill>
                <a:latin typeface="Arial"/>
              </a:rPr>
              <a:t>деятельности </a:t>
            </a:r>
            <a:r>
              <a:rPr lang="ru-RU" sz="2000" dirty="0">
                <a:solidFill>
                  <a:srgbClr val="444444"/>
                </a:solidFill>
                <a:latin typeface="Arial"/>
              </a:rPr>
              <a:t>и </a:t>
            </a:r>
            <a:r>
              <a:rPr lang="ru-RU" sz="2000" dirty="0" smtClean="0">
                <a:solidFill>
                  <a:srgbClr val="444444"/>
                </a:solidFill>
                <a:latin typeface="Arial"/>
              </a:rPr>
              <a:t>учит </a:t>
            </a:r>
            <a:r>
              <a:rPr lang="ru-RU" sz="2000" dirty="0">
                <a:solidFill>
                  <a:srgbClr val="444444"/>
                </a:solidFill>
                <a:latin typeface="Arial"/>
              </a:rPr>
              <a:t>переносить имеющиеся навыки на новые ситуации, т. е. расширяет зону ближайшего развития.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467600" cy="4269088"/>
          </a:xfrm>
        </p:spPr>
        <p:txBody>
          <a:bodyPr/>
          <a:lstStyle/>
          <a:p>
            <a:r>
              <a:rPr lang="ru-RU" dirty="0"/>
              <a:t>Развивать умение различать и называть основные цвета (красный, жёлтый, зелёный, синий) 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мелкую моторику;</a:t>
            </a:r>
          </a:p>
          <a:p>
            <a:r>
              <a:rPr lang="ru-RU" dirty="0" smtClean="0"/>
              <a:t>Развитие </a:t>
            </a:r>
            <a:r>
              <a:rPr lang="ru-RU" dirty="0"/>
              <a:t>сенсорного восприятия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/>
              <a:t>Учить группировать предметы по цвету;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Обогащать словарь детей.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Расширять знания об одежде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 правильно называть предметы одежды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Развивать </a:t>
            </a:r>
            <a:r>
              <a:rPr lang="ru-RU" sz="1800" dirty="0"/>
              <a:t>зрительное восприятие и внимание;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 </a:t>
            </a:r>
            <a:r>
              <a:rPr lang="ru-RU" sz="1800" dirty="0"/>
              <a:t>Развивать навык соотносить предметы по цвету;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/>
              <a:t> </a:t>
            </a:r>
            <a:r>
              <a:rPr lang="ru-RU" sz="1800" dirty="0" smtClean="0"/>
              <a:t>Развивать </a:t>
            </a:r>
            <a:r>
              <a:rPr lang="ru-RU" sz="1800" dirty="0"/>
              <a:t>мелкую моторику рук;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психические процессы (память, внимание, мышление, воображение);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культурно - гигиенические навыки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доброжелательное отношение к окружающим;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учебно-игровой деятельности.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всех компонентов речи.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внимания, памяти, восприятия, логического мышления, воображения.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Углубление знаний об окружающей действительности.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Сенсорное развитие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Активизация словаря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машинка</a:t>
            </a:r>
            <a:r>
              <a:rPr lang="ru-RU" dirty="0"/>
              <a:t>, одежда, рубашка, кофта, кепка, шорты, платье, </a:t>
            </a:r>
            <a:r>
              <a:rPr lang="ru-RU" b="1" dirty="0"/>
              <a:t>стирать</a:t>
            </a:r>
            <a:r>
              <a:rPr lang="ru-RU" dirty="0"/>
              <a:t>, синий, красный, желтый, зеленый.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676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8258204" cy="3500462"/>
          </a:xfrm>
        </p:spPr>
        <p:txBody>
          <a:bodyPr>
            <a:normAutofit/>
          </a:bodyPr>
          <a:lstStyle/>
          <a:p>
            <a:r>
              <a:rPr lang="ru-RU" dirty="0"/>
              <a:t>Пособие </a:t>
            </a:r>
            <a:r>
              <a:rPr lang="ru-RU" dirty="0" smtClean="0"/>
              <a:t> </a:t>
            </a:r>
            <a:r>
              <a:rPr lang="ru-RU" dirty="0"/>
              <a:t>изготовлено из бросового материала ( картон, </a:t>
            </a:r>
            <a:r>
              <a:rPr lang="ru-RU" dirty="0" smtClean="0"/>
              <a:t>самоклеющаяся </a:t>
            </a:r>
            <a:r>
              <a:rPr lang="ru-RU" dirty="0"/>
              <a:t>пленка)</a:t>
            </a:r>
          </a:p>
          <a:p>
            <a:r>
              <a:rPr lang="ru-RU" b="1" dirty="0"/>
              <a:t>В пособие входят:</a:t>
            </a:r>
            <a:endParaRPr lang="ru-RU" dirty="0"/>
          </a:p>
          <a:p>
            <a:r>
              <a:rPr lang="ru-RU" dirty="0"/>
              <a:t>Силуэты одежды из картона, корзина для белья (картон). Макет стиральной машины.(картонная коробка, обклеенная самоклеющейся пленкой)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Пособие «Стиральные машины»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дидактическая игра «Стиральные машинки»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User\Pictures\фотки ватсап\IMG_20170209_1724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16832"/>
            <a:ext cx="36576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\Pictures\фотки ватсап\IMG-20170207-WA000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1916832"/>
            <a:ext cx="3657600" cy="374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1158</TotalTime>
  <Words>445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Муниципальное бюджетное дошкольное образовательное учреждение  детский сад № 6 с. Субханкулово  муниципального района Туймазинский район Республики Башкортостан</vt:lpstr>
      <vt:lpstr>Направленность:</vt:lpstr>
      <vt:lpstr>Актуальность:</vt:lpstr>
      <vt:lpstr>Цель:</vt:lpstr>
      <vt:lpstr>Задачи:</vt:lpstr>
      <vt:lpstr>Ожидаемый результат</vt:lpstr>
      <vt:lpstr>Активизация словаря</vt:lpstr>
      <vt:lpstr>Пособие «Стиральные машины»</vt:lpstr>
      <vt:lpstr>дидактическая игра «Стиральные машинки»</vt:lpstr>
      <vt:lpstr>Дидактическая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Пособие может использоваться:</vt:lpstr>
      <vt:lpstr>Основные достоинства пособия:</vt:lpstr>
      <vt:lpstr>Выводы: с помощью этой игры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№ 6 с. Субханкулово  муниципального района Туймазинский район Республики Башкортостан</dc:title>
  <dc:creator>User</dc:creator>
  <cp:lastModifiedBy>User</cp:lastModifiedBy>
  <cp:revision>112</cp:revision>
  <dcterms:created xsi:type="dcterms:W3CDTF">2016-04-27T05:29:50Z</dcterms:created>
  <dcterms:modified xsi:type="dcterms:W3CDTF">2019-11-27T17:35:47Z</dcterms:modified>
</cp:coreProperties>
</file>