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0" r:id="rId2"/>
    <p:sldId id="277" r:id="rId3"/>
    <p:sldId id="308" r:id="rId4"/>
    <p:sldId id="306" r:id="rId5"/>
    <p:sldId id="311" r:id="rId6"/>
    <p:sldId id="315" r:id="rId7"/>
    <p:sldId id="307" r:id="rId8"/>
    <p:sldId id="269" r:id="rId9"/>
    <p:sldId id="321" r:id="rId10"/>
    <p:sldId id="330" r:id="rId11"/>
    <p:sldId id="323" r:id="rId12"/>
    <p:sldId id="324" r:id="rId13"/>
    <p:sldId id="325" r:id="rId14"/>
    <p:sldId id="328" r:id="rId15"/>
    <p:sldId id="327" r:id="rId16"/>
    <p:sldId id="326" r:id="rId17"/>
    <p:sldId id="331" r:id="rId18"/>
    <p:sldId id="332" r:id="rId19"/>
    <p:sldId id="329" r:id="rId20"/>
    <p:sldId id="333" r:id="rId21"/>
    <p:sldId id="334" r:id="rId22"/>
    <p:sldId id="335" r:id="rId23"/>
    <p:sldId id="337" r:id="rId24"/>
    <p:sldId id="338" r:id="rId25"/>
    <p:sldId id="317" r:id="rId26"/>
    <p:sldId id="316" r:id="rId27"/>
    <p:sldId id="310" r:id="rId28"/>
    <p:sldId id="322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3" autoAdjust="0"/>
  </p:normalViewPr>
  <p:slideViewPr>
    <p:cSldViewPr>
      <p:cViewPr varScale="1">
        <p:scale>
          <a:sx n="106" d="100"/>
          <a:sy n="106" d="100"/>
        </p:scale>
        <p:origin x="66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BB544-E66F-47DA-982F-9A0ACADB070C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555A9-0FA9-4C74-9833-1CEE4FAF80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474B2-AEF9-454A-A732-41BC407DC290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51C74-CDA8-4B43-914B-955888839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63C9-CADA-4847-8006-1AB43F137FDB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B9F8F-B128-4F22-AFE3-55580AE06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A4E2B-DDDD-448A-810A-AE58CBDE5905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32FEB-EAA0-4468-BD2A-110758910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9E360-BEA2-4994-8D07-63AF9D48C7D8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DA7F8-6C37-436C-86AB-FFEF07812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BC641-726F-4E01-A60F-426BEB17FB03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D705F-6929-40F4-BDF1-7E17EBB2C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84861-EAA5-48B9-A1B6-C0DF494FD439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12866-81B6-46D6-8F3B-586C0F570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4B229-C140-4B66-A127-C92CCDE88B39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4FC95-7864-4DC0-A0D7-6688A05D6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78D1B-EBDD-4198-AF73-C3427B4450D5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A00EA-C115-4B72-8EBA-543DDAF1C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EAFB4-AB6F-4C31-8A61-CAF42F014AD8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B55D-FC6C-487B-955D-57D46AFA7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0C56C-8349-4055-A74A-8300974C73E4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CAA1C-4969-4175-B10D-14B2B3179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80F87-D3CC-4FF6-B907-807C3A6DE8C1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25013-E476-40A8-B8DB-D78580C82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22D8F-F2B6-433F-9E31-9559249E74DC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AE263-186B-4992-9F2D-02342082F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BF3788-0081-4156-A57D-17AE5ACA850B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A4B032-4E63-40E5-888B-06E2371B6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76" r:id="rId3"/>
    <p:sldLayoutId id="2147483677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620688"/>
            <a:ext cx="8208912" cy="54006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Экологическое </a:t>
            </a:r>
            <a:r>
              <a:rPr lang="ru-RU" sz="3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воспитание </a:t>
            </a:r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дошкольников в подготовительной группе «Непоседы»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5300783"/>
            <a:ext cx="42862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28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4214810" y="4133074"/>
            <a:ext cx="421484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28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28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Выполнила воспитатель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Васильева Ю.С.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endParaRPr lang="ru-RU" dirty="0">
              <a:latin typeface="+mn-lt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296143"/>
          </a:xfrm>
        </p:spPr>
        <p:txBody>
          <a:bodyPr/>
          <a:lstStyle/>
          <a:p>
            <a:r>
              <a:rPr lang="ru-RU" sz="1200" b="1" dirty="0" smtClean="0"/>
              <a:t>Муниципальное общеобразовательное учреждение Кавская начальная школа</a:t>
            </a:r>
            <a:endParaRPr lang="ru-RU" sz="1200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785794"/>
            <a:ext cx="764386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928670"/>
            <a:ext cx="7715304" cy="553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594375" y="500042"/>
            <a:ext cx="3955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Работа с природным материалом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571876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7562"/>
            <a:ext cx="4305296" cy="322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00034" y="4572008"/>
            <a:ext cx="2711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Трудовая деятельность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3143248"/>
            <a:ext cx="4495797" cy="3371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857232"/>
            <a:ext cx="447678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9361" y="3356992"/>
            <a:ext cx="4305296" cy="322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571736" y="428604"/>
            <a:ext cx="3955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Трудовая деятельность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7"/>
            <a:ext cx="4339859" cy="5786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928670"/>
            <a:ext cx="423270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28596" y="6143644"/>
            <a:ext cx="3213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Посев семян ранней весной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92851"/>
            <a:ext cx="8572560" cy="626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19" y="857232"/>
            <a:ext cx="438153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357562"/>
            <a:ext cx="4248152" cy="318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785918" y="428604"/>
            <a:ext cx="4743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Опытная деятельность – посадка фасоли.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000108"/>
            <a:ext cx="7358114" cy="551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643174" y="714356"/>
            <a:ext cx="3955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Сезонные экскурсии и наблюдения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 rtlCol="0">
            <a:normAutofit fontScale="90000"/>
          </a:bodyPr>
          <a:lstStyle/>
          <a:p>
            <a:pPr algn="r"/>
            <a:r>
              <a:rPr lang="ru-RU" sz="3200" b="1" dirty="0" smtClean="0"/>
              <a:t>«Как у маленького деревца, еле поднявшегося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над землёй, заботливый садовник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укрепляет корень, от мощности которого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зависит жизнь растения на протяжении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нескольких десятилетий, так учитель должен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заботиться о воспитании у своих детей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чувства безграничной любви к Родине».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В.А. Сухомлинский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1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928670"/>
            <a:ext cx="7248548" cy="543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643174" y="571480"/>
            <a:ext cx="39552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Сезонные экскурсии и наблюдения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857232"/>
            <a:ext cx="7477178" cy="5607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500298" y="500042"/>
            <a:ext cx="39552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Сезонные экскурсии и наблюдения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428736"/>
            <a:ext cx="5072098" cy="2812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1928802"/>
            <a:ext cx="3500462" cy="466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000232" y="785794"/>
            <a:ext cx="5907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Экологический досуг – «Осень в гости к нам пришла»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642918"/>
            <a:ext cx="3314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Работа с календарем погоды</a:t>
            </a:r>
            <a:endParaRPr lang="ru-RU" dirty="0"/>
          </a:p>
        </p:txBody>
      </p:sp>
      <p:pic>
        <p:nvPicPr>
          <p:cNvPr id="1026" name="Picture 2" descr="C:\Users\user\Documents\Мои принятые файлы\IMG_20181203_0750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12250"/>
            <a:ext cx="4241939" cy="318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cuments\Мои принятые файлы\IMG_20181203_0750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212976"/>
            <a:ext cx="4485781" cy="336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548680"/>
            <a:ext cx="3483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Чтение и рассматривание книг</a:t>
            </a:r>
            <a:endParaRPr lang="ru-RU" dirty="0"/>
          </a:p>
        </p:txBody>
      </p:sp>
      <p:pic>
        <p:nvPicPr>
          <p:cNvPr id="2050" name="Picture 2" descr="C:\Users\user\Documents\Мои принятые файлы\IMG_20181203_0752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9182" y="918012"/>
            <a:ext cx="7308304" cy="5481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764704"/>
            <a:ext cx="7715250" cy="5112568"/>
          </a:xfrm>
        </p:spPr>
        <p:txBody>
          <a:bodyPr rtlCol="0"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>
                <a:latin typeface="+mn-lt"/>
              </a:rPr>
              <a:t>Все эти методы способствуют развитию познавательных процессов у детей, формированию ценности к окружающей их действительности, воспитывают бережное отношение к природе, ко всему, что их окружает.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Очень важно, чтобы сами взрослые любили природу и эту любовь старались привить детям своим личным примером.</a:t>
            </a: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i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142852"/>
            <a:ext cx="7715250" cy="5734420"/>
          </a:xfrm>
        </p:spPr>
        <p:txBody>
          <a:bodyPr rtlCol="0">
            <a:noAutofit/>
          </a:bodyPr>
          <a:lstStyle/>
          <a:p>
            <a:pPr algn="l"/>
            <a:r>
              <a:rPr lang="ru-RU" sz="3200" b="1" dirty="0" smtClean="0">
                <a:latin typeface="+mn-lt"/>
              </a:rPr>
              <a:t>      </a:t>
            </a:r>
            <a:r>
              <a:rPr lang="ru-RU" sz="2800" b="1" dirty="0" smtClean="0">
                <a:latin typeface="+mn-lt"/>
              </a:rPr>
              <a:t>Поэтому</a:t>
            </a:r>
            <a:r>
              <a:rPr lang="ru-RU" sz="2800" dirty="0" smtClean="0">
                <a:latin typeface="+mn-lt"/>
              </a:rPr>
              <a:t> </a:t>
            </a:r>
            <a:r>
              <a:rPr lang="ru-RU" sz="2800" b="1" dirty="0" smtClean="0">
                <a:latin typeface="+mn-lt"/>
              </a:rPr>
              <a:t>самое главное в процессе экологического воспитания привить ребенку главные     принципы его</a:t>
            </a:r>
            <a:r>
              <a:rPr lang="ru-RU" sz="2800" b="1" dirty="0" smtClean="0"/>
              <a:t> </a:t>
            </a:r>
            <a:r>
              <a:rPr lang="ru-RU" sz="2800" b="1" dirty="0" smtClean="0">
                <a:latin typeface="+mn-lt"/>
              </a:rPr>
              <a:t>жизни в гармонии с природой:</a:t>
            </a: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1. «Не навреди».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2. «Познавая, не разрушай».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3. «Не бери у природы больше, чем тебе необходимо».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4. «Прежде чем сделать, ответь себе на три вопроса: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-  Что я хочу сделать?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-  Зачем мне это нужно?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-  Кто и что при этом приобретает, а кто и что теряет?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5. «Подумай о последствиях!»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i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764704"/>
            <a:ext cx="7715250" cy="5112568"/>
          </a:xfrm>
        </p:spPr>
        <p:txBody>
          <a:bodyPr rtlCol="0">
            <a:noAutofit/>
          </a:bodyPr>
          <a:lstStyle/>
          <a:p>
            <a:r>
              <a:rPr lang="ru-RU" sz="3200" b="1" i="1" dirty="0" smtClean="0">
                <a:latin typeface="+mn-lt"/>
              </a:rPr>
              <a:t>Всё хорошее в детях из детства!</a:t>
            </a:r>
            <a:br>
              <a:rPr lang="ru-RU" sz="3200" b="1" i="1" dirty="0" smtClean="0">
                <a:latin typeface="+mn-lt"/>
              </a:rPr>
            </a:br>
            <a:r>
              <a:rPr lang="ru-RU" sz="3200" b="1" i="1" dirty="0" smtClean="0">
                <a:latin typeface="+mn-lt"/>
              </a:rPr>
              <a:t> Как истоки добра пробудить? Прикоснуться к природе всем сердцем: Удивиться, узнать, полюбить!</a:t>
            </a:r>
            <a:br>
              <a:rPr lang="ru-RU" sz="3200" b="1" i="1" dirty="0" smtClean="0">
                <a:latin typeface="+mn-lt"/>
              </a:rPr>
            </a:br>
            <a:r>
              <a:rPr lang="ru-RU" sz="3200" b="1" i="1" dirty="0" smtClean="0">
                <a:latin typeface="+mn-lt"/>
              </a:rPr>
              <a:t> Мы хотим, чтоб земля расцветала. Росли как цветы, малыши </a:t>
            </a:r>
            <a:br>
              <a:rPr lang="ru-RU" sz="3200" b="1" i="1" dirty="0" smtClean="0">
                <a:latin typeface="+mn-lt"/>
              </a:rPr>
            </a:br>
            <a:r>
              <a:rPr lang="ru-RU" sz="3200" b="1" i="1" dirty="0" smtClean="0">
                <a:latin typeface="+mn-lt"/>
              </a:rPr>
              <a:t>Чтоб для них экология стала </a:t>
            </a:r>
            <a:br>
              <a:rPr lang="ru-RU" sz="3200" b="1" i="1" dirty="0" smtClean="0">
                <a:latin typeface="+mn-lt"/>
              </a:rPr>
            </a:br>
            <a:r>
              <a:rPr lang="ru-RU" sz="3200" b="1" i="1" dirty="0" smtClean="0">
                <a:latin typeface="+mn-lt"/>
              </a:rPr>
              <a:t>Не наукой, а частью души! </a:t>
            </a:r>
            <a:br>
              <a:rPr lang="ru-RU" sz="3200" b="1" i="1" dirty="0" smtClean="0">
                <a:latin typeface="+mn-lt"/>
              </a:rPr>
            </a:br>
            <a:endParaRPr lang="ru-RU" sz="3200" b="1" i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99792" y="620688"/>
            <a:ext cx="5976664" cy="54006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6600" b="1" i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66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Спасибо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66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за внимание!</a:t>
            </a:r>
            <a:r>
              <a:rPr lang="ru-RU" sz="6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5300783"/>
            <a:ext cx="42862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28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4214810" y="4625515"/>
            <a:ext cx="421484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28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429264"/>
          </a:xfrm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     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 </a:t>
            </a:r>
            <a:r>
              <a:rPr lang="ru-RU" sz="2400" b="1" dirty="0" smtClean="0">
                <a:latin typeface="+mn-lt"/>
              </a:rPr>
              <a:t>Согласно Стратегии развития воспитания в РФ, </a:t>
            </a:r>
            <a:r>
              <a:rPr lang="ru-RU" sz="2400" b="1" dirty="0" smtClean="0">
                <a:solidFill>
                  <a:srgbClr val="0070C0"/>
                </a:solidFill>
                <a:latin typeface="+mn-lt"/>
              </a:rPr>
              <a:t>экологическое воспитание </a:t>
            </a:r>
            <a:r>
              <a:rPr lang="ru-RU" sz="2400" b="1" dirty="0" smtClean="0">
                <a:latin typeface="+mn-lt"/>
              </a:rPr>
              <a:t>предполагает:</a:t>
            </a:r>
            <a:br>
              <a:rPr lang="ru-RU" sz="2400" b="1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 развитие у воспитанников представлений и  элементарных понятий о взаимосвязях и  взаимоотношениях человека и природы;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 становление и развитие у ребёнка экологической культуры, бережного отношения к родной земле;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 воспитание чувства ответственности за состояние природных ресурсов и разумное взаимодействие с ними;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- осознание своего собственного «Я» как части природы.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/>
          <a:lstStyle/>
          <a:p>
            <a:pPr marL="85725" indent="628650" algn="l"/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Экологическое воспитание детей </a:t>
            </a:r>
            <a:r>
              <a:rPr lang="ru-RU" sz="2000" dirty="0" smtClean="0">
                <a:latin typeface="+mn-lt"/>
              </a:rPr>
              <a:t>— это забота о будущем планеты.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        Столь раннее формирование экологической направленности объясняется тем, что до 7 лет у ребёнка создаётся фундамент для закладывания осознанного отношения к окружающей природе; идёт накопление ярких эмоций; непосредственное восприятие информации позволяет запомнить её прочно и легко, потому что это интересно. 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      Современные исследования показали, что на психологическом уровне восприятие окружающего мира у ребёнка до 7 лет формируется на 70%. А вот после достижения этой черты оставшиеся 30% накапливаются уже до конца дней. 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       Поэтому  работа с детьми дошкольного возраста так  важна для формирования экологической культуры личности.</a:t>
            </a:r>
            <a:br>
              <a:rPr lang="ru-RU" sz="2000" dirty="0" smtClean="0">
                <a:latin typeface="+mn-lt"/>
              </a:rPr>
            </a:br>
            <a:endParaRPr lang="ru-RU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764704"/>
            <a:ext cx="7715250" cy="5378940"/>
          </a:xfrm>
        </p:spPr>
        <p:txBody>
          <a:bodyPr rtlCol="0">
            <a:noAutofit/>
          </a:bodyPr>
          <a:lstStyle/>
          <a:p>
            <a:r>
              <a:rPr lang="ru-RU" sz="2000" b="1" dirty="0" smtClean="0">
                <a:latin typeface="+mn-lt"/>
              </a:rPr>
              <a:t/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/>
            </a:r>
            <a:br>
              <a:rPr lang="ru-RU" sz="2000" b="1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b="1" i="1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71480"/>
            <a:ext cx="83582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+mn-lt"/>
              </a:rPr>
              <a:t>        </a:t>
            </a:r>
          </a:p>
          <a:p>
            <a:pPr algn="just"/>
            <a:endParaRPr lang="ru-RU" sz="2400" dirty="0" smtClean="0">
              <a:latin typeface="+mn-lt"/>
            </a:endParaRPr>
          </a:p>
          <a:p>
            <a:pPr algn="just"/>
            <a:r>
              <a:rPr lang="ru-RU" sz="2400" dirty="0" smtClean="0">
                <a:latin typeface="+mn-lt"/>
              </a:rPr>
              <a:t>             Воспитатель детского сада – главная, фигура педагогического процесса, в том числе и экологического воспитания. Являясь носителем экологической культуры, владея методикой экологического воспитания, он организует деятельность детей так, чтобы она была содержательной, эмоционально насыщенной, способствовала формированию практических навыков и необходимых представлений о природе и постепенно «переходила» в самостоятельное поведение детей. Ведущей в этом процессе должна стать совместная деятельность взрослого и ребенка.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/>
          <a:lstStyle/>
          <a:p>
            <a:pPr indent="361950" algn="l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 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2400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928670"/>
            <a:ext cx="750099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u="sng" dirty="0" smtClean="0"/>
              <a:t>Цель экологического воспитания: </a:t>
            </a:r>
            <a:r>
              <a:rPr lang="ru-RU" sz="3600" dirty="0" smtClean="0"/>
              <a:t>воспитание экологически грамотного, социально активного дошкольника, ответственного за состояние окружающей среды, бережно относящегося к богатствам природы.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429264"/>
          </a:xfrm>
        </p:spPr>
        <p:txBody>
          <a:bodyPr/>
          <a:lstStyle/>
          <a:p>
            <a:pPr marL="84138" indent="717550" algn="l"/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 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endParaRPr lang="ru-RU" sz="1800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714356"/>
            <a:ext cx="77153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/>
              <a:t>              Задачи экологического воспитания: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формировать и развивать любознательность дошкольников;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давать элементарные представления о себе, других людях, отдельных составляющих природы (цвет, размер, материал, форма, звук, темп, причины и следствия того или иного явления), а также о взаимоотношениях между ними;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воспитывать уважение к общему дому — планете Земля — и с пиететом относиться к народам её заселяющим. Нормативные документы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2000264" cy="10572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Сюжетно -ролевые  и </a:t>
            </a:r>
            <a:r>
              <a:rPr lang="ru-RU" dirty="0" err="1" smtClean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/игры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357166"/>
            <a:ext cx="1785938" cy="105727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Игры с природным материалом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6313" y="357166"/>
            <a:ext cx="1714513" cy="10572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Целевые прогулки </a:t>
            </a:r>
            <a:r>
              <a:rPr lang="ru-RU" dirty="0" smtClean="0">
                <a:solidFill>
                  <a:schemeClr val="tx1"/>
                </a:solidFill>
              </a:rPr>
              <a:t>и наблюдение в природе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357166"/>
            <a:ext cx="2000279" cy="98585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Просмотр  фильмов  о  природе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071942"/>
            <a:ext cx="2071702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Создание книг – самоделок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00893" y="2786058"/>
            <a:ext cx="1785950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Чтение детской художественной литературы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86579" y="4000504"/>
            <a:ext cx="2000264" cy="105727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Труд в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мине – центре  природы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43702" y="1500175"/>
            <a:ext cx="2143141" cy="121444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Опытная, экспериментальная, поисковая деятельность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5214951"/>
            <a:ext cx="2000280" cy="128588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Беседы  с  детьми  на экологические  темы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5357826"/>
            <a:ext cx="1928826" cy="114300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Сбор коллекций семян, камней, оформление гербария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15140" y="5143512"/>
            <a:ext cx="2071702" cy="135732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Работа с календарями природы, дневниками наблюдений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5357812"/>
            <a:ext cx="1928826" cy="114302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Изобразительная  деятельность  по экологической  тематике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1500174"/>
            <a:ext cx="2143140" cy="135732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Рассматривание  дидактических картинок, иллюстраций  о природе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2928934"/>
            <a:ext cx="2000264" cy="10001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Экологические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досуги, проекты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Выноска с четырьмя стрелками 17"/>
          <p:cNvSpPr/>
          <p:nvPr/>
        </p:nvSpPr>
        <p:spPr>
          <a:xfrm>
            <a:off x="2428860" y="1928802"/>
            <a:ext cx="4429125" cy="2428885"/>
          </a:xfrm>
          <a:prstGeom prst="quadArrow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овместная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деятельность  воспитателя  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воспитанников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txBody>
          <a:bodyPr/>
          <a:lstStyle/>
          <a:p>
            <a:pPr algn="l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2000" dirty="0" smtClean="0">
                <a:latin typeface="+mn-lt"/>
              </a:rPr>
              <a:t> </a:t>
            </a:r>
            <a:br>
              <a:rPr lang="ru-RU" sz="2000" dirty="0" smtClean="0">
                <a:latin typeface="+mn-lt"/>
              </a:rPr>
            </a:br>
            <a:endParaRPr lang="ru-RU" sz="2000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214686"/>
            <a:ext cx="4495797" cy="3371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1000108"/>
            <a:ext cx="4057651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1472" y="1643050"/>
            <a:ext cx="3955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Наблюдения за живой природой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377</Words>
  <Application>Microsoft Office PowerPoint</Application>
  <PresentationFormat>Экран (4:3)</PresentationFormat>
  <Paragraphs>59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Arial</vt:lpstr>
      <vt:lpstr>Times New Roman</vt:lpstr>
      <vt:lpstr>Тема Office</vt:lpstr>
      <vt:lpstr>Муниципальное общеобразовательное учреждение Кавская начальная школа</vt:lpstr>
      <vt:lpstr>«Как у маленького деревца, еле поднявшегося над землёй, заботливый садовник укрепляет корень, от мощности которого зависит жизнь растения на протяжении нескольких десятилетий, так учитель должен заботиться о воспитании у своих детей чувства безграничной любви к Родине».  В.А. Сухомлинский </vt:lpstr>
      <vt:lpstr>              Согласно Стратегии развития воспитания в РФ, экологическое воспитание предполагает:  - развитие у воспитанников представлений и  элементарных понятий о взаимосвязях и  взаимоотношениях человека и природы;   - становление и развитие у ребёнка экологической культуры, бережного отношения к родной земле;  - воспитание чувства ответственности за состояние природных ресурсов и разумное взаимодействие с ними;    - осознание своего собственного «Я» как части природы.    </vt:lpstr>
      <vt:lpstr>Экологическое воспитание детей — это забота о будущем планеты.         Столь раннее формирование экологической направленности объясняется тем, что до 7 лет у ребёнка создаётся фундамент для закладывания осознанного отношения к окружающей природе; идёт накопление ярких эмоций; непосредственное восприятие информации позволяет запомнить её прочно и легко, потому что это интересно.        Современные исследования показали, что на психологическом уровне восприятие окружающего мира у ребёнка до 7 лет формируется на 70%. А вот после достижения этой черты оставшиеся 30% накапливаются уже до конца дней.         Поэтому  работа с детьми дошкольного возраста так  важна для формирования экологической культуры личности. </vt:lpstr>
      <vt:lpstr>   </vt:lpstr>
      <vt:lpstr>         </vt:lpstr>
      <vt:lpstr>    </vt:lpstr>
      <vt:lpstr>Презентация PowerPoint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Все эти методы способствуют развитию познавательных процессов у детей, формированию ценности к окружающей их действительности, воспитывают бережное отношение к природе, ко всему, что их окружает. Очень важно, чтобы сами взрослые любили природу и эту любовь старались привить детям своим личным примером.   </vt:lpstr>
      <vt:lpstr>      Поэтому самое главное в процессе экологического воспитания привить ребенку главные     принципы его жизни в гармонии с природой: 1. «Не навреди». 2. «Познавая, не разрушай». 3. «Не бери у природы больше, чем тебе необходимо». 4. «Прежде чем сделать, ответь себе на три вопроса:  -  Что я хочу сделать?  -  Зачем мне это нужно?  -  Кто и что при этом приобретает, а кто и что теряет? 5. «Подумай о последствиях!» </vt:lpstr>
      <vt:lpstr>Всё хорошее в детях из детства!  Как истоки добра пробудить? Прикоснуться к природе всем сердцем: Удивиться, узнать, полюбить!  Мы хотим, чтоб земля расцветала. Росли как цветы, малыши  Чтоб для них экология стала  Не наукой, а частью души! 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2019-11-27T01:45:35Z</dcterms:created>
  <dcterms:modified xsi:type="dcterms:W3CDTF">2019-11-27T01:47:24Z</dcterms:modified>
</cp:coreProperties>
</file>