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72" r:id="rId4"/>
    <p:sldId id="273" r:id="rId5"/>
    <p:sldId id="257" r:id="rId6"/>
    <p:sldId id="258" r:id="rId7"/>
    <p:sldId id="262" r:id="rId8"/>
    <p:sldId id="259" r:id="rId9"/>
    <p:sldId id="263" r:id="rId10"/>
    <p:sldId id="266" r:id="rId11"/>
    <p:sldId id="269" r:id="rId12"/>
    <p:sldId id="270" r:id="rId13"/>
    <p:sldId id="275" r:id="rId14"/>
    <p:sldId id="276" r:id="rId15"/>
    <p:sldId id="271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23" autoAdjust="0"/>
    <p:restoredTop sz="93217" autoAdjust="0"/>
  </p:normalViewPr>
  <p:slideViewPr>
    <p:cSldViewPr>
      <p:cViewPr varScale="1">
        <p:scale>
          <a:sx n="82" d="100"/>
          <a:sy n="82" d="100"/>
        </p:scale>
        <p:origin x="-1397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5410944" cy="5793507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1200" b="1" cap="small" dirty="0" smtClean="0"/>
              <a:t>ГОСУДАРСТВЕННОЕ БЮДЖЕТНОЕ ДОШКОЛЬНОЕ ОБРАЗОВАТЕЛЬНОЕ </a:t>
            </a:r>
            <a:r>
              <a:rPr lang="ru-RU" sz="1200" b="1" cap="all" dirty="0" smtClean="0"/>
              <a:t>УЧРЕЖДЕНИЕ </a:t>
            </a:r>
          </a:p>
          <a:p>
            <a:pPr algn="ctr">
              <a:buNone/>
            </a:pPr>
            <a:r>
              <a:rPr lang="ru-RU" sz="1200" b="1" cap="all" dirty="0" smtClean="0"/>
              <a:t>ДЕТСКИЙ САД №  26  </a:t>
            </a:r>
            <a:r>
              <a:rPr lang="ru-RU" sz="1200" b="1" cap="small" dirty="0" smtClean="0"/>
              <a:t>КРАСНОГВАРДЕЙСКОГО РАЙОНА САНКТ-ПЕТЕРБУРГА</a:t>
            </a:r>
            <a:endParaRPr lang="ru-RU" sz="1200" b="1" cap="all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sz="2000" b="1" i="1" dirty="0" smtClean="0"/>
              <a:t>«Развитие мелкой </a:t>
            </a:r>
            <a:r>
              <a:rPr lang="ru-RU" sz="2000" b="1" i="1" dirty="0" smtClean="0"/>
              <a:t>моторики:</a:t>
            </a:r>
          </a:p>
          <a:p>
            <a:pPr algn="ctr">
              <a:buNone/>
            </a:pPr>
            <a:r>
              <a:rPr lang="ru-RU" sz="2000" b="1" i="1" dirty="0" smtClean="0"/>
              <a:t>куклы-топтуны</a:t>
            </a:r>
            <a:r>
              <a:rPr lang="ru-RU" sz="2000" b="1" i="1" dirty="0" smtClean="0"/>
              <a:t>».</a:t>
            </a:r>
            <a:endParaRPr lang="ru-RU" sz="2000" b="1" i="1" dirty="0" smtClean="0"/>
          </a:p>
          <a:p>
            <a:pPr algn="ctr">
              <a:buNone/>
            </a:pPr>
            <a:endParaRPr lang="ru-RU" sz="2000" b="1" i="1" dirty="0" smtClean="0"/>
          </a:p>
          <a:p>
            <a:pPr algn="r">
              <a:buNone/>
            </a:pPr>
            <a:r>
              <a:rPr lang="ru-RU" sz="2000" b="1" i="1" dirty="0" smtClean="0"/>
              <a:t>Камышева </a:t>
            </a:r>
          </a:p>
          <a:p>
            <a:pPr algn="r">
              <a:buNone/>
            </a:pPr>
            <a:r>
              <a:rPr lang="ru-RU" sz="2000" b="1" i="1" dirty="0" smtClean="0"/>
              <a:t>Жанна Евгеньевна</a:t>
            </a:r>
          </a:p>
          <a:p>
            <a:pPr algn="ctr">
              <a:buNone/>
            </a:pPr>
            <a:endParaRPr lang="ru-RU" sz="2000" b="1" i="1" dirty="0" smtClean="0"/>
          </a:p>
          <a:p>
            <a:pPr algn="r">
              <a:buNone/>
            </a:pPr>
            <a:r>
              <a:rPr lang="ru-RU" sz="2000" dirty="0" smtClean="0"/>
              <a:t>воспитатель старшей группы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г. Санкт-Петербург</a:t>
            </a:r>
          </a:p>
          <a:p>
            <a:pPr algn="ctr">
              <a:buNone/>
            </a:pPr>
            <a:r>
              <a:rPr lang="ru-RU" sz="2000" dirty="0" smtClean="0"/>
              <a:t>2019</a:t>
            </a:r>
            <a:endParaRPr lang="ru-RU" sz="2000" dirty="0"/>
          </a:p>
        </p:txBody>
      </p:sp>
      <p:pic>
        <p:nvPicPr>
          <p:cNvPr id="2050" name="Picture 2" descr="E:\На сайт\Камышева ЖЕ\IMG_4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32656"/>
            <a:ext cx="302433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69294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/>
              <a:t>Пальчиковый театр </a:t>
            </a:r>
            <a:r>
              <a:rPr lang="ru-RU" sz="2800" dirty="0" smtClean="0"/>
              <a:t>- это инсценировка стихов или каких-либо историй при помощи пальцев. Такая тренировка движений пальчиков и кистей рук является мощным средством развития мышления ребенка. В момент этой тренировки повышается работоспособность коры головного мозга.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фото\T4xLRZksF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060848"/>
            <a:ext cx="3888432" cy="2916324"/>
          </a:xfrm>
          <a:prstGeom prst="rect">
            <a:avLst/>
          </a:prstGeom>
          <a:noFill/>
        </p:spPr>
      </p:pic>
      <p:pic>
        <p:nvPicPr>
          <p:cNvPr id="3074" name="Picture 2" descr="F:\фото\mBlvui6QD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3912433" cy="29343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Театр кружек</a:t>
            </a:r>
            <a:br>
              <a:rPr lang="ru-RU" dirty="0" smtClean="0"/>
            </a:br>
            <a:r>
              <a:rPr lang="ru-RU" dirty="0" smtClean="0"/>
              <a:t>«РЕПКА» «КУРОЧКА РЯБА»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то\IHxaXSGxc_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92696"/>
            <a:ext cx="5951984" cy="44639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Куклы-топтуны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4000" dirty="0" smtClean="0"/>
              <a:t>Театр БИБАБО и ПАЛЬЧИКОВЫЙ</a:t>
            </a:r>
            <a:endParaRPr lang="ru-RU" sz="4000" dirty="0"/>
          </a:p>
        </p:txBody>
      </p:sp>
      <p:pic>
        <p:nvPicPr>
          <p:cNvPr id="5122" name="Picture 2" descr="F:\фото\qVBvspGjfd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28800"/>
            <a:ext cx="3377348" cy="2533011"/>
          </a:xfrm>
          <a:prstGeom prst="rect">
            <a:avLst/>
          </a:prstGeom>
          <a:noFill/>
        </p:spPr>
      </p:pic>
      <p:pic>
        <p:nvPicPr>
          <p:cNvPr id="5123" name="Picture 3" descr="F:\фото\0wr74u9oN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755576" y="1628800"/>
            <a:ext cx="3264364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</a:t>
            </a:r>
            <a:r>
              <a:rPr lang="ru-RU" dirty="0" err="1" smtClean="0"/>
              <a:t>потешек</a:t>
            </a:r>
            <a:endParaRPr lang="ru-RU" dirty="0"/>
          </a:p>
        </p:txBody>
      </p:sp>
      <p:pic>
        <p:nvPicPr>
          <p:cNvPr id="6147" name="Picture 3" descr="F:\фото\xdXntBM2l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4992554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170" name="Picture 2" descr="F:\фото\opU3rwNoO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5177548" cy="3883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251520" y="5229200"/>
            <a:ext cx="8640960" cy="1007641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63300"/>
                </a:solidFill>
              </a:rPr>
              <a:t>Влияние театрально-игровой деятельности на речевое развитие детей</a:t>
            </a:r>
            <a:endParaRPr lang="es-ES" sz="48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26" name="Picture 2" descr="F:\фото\dghDtQYlNq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491" y="0"/>
            <a:ext cx="4608509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362200"/>
            <a:ext cx="6324600" cy="3200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Цель: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создание условий для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улучшения речи детей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посредством развития мелкой моторики.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000" dirty="0" smtClean="0">
              <a:latin typeface="Monotype Corsiva" pitchFamily="66" charset="0"/>
            </a:endParaRPr>
          </a:p>
        </p:txBody>
      </p:sp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2514600" y="685800"/>
            <a:ext cx="5867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Театр – это волшебный мир, в котором ребенок радуется, а  играя, познаёт окружающее…..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О.П.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Радынова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323528" y="212452"/>
            <a:ext cx="8604448" cy="5592812"/>
          </a:xfrm>
        </p:spPr>
        <p:txBody>
          <a:bodyPr/>
          <a:lstStyle/>
          <a:p>
            <a:pPr algn="l" eaLnBrk="1" hangingPunct="1">
              <a:tabLst>
                <a:tab pos="906463" algn="l"/>
              </a:tabLs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Пополнить и активизировать словарь (за счёт слов, обозначающих названия предметов, действий, признаков); 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2.    Совершенствовать монологическую и диалогическую форм речи;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3.    Воспитывать культуру речевого общения, умения действовать согласованно в коллективе;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устойчивый интерес к театрально-игровой  деятельности;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Совершенствовать игровые навыки и творческую  самостоятельность через театрализованные игры,   развивающие творческие способности детей;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571480"/>
            <a:ext cx="8229600" cy="4525963"/>
          </a:xfrm>
        </p:spPr>
        <p:txBody>
          <a:bodyPr/>
          <a:lstStyle/>
          <a:p>
            <a:r>
              <a:rPr lang="ru-RU" dirty="0" smtClean="0"/>
              <a:t>Пальчиковый театр – это волшебный мир, в котором ребенок радуется, играя, а, играя, познает окружающий мир. Из сказок, </a:t>
            </a:r>
            <a:r>
              <a:rPr lang="ru-RU" dirty="0" err="1" smtClean="0"/>
              <a:t>потешек</a:t>
            </a:r>
            <a:r>
              <a:rPr lang="ru-RU" dirty="0" smtClean="0"/>
              <a:t>, стихов дети черпают представления о времени и пространстве, о связи человека с природой, о добре и зле, о храбрости, стойкости, хитрости.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dirty="0" smtClean="0"/>
              <a:t>Пальчиковый театр – это уникальная возможность расположить сказку на ладошке у ребенка, в которой он сможет занять роль любого героя. Пальчиковый театр – это прекрасный материал для развития у детей воображения, мышления и речи.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04"/>
            <a:ext cx="8229600" cy="4525963"/>
          </a:xfrm>
        </p:spPr>
        <p:txBody>
          <a:bodyPr/>
          <a:lstStyle/>
          <a:p>
            <a:r>
              <a:rPr lang="ru-RU" dirty="0" smtClean="0"/>
              <a:t>Пальчиковый театр способствует развитию мелкой моторики. В ходе игр дети, повторяя движения взрослых, активизируют моторику рук. С помощью этого вырабатывается ловкость, умение управлять своими движениями, концентрировать внимание на одном виде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Игра является для ребенка естественным средством самовыражения, а использование символических материалов помогает ему дистанцироваться от проблемных (трудных) ситуаций. Пальчиковый театр – отличный помощник в общении с ребенком!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/>
          <a:lstStyle/>
          <a:p>
            <a:r>
              <a:rPr lang="ru-RU" dirty="0" smtClean="0"/>
              <a:t>Уникальность пальчикового театра состоит еще в том, что это авторские творения ручной работы. Пальчиковые куклы сделанные с душой и несут в себе творческую энергию, которая способна передаваться тому, кто держит их в руках.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5054</TotalTime>
  <Words>321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Diseño predeterminado</vt:lpstr>
      <vt:lpstr>Слайд 1</vt:lpstr>
      <vt:lpstr>Влияние театрально-игровой деятельности на речевое развитие детей</vt:lpstr>
      <vt:lpstr>Слайд 3</vt:lpstr>
      <vt:lpstr>Задачи: 1.    Пополнить и активизировать словарь (за счёт слов, обозначающих названия предметов, действий, признаков);  2.    Совершенствовать монологическую и диалогическую форм речи; 3.    Воспитывать культуру речевого общения, умения действовать согласованно в коллективе; 4. Развивать устойчивый интерес к театрально-игровой  деятельности; 5. Совершенствовать игровые навыки и творческую  самостоятельность через театрализованные игры,   развивающие творческие способности детей; </vt:lpstr>
      <vt:lpstr>Слайд 5</vt:lpstr>
      <vt:lpstr>Слайд 6</vt:lpstr>
      <vt:lpstr>:</vt:lpstr>
      <vt:lpstr>Слайд 8</vt:lpstr>
      <vt:lpstr>Слайд 9</vt:lpstr>
      <vt:lpstr>Слайд 10</vt:lpstr>
      <vt:lpstr>Театр кружек «РЕПКА» «КУРОЧКА РЯБА»</vt:lpstr>
      <vt:lpstr>Куклы-топтуны</vt:lpstr>
      <vt:lpstr>Театр БИБАБО и ПАЛЬЧИКОВЫЙ</vt:lpstr>
      <vt:lpstr>Театр потешек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Лого2</cp:lastModifiedBy>
  <cp:revision>746</cp:revision>
  <dcterms:created xsi:type="dcterms:W3CDTF">2010-05-23T14:28:12Z</dcterms:created>
  <dcterms:modified xsi:type="dcterms:W3CDTF">2019-11-27T10:52:10Z</dcterms:modified>
</cp:coreProperties>
</file>