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48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454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4174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856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0790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0994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62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293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54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2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991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3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428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36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41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50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A76A1-92E9-4869-9551-7E0039A71BF4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E96D589-E1C1-4ACC-86FE-B1BBFAD05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43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11" Type="http://schemas.openxmlformats.org/officeDocument/2006/relationships/image" Target="../media/image57.jpeg"/><Relationship Id="rId5" Type="http://schemas.openxmlformats.org/officeDocument/2006/relationships/image" Target="../media/image51.jpeg"/><Relationship Id="rId10" Type="http://schemas.openxmlformats.org/officeDocument/2006/relationships/image" Target="../media/image56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578600" cy="3683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133" y="3098800"/>
            <a:ext cx="6383867" cy="38438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0160" y="570805"/>
            <a:ext cx="50702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Володарского района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№9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3784599"/>
            <a:ext cx="65999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Номинация: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«Лучшая модель (практика) управления дошкольной образовательной организацией: развитие предметно-пространственной среды»</a:t>
            </a:r>
          </a:p>
          <a:p>
            <a:pPr indent="450215" algn="ctr"/>
            <a:r>
              <a:rPr lang="ru-RU" sz="2000" b="1" kern="1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b="1" kern="1800" dirty="0">
                <a:latin typeface="Times New Roman"/>
                <a:ea typeface="Times New Roman"/>
                <a:cs typeface="Times New Roman"/>
              </a:rPr>
              <a:t>Организация </a:t>
            </a:r>
            <a:r>
              <a:rPr lang="ru-RU" b="1" kern="1800" dirty="0" smtClean="0">
                <a:latin typeface="Times New Roman"/>
                <a:ea typeface="Times New Roman"/>
                <a:cs typeface="Times New Roman"/>
              </a:rPr>
              <a:t>развивающей </a:t>
            </a:r>
            <a:r>
              <a:rPr lang="ru-RU" b="1" kern="1800" dirty="0">
                <a:latin typeface="Times New Roman"/>
                <a:ea typeface="Times New Roman"/>
                <a:cs typeface="Times New Roman"/>
              </a:rPr>
              <a:t>предметно-пространственной среды, направленной на </a:t>
            </a:r>
            <a:r>
              <a:rPr lang="ru-RU" b="1" kern="1800" dirty="0" smtClean="0">
                <a:latin typeface="Times New Roman"/>
                <a:ea typeface="Times New Roman"/>
                <a:cs typeface="Times New Roman"/>
              </a:rPr>
              <a:t>всестороннее развитие </a:t>
            </a:r>
            <a:r>
              <a:rPr lang="ru-RU" b="1" kern="1800" dirty="0">
                <a:latin typeface="Times New Roman"/>
                <a:ea typeface="Times New Roman"/>
                <a:cs typeface="Times New Roman"/>
              </a:rPr>
              <a:t>дошкольников</a:t>
            </a:r>
            <a:r>
              <a:rPr lang="ru-RU" b="1" kern="1800" dirty="0" smtClean="0"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indent="450215" algn="ctr"/>
            <a:endParaRPr lang="ru-RU" b="1" kern="1800" dirty="0">
              <a:latin typeface="Times New Roman"/>
              <a:ea typeface="Times New Roman"/>
              <a:cs typeface="Times New Roman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Кузнецова Татьяна Александровна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986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" y="253095"/>
            <a:ext cx="3995058" cy="26044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531" y="246972"/>
            <a:ext cx="3709307" cy="26166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" y="3780062"/>
            <a:ext cx="3995058" cy="28738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531" y="3780062"/>
            <a:ext cx="3709307" cy="28738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4912" y="253095"/>
            <a:ext cx="3763738" cy="26044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4913" y="3780062"/>
            <a:ext cx="3763738" cy="28738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23533" y="2963333"/>
            <a:ext cx="68178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районных мероприятиях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04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15" y="114300"/>
            <a:ext cx="4117522" cy="31759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5107" y="114300"/>
            <a:ext cx="3792160" cy="31759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35" y="3412065"/>
            <a:ext cx="4117522" cy="33041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206" y="3412065"/>
            <a:ext cx="3600451" cy="33041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5106" y="3412065"/>
            <a:ext cx="3792161" cy="33041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0100" y="114300"/>
            <a:ext cx="2571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 у нас в гостях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61676" y="114300"/>
            <a:ext cx="3679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Выездные творческие группы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235" y="6316072"/>
            <a:ext cx="41208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митинге в школе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52256" y="6066003"/>
            <a:ext cx="3562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в школе на        1 сентября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14496" y="3379468"/>
            <a:ext cx="2204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музея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32" y="114300"/>
            <a:ext cx="3617625" cy="317590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31881" y="3031812"/>
            <a:ext cx="5387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социумом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67486" y="2718895"/>
            <a:ext cx="40233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музыкальной школы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37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22465"/>
            <a:ext cx="3717472" cy="30371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1321" y="122465"/>
            <a:ext cx="3804558" cy="30371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7328" y="122465"/>
            <a:ext cx="3976008" cy="30371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072" y="3371850"/>
            <a:ext cx="3717472" cy="33718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1321" y="3371850"/>
            <a:ext cx="3804558" cy="33718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7328" y="3371850"/>
            <a:ext cx="3976008" cy="33718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03388" y="2940973"/>
            <a:ext cx="104960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детской активности в группе раннего возраста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0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729" y="97972"/>
            <a:ext cx="3766458" cy="29473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8472" y="97971"/>
            <a:ext cx="3845379" cy="29473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7137" y="97971"/>
            <a:ext cx="3943350" cy="29473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729" y="3249386"/>
            <a:ext cx="3766458" cy="33800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8472" y="3249386"/>
            <a:ext cx="3845379" cy="33800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7135" y="3249386"/>
            <a:ext cx="3943351" cy="338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1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06136"/>
            <a:ext cx="4044043" cy="33473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2387" y="89808"/>
            <a:ext cx="3902527" cy="33636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592286"/>
            <a:ext cx="4044043" cy="3200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2387" y="3592286"/>
            <a:ext cx="3902527" cy="3200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0858" y="89808"/>
            <a:ext cx="3600448" cy="32983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0858" y="3592287"/>
            <a:ext cx="3600448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0266" y="3165188"/>
            <a:ext cx="8995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детской активности в младшей группе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09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14" y="89807"/>
            <a:ext cx="4199165" cy="30126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0357" y="89807"/>
            <a:ext cx="3731080" cy="30126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9216" y="89807"/>
            <a:ext cx="3723518" cy="30126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14" y="3234266"/>
            <a:ext cx="4199165" cy="34205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0358" y="3234266"/>
            <a:ext cx="3731080" cy="34205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9216" y="3234266"/>
            <a:ext cx="3723518" cy="342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5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65" y="97970"/>
            <a:ext cx="2974521" cy="36494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2670" y="97970"/>
            <a:ext cx="4392387" cy="3257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1129" y="97970"/>
            <a:ext cx="4109357" cy="32575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65" y="3902530"/>
            <a:ext cx="3864428" cy="28085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576" y="3624943"/>
            <a:ext cx="3502481" cy="30861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1129" y="3624943"/>
            <a:ext cx="4109357" cy="30861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35086" y="3183044"/>
            <a:ext cx="8759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детской активности в средней группе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0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220" y="73480"/>
            <a:ext cx="3747409" cy="32738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2689" y="73480"/>
            <a:ext cx="3567797" cy="32738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058" y="3510643"/>
            <a:ext cx="3921578" cy="31759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220" y="3510643"/>
            <a:ext cx="3747409" cy="31759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2689" y="3510643"/>
            <a:ext cx="3567797" cy="31759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07" y="73480"/>
            <a:ext cx="3978729" cy="327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13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14" y="81644"/>
            <a:ext cx="3480707" cy="21874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7020" y="81643"/>
            <a:ext cx="3706587" cy="21874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6763" y="81643"/>
            <a:ext cx="2081893" cy="23758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3648" y="81643"/>
            <a:ext cx="1880509" cy="23758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321" y="2377621"/>
            <a:ext cx="3480707" cy="24229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7020" y="2377621"/>
            <a:ext cx="3706587" cy="24229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6764" y="2555421"/>
            <a:ext cx="4177394" cy="253093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14" y="4909153"/>
            <a:ext cx="3480707" cy="194884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3045" y="4898571"/>
            <a:ext cx="3830562" cy="195942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756071" y="5231954"/>
            <a:ext cx="42780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детской активности в старшей группе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16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87" y="106137"/>
            <a:ext cx="3820884" cy="21717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234" y="106135"/>
            <a:ext cx="3690258" cy="21717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52" y="106135"/>
            <a:ext cx="3624943" cy="21717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86" y="2424792"/>
            <a:ext cx="3820885" cy="23023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234" y="2424792"/>
            <a:ext cx="3690258" cy="23023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52" y="2424792"/>
            <a:ext cx="3624948" cy="23023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586" y="4874076"/>
            <a:ext cx="3820885" cy="19267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2643" y="4874076"/>
            <a:ext cx="1907720" cy="192677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535" y="4874076"/>
            <a:ext cx="1670958" cy="192677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752" y="4874076"/>
            <a:ext cx="3624943" cy="192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91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187</TotalTime>
  <Words>96</Words>
  <Application>Microsoft Office PowerPoint</Application>
  <PresentationFormat>Широкоэкранный</PresentationFormat>
  <Paragraphs>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Tatiana Kuznetzova</dc:creator>
  <cp:lastModifiedBy>Tatiana Kuznetzova</cp:lastModifiedBy>
  <cp:revision>15</cp:revision>
  <dcterms:created xsi:type="dcterms:W3CDTF">2019-11-24T17:39:51Z</dcterms:created>
  <dcterms:modified xsi:type="dcterms:W3CDTF">2019-11-27T17:44:17Z</dcterms:modified>
</cp:coreProperties>
</file>