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3" r:id="rId4"/>
    <p:sldId id="260" r:id="rId5"/>
    <p:sldId id="256" r:id="rId6"/>
    <p:sldId id="268" r:id="rId7"/>
    <p:sldId id="264" r:id="rId8"/>
    <p:sldId id="266" r:id="rId9"/>
    <p:sldId id="258" r:id="rId10"/>
    <p:sldId id="265" r:id="rId11"/>
    <p:sldId id="25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6BCBFA-F226-48B6-A487-A2577D3D157C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6900B1-AB8C-4F47-B94F-75F6C95204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373216"/>
            <a:ext cx="3168352" cy="1331080"/>
          </a:xfrm>
          <a:prstGeom prst="rect">
            <a:avLst/>
          </a:prstGeom>
          <a:noFill/>
        </p:spPr>
      </p:pic>
      <p:pic>
        <p:nvPicPr>
          <p:cNvPr id="19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5373216"/>
            <a:ext cx="3168352" cy="1331080"/>
          </a:xfrm>
          <a:prstGeom prst="rect">
            <a:avLst/>
          </a:prstGeom>
          <a:noFill/>
        </p:spPr>
      </p:pic>
      <p:pic>
        <p:nvPicPr>
          <p:cNvPr id="20" name="Picture 7" descr="http://s43.radikal.ru/i102/0901/35/72544a67e659.jpg"/>
          <p:cNvPicPr>
            <a:picLocks noChangeAspect="1" noChangeArrowheads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5373216"/>
            <a:ext cx="3168352" cy="1331080"/>
          </a:xfrm>
          <a:prstGeom prst="rect">
            <a:avLst/>
          </a:prstGeom>
          <a:noFill/>
        </p:spPr>
      </p:pic>
      <p:pic>
        <p:nvPicPr>
          <p:cNvPr id="13321" name="Picture 9" descr="http://img-fotki.yandex.ru/get/5804/svetlera.73/0_51a0d_ac1c6dd1_XL.jpg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5085184"/>
            <a:ext cx="922731" cy="1423497"/>
          </a:xfrm>
          <a:prstGeom prst="rect">
            <a:avLst/>
          </a:prstGeom>
          <a:noFill/>
        </p:spPr>
      </p:pic>
      <p:pic>
        <p:nvPicPr>
          <p:cNvPr id="13323" name="Picture 11" descr="http://img-fotki.yandex.ru/get/4808/svetlera.73/0_519f5_f10280ea_XS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00392" y="116632"/>
            <a:ext cx="952500" cy="942976"/>
          </a:xfrm>
          <a:prstGeom prst="rect">
            <a:avLst/>
          </a:prstGeom>
          <a:noFill/>
        </p:spPr>
      </p:pic>
      <p:pic>
        <p:nvPicPr>
          <p:cNvPr id="25" name="Picture 9" descr="http://img-fotki.yandex.ru/get/5804/svetlera.73/0_51a0d_ac1c6dd1_XL.jpg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5085184"/>
            <a:ext cx="922731" cy="142349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644" y="404664"/>
            <a:ext cx="7632849" cy="79208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общеобразовательное учреждение</a:t>
            </a:r>
            <a:b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«Первомайский детский сад»</a:t>
            </a:r>
            <a:b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Первомайского района Тамбовской области</a:t>
            </a:r>
            <a:b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Организация работы центра раннего развития детей «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Говоруша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на базе филиала «Звездочка» МБДОУ «Первомайский детский сад»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5008" y="4071942"/>
            <a:ext cx="3121994" cy="720079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marL="0" indent="0" algn="r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методист филиала «Звёздочка» </a:t>
            </a:r>
          </a:p>
          <a:p>
            <a:pPr marL="0" indent="0" algn="r"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«Первомайский детский сад»</a:t>
            </a:r>
          </a:p>
          <a:p>
            <a:pPr marL="0" indent="0" algn="r">
              <a:buNone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Мацнева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9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Zvezdochka\Desktop\117___09\IMG_117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2361" y="1961746"/>
            <a:ext cx="4500000" cy="2789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28604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различными предметами и материалами</a:t>
            </a:r>
          </a:p>
          <a:p>
            <a:pPr algn="ctr"/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Zvezdochka\Desktop\117___09\IMG_11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84760"/>
            <a:ext cx="4464000" cy="2511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Zvezdochka\Desktop\Новая папка\IMG_20160831_10434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3068960"/>
            <a:ext cx="2808000" cy="3405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6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692696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в Центре раннего развития детей «</a:t>
            </a:r>
            <a:r>
              <a:rPr lang="ru-RU" sz="2400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Говоруша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способствуют: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формированию у детей опыта поведения в среде сверстников;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овладению речью, как средством общения и культуры;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обогащению активного и пассивного словаря;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артикуляционного и голосового аппарата, речевого дыхания, слухового внимания;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формированию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интереса и потребности в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восприятии  художественной литературы.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1167" y="1916832"/>
            <a:ext cx="6624000" cy="23040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/>
                <a:solidFill>
                  <a:schemeClr val="accent3"/>
                </a:solidFill>
                <a:effectLst/>
              </a:rPr>
              <a:t>Всем спасибо </a:t>
            </a:r>
          </a:p>
          <a:p>
            <a:pPr algn="ctr"/>
            <a:r>
              <a:rPr lang="ru-RU" sz="7200" b="1" cap="none" spc="0" dirty="0" smtClean="0">
                <a:ln/>
                <a:solidFill>
                  <a:schemeClr val="accent3"/>
                </a:solidFill>
                <a:effectLst/>
              </a:rPr>
              <a:t>за внимание!!!</a:t>
            </a:r>
            <a:endParaRPr lang="ru-RU" sz="7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8420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9034" y="476672"/>
            <a:ext cx="700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– оказание своевременной помощи в речевом развитии детей раннего возраста</a:t>
            </a: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Zvezdochka\Desktop\117___09\IMG_11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496" y="1484784"/>
            <a:ext cx="6732000" cy="3786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активный и пассивный словарь.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правильное звукопроизношение, согласно возрасту детей.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мелкую мускулатуру пальцев рук.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правильное физиологическое и речевое дыхание.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слуховое внимание, фонематический слух, </a:t>
            </a:r>
            <a:r>
              <a:rPr lang="ru-RU" sz="2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sz="21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69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vezdochka\Desktop\117___09\IMG_11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916832"/>
            <a:ext cx="5440000" cy="30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Zvezdochka\Desktop\IMG_20160830_0824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201" y="1268760"/>
            <a:ext cx="2742004" cy="29038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0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Zvezdochka\Desktop\117___09\IMG_11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126728"/>
            <a:ext cx="2880000" cy="16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Zvezdochka\Desktop\117___09\IMG_11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967025"/>
            <a:ext cx="2952000" cy="1660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Zvezdochka\Desktop\117___09\IMG_11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600000" cy="202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7992888" cy="563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игровые методы и приемы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ts val="3360"/>
              </a:lnSpc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Артикуляционная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«Лопаточка»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«Качели»</a:t>
            </a:r>
          </a:p>
          <a:p>
            <a:pPr algn="ctr"/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«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Киска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лакает молочко»                                 </a:t>
            </a:r>
          </a:p>
          <a:p>
            <a:pPr algn="just"/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«Накажем непослушный язычок»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</p:txBody>
      </p:sp>
      <p:pic>
        <p:nvPicPr>
          <p:cNvPr id="3075" name="Picture 3" descr="C:\Users\Zvezdochka\Desktop\117___09\IMG_113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640" y="1843025"/>
            <a:ext cx="3776000" cy="21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Zvezdochka\Desktop\117___09\IMG_119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3088584"/>
            <a:ext cx="4500000" cy="3539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692696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Zvezdochka\Desktop\117___09\IMG_117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484784"/>
            <a:ext cx="4320000" cy="320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Zvezdochka\Desktop\117___09\IMG_118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5536" y="1484784"/>
            <a:ext cx="3841695" cy="237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7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Zvezdochka\Desktop\Новая папка\IMG_20160831_10473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2799716"/>
            <a:ext cx="3240000" cy="31745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500042"/>
            <a:ext cx="87129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развитию общей моторики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Zvezdochka\Desktop\Новая папка\IMG_20160831_10433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966745"/>
            <a:ext cx="2808000" cy="3397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Zvezdochka\Desktop\117___09\IMG_121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84"/>
          <a:stretch/>
        </p:blipFill>
        <p:spPr bwMode="auto">
          <a:xfrm>
            <a:off x="5796681" y="764704"/>
            <a:ext cx="2772000" cy="2991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6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Zvezdochka\Desktop\117___09\IMG_12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54582" y="3700830"/>
            <a:ext cx="2916000" cy="28750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Zvezdochka\Desktop\117___09\IMG_12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235660"/>
            <a:ext cx="3541944" cy="30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97528" y="404664"/>
            <a:ext cx="528639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– подражания с речевым сопровождением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Zvezdochka\Desktop\Новая папка\IMG_20160831_10470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124744"/>
            <a:ext cx="3348000" cy="3674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6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Zvezdochka\Desktop\117___09\IMG_11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455" y="2996952"/>
            <a:ext cx="5256000" cy="2956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548680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Пальчиковый театр и пальчиковые игры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Zvezdochka\Desktop\117___09\IMG_11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4680000" cy="263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167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дошкольное общеобразовательное учреждение «Первомайский детский сад» Первомайского района Тамбовской области    Организация работы центра раннего развития детей «Говоруша» на базе филиала «Звездочка» МБДОУ «Первомайский детский сад»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123</cp:lastModifiedBy>
  <cp:revision>43</cp:revision>
  <dcterms:created xsi:type="dcterms:W3CDTF">2013-03-10T13:49:57Z</dcterms:created>
  <dcterms:modified xsi:type="dcterms:W3CDTF">2019-11-22T11:07:41Z</dcterms:modified>
</cp:coreProperties>
</file>