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70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499730-63FC-412F-9B06-84E61AA942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F15810-C336-4708-8FE0-6259A153CE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32656"/>
            <a:ext cx="8613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Муниципальное общеобразовательное учреждение Кавская начальная школа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628800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«</a:t>
            </a:r>
            <a:r>
              <a:rPr lang="ru-RU" sz="4800" dirty="0" smtClean="0"/>
              <a:t>Проектная деятельность</a:t>
            </a:r>
            <a:endParaRPr lang="ru-RU" sz="4800" dirty="0"/>
          </a:p>
          <a:p>
            <a:pPr algn="ctr"/>
            <a:r>
              <a:rPr lang="ru-RU" sz="4800" dirty="0"/>
              <a:t> в детском саду»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05980" y="5373216"/>
            <a:ext cx="2858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воспитатель:</a:t>
            </a:r>
          </a:p>
          <a:p>
            <a:r>
              <a:rPr lang="ru-RU" dirty="0" smtClean="0"/>
              <a:t>Васильева Ю.С.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453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8"/>
            <a:ext cx="7354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600" u="sng" dirty="0" smtClean="0"/>
              <a:t>Третий этап – презентация проекта.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178703"/>
            <a:ext cx="7572396" cy="567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00108"/>
            <a:ext cx="91440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714620"/>
            <a:ext cx="69717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714356"/>
            <a:ext cx="8339166" cy="4286280"/>
          </a:xfrm>
        </p:spPr>
        <p:txBody>
          <a:bodyPr/>
          <a:lstStyle/>
          <a:p>
            <a:r>
              <a:rPr lang="ru-RU" sz="3600" dirty="0" smtClean="0"/>
              <a:t>Проект – это специально организованный воспитателем и выполняемый воспитанниками </a:t>
            </a:r>
            <a:r>
              <a:rPr lang="ru-RU" sz="3600" b="1" u="sng" dirty="0" smtClean="0"/>
              <a:t>совместно с родителями </a:t>
            </a:r>
            <a:r>
              <a:rPr lang="ru-RU" sz="3600" dirty="0" smtClean="0"/>
              <a:t>комплекс действий, завершающихся созданием творческого продукта.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Работа над проектом проходит несколько этапов: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Первый этап – выбор темы.</a:t>
            </a:r>
          </a:p>
          <a:p>
            <a:pPr>
              <a:buNone/>
            </a:pPr>
            <a:r>
              <a:rPr lang="ru-RU" dirty="0" smtClean="0"/>
              <a:t>Второй этап – реализация проекта.</a:t>
            </a:r>
          </a:p>
          <a:p>
            <a:pPr>
              <a:buNone/>
            </a:pPr>
            <a:r>
              <a:rPr lang="ru-RU" dirty="0" smtClean="0"/>
              <a:t>Третий этап – презентация проекта.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14348" y="1071546"/>
            <a:ext cx="792961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Первый этап – </a:t>
            </a:r>
            <a:r>
              <a:rPr kumimoji="0" lang="ru-RU" sz="3600" b="0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подражательско-исполнительский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реализация которого возможна с детьми 3,5–5 лет. На этом этапе дети участвуют в проекте “на вторых ролях”, выполняют действия по прямому предложению взрослого или путём подражания ему.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000108"/>
            <a:ext cx="67151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/>
              <a:t>Второй этап – развивающий,</a:t>
            </a:r>
            <a:r>
              <a:rPr lang="ru-RU" sz="3600" dirty="0"/>
              <a:t> он характерен для детей, которые уже имеют опыт проектной деятельности. Ребёнок уже реже обращается к взрослому с просьбами, активнее организует совместную деятельность со сверстниками.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42910" y="785794"/>
            <a:ext cx="75724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Третий этап – творческий.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Взрослому очень важно на этом этапе развивать и поддерживать творческую активность детей, создавать условия для самостоятельного определения детьми цели и содержания предстоящей деятельности.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357422" y="285728"/>
            <a:ext cx="435771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Проект в средней группе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«Светлая Пасха»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7" name="Picture 3" descr="https://www.pravmir.ru/wp-content/uploads/2011/04/4_37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5912108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74295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u="sng" dirty="0" smtClean="0"/>
              <a:t>Первый этап – выбор темы.</a:t>
            </a:r>
          </a:p>
          <a:p>
            <a:pPr algn="ctr">
              <a:buNone/>
            </a:pPr>
            <a:endParaRPr lang="ru-RU" sz="3600" u="sng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428736"/>
            <a:ext cx="80010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На Руси,  с давних времен существует праздник – Пасха. Нам с детьми очень захотелось узнать, что же это за праздник?</a:t>
            </a:r>
          </a:p>
          <a:p>
            <a:endParaRPr lang="ru-RU" sz="3600" dirty="0" smtClean="0"/>
          </a:p>
          <a:p>
            <a:r>
              <a:rPr lang="ru-RU" sz="3600" dirty="0" smtClean="0"/>
              <a:t> Поэтому мы решили создать творческий проект – «Светлая Пасха»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571480"/>
            <a:ext cx="72358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u="sng" dirty="0" smtClean="0"/>
              <a:t>Второй этап – реализация проекта.</a:t>
            </a:r>
            <a:endParaRPr lang="ru-RU" sz="3600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643050"/>
            <a:ext cx="85011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/>
              <a:t>Беседа </a:t>
            </a:r>
            <a:r>
              <a:rPr lang="ru-RU" sz="3600" i="1" dirty="0"/>
              <a:t>«</a:t>
            </a:r>
            <a:r>
              <a:rPr lang="ru-RU" sz="3600" b="1" i="1" dirty="0"/>
              <a:t>Светлый праздник пасхи</a:t>
            </a:r>
            <a:r>
              <a:rPr lang="ru-RU" sz="3600" i="1" dirty="0" smtClean="0"/>
              <a:t>»</a:t>
            </a:r>
            <a:r>
              <a:rPr lang="ru-RU" sz="3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Аппликация</a:t>
            </a:r>
            <a:r>
              <a:rPr lang="ru-RU" sz="3600" dirty="0"/>
              <a:t> </a:t>
            </a:r>
            <a:r>
              <a:rPr lang="ru-RU" sz="3600" i="1" dirty="0"/>
              <a:t>«Пушистые цыплята</a:t>
            </a:r>
            <a:r>
              <a:rPr lang="ru-RU" sz="3600" i="1" dirty="0" smtClean="0"/>
              <a:t>»</a:t>
            </a:r>
            <a:r>
              <a:rPr lang="ru-RU" sz="36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Показ презентации «Праздник Пасха»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Игры</a:t>
            </a:r>
            <a:r>
              <a:rPr lang="ru-RU" sz="3600" dirty="0"/>
              <a:t> </a:t>
            </a:r>
            <a:r>
              <a:rPr lang="ru-RU" sz="3600" i="1" dirty="0"/>
              <a:t>«Найди яичко»</a:t>
            </a:r>
            <a:r>
              <a:rPr lang="ru-RU" sz="3600" dirty="0"/>
              <a:t>, </a:t>
            </a:r>
            <a:r>
              <a:rPr lang="ru-RU" sz="3600" i="1" dirty="0"/>
              <a:t>«Катаем яйца»</a:t>
            </a:r>
            <a:r>
              <a:rPr lang="ru-RU" sz="3600" dirty="0"/>
              <a:t>, </a:t>
            </a:r>
            <a:r>
              <a:rPr lang="ru-RU" sz="3600" i="1" dirty="0"/>
              <a:t>«Чье яичко крепче?»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178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2019-11-27T02:07:42Z</dcterms:created>
  <dcterms:modified xsi:type="dcterms:W3CDTF">2019-11-27T02:07:52Z</dcterms:modified>
</cp:coreProperties>
</file>