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2" r:id="rId3"/>
    <p:sldId id="274" r:id="rId4"/>
    <p:sldId id="266" r:id="rId5"/>
    <p:sldId id="267" r:id="rId6"/>
    <p:sldId id="268" r:id="rId7"/>
    <p:sldId id="270" r:id="rId8"/>
    <p:sldId id="271" r:id="rId9"/>
    <p:sldId id="269" r:id="rId10"/>
    <p:sldId id="275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75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mtClean="0"/>
                      <a:t>48</a:t>
                    </a:r>
                    <a:endParaRPr lang="en-US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Лист1!$A$2:$A$10</c:f>
              <c:strCache>
                <c:ptCount val="3"/>
                <c:pt idx="0">
                  <c:v>Не владеют никакой информацией о ЧМ по футболу 2018</c:v>
                </c:pt>
                <c:pt idx="1">
                  <c:v>Знают место проведения и итог ЧМ по футболу 2018</c:v>
                </c:pt>
                <c:pt idx="2">
                  <c:v>Знают интересные факты о проведении ЧМ по футболу 2018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</c:v>
                </c:pt>
                <c:pt idx="1">
                  <c:v>27</c:v>
                </c:pt>
                <c:pt idx="2">
                  <c:v>13</c:v>
                </c:pt>
                <c:pt idx="6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3050316534030337"/>
          <c:y val="4.7127242272226158E-2"/>
          <c:w val="0.36004844490963006"/>
          <c:h val="0.4732037003498851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F4899-9560-45F8-9BDD-D9CD404C3176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F4C0E-1ED4-4F98-A4DA-22242EB94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2DBAC-3044-4175-99A1-784A6135D42B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80761-2018-4661-AEDE-B4FB0A545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761-2018-4661-AEDE-B4FB0A54540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u="none" strike="noStrike" dirty="0" smtClean="0">
                <a:solidFill>
                  <a:srgbClr val="000000"/>
                </a:solidFill>
                <a:latin typeface="+mn-lt"/>
              </a:rPr>
              <a:t>8,2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80761-2018-4661-AEDE-B4FB0A54540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961903" y="2037868"/>
            <a:ext cx="5648623" cy="12043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Чемпионат мира        по футболу 2018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293096"/>
            <a:ext cx="5719043" cy="208823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 студент группы г-81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рЫмар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дмитрий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 физической культуры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КГБ ПОУ ХМТ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Апонина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Алла Константиновна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82861" cy="2204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606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		Создан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информационный буклет о чемпионате мира по футболу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2018, который можно использовать для пополнения материала по физической культуре в библиотеке, оформления информационных стендов, на учебных занятиях физической культуры.</a:t>
            </a:r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2" cy="1539509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внимание 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62231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92696"/>
            <a:ext cx="7516316" cy="518457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развитие интереса к чемпионату мира по футболу, для привлечения студентов к занятиям в спортивной секции.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- узнать об истории чемпионата мира по футболу;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-выявить особенности проведения чемпионата мира в 2018 году в России;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-провести опрос среди студентов 1 курса;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-создать информационный буклет о чемпионате мира по футболу 2018.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 исследования :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чемпионат мира по футболу.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 исследования :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особенности организации проведения чемпионата мира в нашей стране.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349440" cy="1109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476672"/>
            <a:ext cx="7520940" cy="56166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проведения анкетирования среди обучающихся 1 курса                                   КГБ ПОУ ХМТ на предмет знания о чемпионате мира по футболу 2018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1340768"/>
          <a:ext cx="820891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Чемпионат мира по футболу 2018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7520940" cy="4542950"/>
          </a:xfrm>
        </p:spPr>
        <p:txBody>
          <a:bodyPr/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     18 марта 2009 года ФИФА заявила, что на проведение чемпионатов 2018/2022 годов было принято 9 заявок, которые подали: Австралия, Англия, Индонезия, Мексика, Россия, США, Япония, Португалия и Испания (совместная заявка), Бельгия и Нидерланды (совместная заявка). Кроме того, Республика Корея и Катар объявили об участии только в выборах хозяина чемпионата мира 2022 года.                                                          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      2 декабря 2010 года  в Цюрихе было оглашено имя страны-хозяйки чемпионата мира: ею стала Россия. По результатам голосования Россия победила уже во втором туре, набрав более половины голосов</a:t>
            </a:r>
            <a:r>
              <a:rPr lang="ru-RU" b="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702c68b12091200_2010-12-02t155446z_01_im01_rtridsp_3_soccer-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571876"/>
            <a:ext cx="6357982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637472" cy="830992"/>
          </a:xfrm>
        </p:spPr>
        <p:txBody>
          <a:bodyPr/>
          <a:lstStyle/>
          <a:p>
            <a:pPr algn="ctr"/>
            <a:r>
              <a:rPr lang="ru-RU" dirty="0" smtClean="0"/>
              <a:t>Потенциальные  Города </a:t>
            </a:r>
            <a:br>
              <a:rPr lang="ru-RU" dirty="0" smtClean="0"/>
            </a:br>
            <a:r>
              <a:rPr lang="ru-RU" dirty="0" smtClean="0"/>
              <a:t>для проведения чемпионата мира 2018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14918"/>
            <a:ext cx="7416824" cy="5282434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Изначально согласно заявке в список городов для возможного проведения чемпионата мира вошло 14 населённых пунктов. 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 начале сентября 2012 года министр спорта и председатель оргкомитета «Россия-2018» Виталий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Мутко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назвал 5 кандидатов на лишение права проведения матчей чемпионата мира (предполагалось из пяти городов оставить три в заявке): Саранск, Волгоград, Ярославль, Калининград и Ростов-на-Дону.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Список городов, где должны были пройти игры ЧМ-2018, утвердили в сентябре 2012 года. Точнее, 28 сентября был составлен, как казалось, согласованный список городов, принимающих чемпионат (в него не вошли 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Саранкск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и Ярославль). Однако, 29 сентября 2012 года в рамках телепередачи «Сегодня вечером с Андреем Малаховым» на Первом канале был озвучен изменённый список, ставший окончательным, — в итоге, матчи ЧМ-2018 не проводятся в Краснодаре и Ярославле.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0px-Krestovsky_Sta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4929198"/>
            <a:ext cx="3071834" cy="1643074"/>
          </a:xfrm>
          <a:prstGeom prst="rect">
            <a:avLst/>
          </a:prstGeom>
        </p:spPr>
      </p:pic>
      <p:pic>
        <p:nvPicPr>
          <p:cNvPr id="5" name="Рисунок 4" descr="250px-Moscow-Exterior_of_Luzhniki_Stadium_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4857760"/>
            <a:ext cx="2643206" cy="17180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043016"/>
          </a:xfrm>
        </p:spPr>
        <p:txBody>
          <a:bodyPr/>
          <a:lstStyle/>
          <a:p>
            <a:r>
              <a:rPr lang="ru-RU" b="0" dirty="0" smtClean="0"/>
              <a:t>	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21-й чемпионат мира по футболу  ФИФА, финальная часть которого прошла в России</a:t>
            </a:r>
            <a:r>
              <a:rPr lang="ru-RU" b="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 14 июня по 15 июля 2018 года. Россия в первый раз в своей истории стала страной-хозяйкой мирового чемпионата по футболу, кроме того, он впервые проводился в Восточной Европе . Также в первый раз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мундиаль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проходил на территории сразу двух частей света —  Европы и Азии. ЧМ-2018 проводился на 12 стадионах в 11 российских городах</a:t>
            </a:r>
            <a:r>
              <a:rPr lang="ru-RU" b="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Это первый чемпионат мира по футболу, на котором использовалась система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видеопомощи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арбитрам.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34064190_f5ee2b4f92dff0b050a6f738e2f5648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429000"/>
            <a:ext cx="3409950" cy="2500330"/>
          </a:xfrm>
          <a:prstGeom prst="rect">
            <a:avLst/>
          </a:prstGeom>
        </p:spPr>
      </p:pic>
      <p:pic>
        <p:nvPicPr>
          <p:cNvPr id="5" name="Рисунок 4" descr="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429000"/>
            <a:ext cx="4182579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Сборная </a:t>
            </a:r>
            <a:r>
              <a:rPr lang="ru-RU" dirty="0" err="1" smtClean="0"/>
              <a:t>россии</a:t>
            </a:r>
            <a:r>
              <a:rPr lang="ru-RU" dirty="0" smtClean="0"/>
              <a:t> в турнире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	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Первый в истории России домашний чемпионат мира по футболу стартует ровно через полгода. 1 декабря в Москве прошла жеребьевка турнира, которая определила соперниками сборной России команды Саудовской Аравии, Египта и Уругвая.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	Первую игру сборная победила со счетом 5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0 Саудовскую Аравию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следом победа над сборной Египта 3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:1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, и обеспечение на выход в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плэй-офф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впервые за 32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года.В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матче за первое место в группе Россия уступила Уругваю 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3:0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138254452_0_0_2823_2048_600x0_80_0_0_bd61bfae27f5aec5c46db3ec45dd7e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8770" y="3357562"/>
            <a:ext cx="4007544" cy="2839046"/>
          </a:xfrm>
          <a:prstGeom prst="rect">
            <a:avLst/>
          </a:prstGeom>
        </p:spPr>
      </p:pic>
      <p:pic>
        <p:nvPicPr>
          <p:cNvPr id="5" name="Рисунок 4" descr="KMO_165512_00892_1_t218_134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357562"/>
            <a:ext cx="4429156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61438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Россия попала в пару с победителем группы  сборной Испании . Матч проходил  1 июля 2018 на стадионе Лужники город Москва . В основное время счет был 1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:1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и игра дошла до серии пенальти где 2 сейфа Игоря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Акинфеева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привели к выходу в 1\4 финала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	В 1\4 финала сборной попалась грозная Хорватия . Матч проходил 7 июля 2018 на стадионе 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 ‘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Фишт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 городе Сочи . Игра в основное и дополнительное  время  закончилась со счетом 2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:2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и по пенальти дальше прошла Сборная Хорватии которая дошла до финала.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b38ea14370f2cf67d8b46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429000"/>
            <a:ext cx="4065667" cy="2786082"/>
          </a:xfrm>
          <a:prstGeom prst="rect">
            <a:avLst/>
          </a:prstGeom>
        </p:spPr>
      </p:pic>
      <p:pic>
        <p:nvPicPr>
          <p:cNvPr id="5" name="Рисунок 4" descr="large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29000"/>
            <a:ext cx="3786214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ИТОГИ ЧЕМПИОНАТА МИРА 2018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	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Чемпионом во 2-й раз стала  сборная Франции, обыгравшая в финале  сборную Хорватии(4:2). Бронзовым призёром стала  сборная Бельгии, победившая в матче за 3-е место  Сборную Англии (2:0). Финальный матч был сыгран 15 июля на стадионе «Лужники» в Москве. Чемпионат стал четвёртым подряд, который выиграла европейская сборная. Лучшим игроком стал хорват Лука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Модрич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Лучший Молодой игрок стал француз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Килиан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Мбаппе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Лучший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бомбандир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с 6 голами стал англичанин Харри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Кейн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	Совет ФИФА признал Чемпионат мира по футболу 2018 в России лучшим в истории.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hatsApp+Image+2018-07-16+at+08.03.5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500439"/>
            <a:ext cx="8143932" cy="292895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373</TotalTime>
  <Words>158</Words>
  <Application>Microsoft Office PowerPoint</Application>
  <PresentationFormat>Экран (4:3)</PresentationFormat>
  <Paragraphs>47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Чемпионат мира        по футболу 2018</vt:lpstr>
      <vt:lpstr>Слайд 2</vt:lpstr>
      <vt:lpstr>Слайд 3</vt:lpstr>
      <vt:lpstr>Чемпионат мира по футболу 2018</vt:lpstr>
      <vt:lpstr>Потенциальные  Города  для проведения чемпионата мира 2018</vt:lpstr>
      <vt:lpstr> </vt:lpstr>
      <vt:lpstr>Сборная россии в турнире </vt:lpstr>
      <vt:lpstr>Слайд 8</vt:lpstr>
      <vt:lpstr>ИТОГИ ЧЕМПИОНАТА МИРА 2018</vt:lpstr>
      <vt:lpstr>ПРАКТИЧЕСКАЯ ЗНАЧИМОСТЬ ПРОЕКТА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Чемпионат мира по футболу</dc:title>
  <dc:creator>admin</dc:creator>
  <cp:lastModifiedBy>User3</cp:lastModifiedBy>
  <cp:revision>37</cp:revision>
  <dcterms:created xsi:type="dcterms:W3CDTF">2018-12-20T07:18:29Z</dcterms:created>
  <dcterms:modified xsi:type="dcterms:W3CDTF">2019-11-14T05:29:16Z</dcterms:modified>
</cp:coreProperties>
</file>