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3" r:id="rId3"/>
    <p:sldId id="264" r:id="rId4"/>
    <p:sldId id="265" r:id="rId5"/>
    <p:sldId id="266" r:id="rId6"/>
    <p:sldId id="257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r"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4;&#1077;&#1090;&#1083;&#1072;&#1085;&#1072;\Music\&#1055;&#1056;&#1048;&#1056;&#1054;&#1044;&#1040;\&#1042;&#1054;&#1056;&#1054;&#1041;&#1068;&#1048;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4;&#1077;&#1090;&#1083;&#1072;&#1085;&#1072;\Music\&#1055;&#1056;&#1048;&#1056;&#1054;&#1044;&#1040;\&#1042;&#1054;&#1056;&#1054;&#1053;&#1040;.mp3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4;&#1077;&#1090;&#1083;&#1072;&#1085;&#1072;\Music\&#1055;&#1056;&#1048;&#1056;&#1054;&#1044;&#1040;\&#1044;&#1071;&#1058;&#1045;&#1051;%20&#1044;&#1054;&#1051;&#1041;&#1048;&#1058;.mp3" TargetMode="Externa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занятие к семинару\img13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Рисунок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28600" y="228600"/>
            <a:ext cx="8678119" cy="6324600"/>
          </a:xfrm>
          <a:prstGeom prst="rect">
            <a:avLst/>
          </a:prstGeom>
          <a:noFill/>
          <a:ln/>
        </p:spPr>
      </p:pic>
      <p:sp>
        <p:nvSpPr>
          <p:cNvPr id="3" name="TextBox 2"/>
          <p:cNvSpPr txBox="1"/>
          <p:nvPr/>
        </p:nvSpPr>
        <p:spPr>
          <a:xfrm>
            <a:off x="685800" y="762000"/>
            <a:ext cx="259558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+mj-lt"/>
              </a:rPr>
              <a:t>синица</a:t>
            </a:r>
            <a:endParaRPr lang="ru-RU" sz="60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33800" y="49530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Рисунок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5841800" y="228600"/>
            <a:ext cx="7842250" cy="5821363"/>
          </a:xfrm>
          <a:prstGeom prst="rect">
            <a:avLst/>
          </a:prstGeom>
          <a:noFill/>
          <a:ln/>
        </p:spPr>
      </p:pic>
      <p:pic>
        <p:nvPicPr>
          <p:cNvPr id="3" name="Picture 9" descr="Рисунок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8979837" cy="6477000"/>
          </a:xfrm>
          <a:prstGeom prst="rect">
            <a:avLst/>
          </a:prstGeom>
          <a:noFill/>
          <a:ln/>
        </p:spPr>
      </p:pic>
      <p:sp>
        <p:nvSpPr>
          <p:cNvPr id="4" name="TextBox 3"/>
          <p:cNvSpPr txBox="1"/>
          <p:nvPr/>
        </p:nvSpPr>
        <p:spPr>
          <a:xfrm>
            <a:off x="838200" y="914400"/>
            <a:ext cx="302999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+mj-lt"/>
              </a:rPr>
              <a:t>воробей</a:t>
            </a:r>
            <a:endParaRPr lang="ru-RU" sz="60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6" name="ВОРОБЬ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324600" y="5105400"/>
            <a:ext cx="304800" cy="3048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962400" y="47244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b="1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32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Рисунок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57200" y="381000"/>
            <a:ext cx="8345488" cy="5943600"/>
          </a:xfrm>
          <a:prstGeom prst="rect">
            <a:avLst/>
          </a:prstGeom>
          <a:noFill/>
          <a:ln/>
        </p:spPr>
      </p:pic>
      <p:sp>
        <p:nvSpPr>
          <p:cNvPr id="4" name="TextBox 3"/>
          <p:cNvSpPr txBox="1"/>
          <p:nvPr/>
        </p:nvSpPr>
        <p:spPr>
          <a:xfrm>
            <a:off x="762000" y="533400"/>
            <a:ext cx="26052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+mj-lt"/>
              </a:rPr>
              <a:t>ворона</a:t>
            </a:r>
            <a:endParaRPr lang="ru-RU" sz="60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5" name="ВОРО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172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8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Рисунок5"/>
          <p:cNvPicPr>
            <a:picLocks noChangeAspect="1" noChangeArrowheads="1"/>
          </p:cNvPicPr>
          <p:nvPr/>
        </p:nvPicPr>
        <p:blipFill>
          <a:blip r:embed="rId2"/>
          <a:srcRect l="937"/>
          <a:stretch>
            <a:fillRect/>
          </a:stretch>
        </p:blipFill>
        <p:spPr>
          <a:xfrm>
            <a:off x="381000" y="228600"/>
            <a:ext cx="8461058" cy="6400800"/>
          </a:xfrm>
          <a:prstGeom prst="rect">
            <a:avLst/>
          </a:prstGeom>
          <a:noFill/>
          <a:ln/>
        </p:spPr>
      </p:pic>
      <p:sp>
        <p:nvSpPr>
          <p:cNvPr id="3" name="TextBox 2"/>
          <p:cNvSpPr txBox="1"/>
          <p:nvPr/>
        </p:nvSpPr>
        <p:spPr>
          <a:xfrm>
            <a:off x="914400" y="609600"/>
            <a:ext cx="24073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+mj-lt"/>
              </a:rPr>
              <a:t>голубь</a:t>
            </a:r>
            <a:endParaRPr lang="ru-RU" sz="60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ed673bf45e3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0"/>
            <a:ext cx="8610600" cy="66888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9600" y="304800"/>
            <a:ext cx="20894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+mj-lt"/>
              </a:rPr>
              <a:t>дятел</a:t>
            </a:r>
            <a:endParaRPr lang="ru-RU" sz="60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4" name="ДЯТЕЛ ДОЛБИ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382000" y="6019800"/>
            <a:ext cx="304800" cy="3048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00400" y="5029200"/>
            <a:ext cx="4876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.</a:t>
            </a:r>
            <a:br>
              <a:rPr lang="ru-RU" sz="2400" b="1" dirty="0" smtClean="0"/>
            </a:br>
            <a:endParaRPr lang="ru-RU" sz="2400" b="1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13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6</Words>
  <PresentationFormat>Экран (4:3)</PresentationFormat>
  <Paragraphs>7</Paragraphs>
  <Slides>6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Admin</cp:lastModifiedBy>
  <cp:revision>18</cp:revision>
  <dcterms:created xsi:type="dcterms:W3CDTF">2014-01-06T15:57:17Z</dcterms:created>
  <dcterms:modified xsi:type="dcterms:W3CDTF">2018-01-25T12:57:37Z</dcterms:modified>
</cp:coreProperties>
</file>