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182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821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59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60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071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287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93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29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8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31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389B3-5F0E-484D-B5B8-44BFA53AF87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6982A-B7D0-44E4-A53A-4BD2461FF9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00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 ÑÐ½Ð¾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5832648" cy="496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19664" y="548680"/>
            <a:ext cx="5264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Рынок. Его функции и виды</a:t>
            </a:r>
            <a:r>
              <a:rPr lang="ru-RU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81315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63960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Рынок 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это система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социально-экономических отношений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связанных обменом товаров и услуг, основанных на взаимодействии покупателя (спрос) и продавца (предложение)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2420887"/>
            <a:ext cx="5167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Причины возникновения рынка: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996952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1. Общественное разделение труда и специализация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393" y="3573016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2. Экономическая обособленность субъектов рынка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8361" y="4134326"/>
            <a:ext cx="7495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3. Самостоятельность производителя</a:t>
            </a:r>
          </a:p>
        </p:txBody>
      </p:sp>
    </p:spTree>
    <p:extLst>
      <p:ext uri="{BB962C8B-B14F-4D97-AF65-F5344CB8AC3E}">
        <p14:creationId xmlns:p14="http://schemas.microsoft.com/office/powerpoint/2010/main" val="161931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4781502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Субъектами рынка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являются:</a:t>
            </a:r>
          </a:p>
          <a:p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1.Домашние хозяйства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2.Фирмы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3.Государство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789040"/>
            <a:ext cx="80648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Объектами рыночного хозяйства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являются: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товары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услуги,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факторы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производства,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деньги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ценные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бумаги 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т.п.</a:t>
            </a:r>
          </a:p>
        </p:txBody>
      </p:sp>
    </p:spTree>
    <p:extLst>
      <p:ext uri="{BB962C8B-B14F-4D97-AF65-F5344CB8AC3E}">
        <p14:creationId xmlns:p14="http://schemas.microsoft.com/office/powerpoint/2010/main" val="43421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63284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Признаки рынка: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Нерегулируемое предложение.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Нерегулируемый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спрос.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Нерегулируемая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цена. 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059667"/>
            <a:ext cx="2675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Функции рынка: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597289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 Информационная </a:t>
            </a:r>
          </a:p>
          <a:p>
            <a:pPr fontAlgn="base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Посредническая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Функция ценообразования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Регулирующая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Стимулирующая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Санирующая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60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3990" y="364014"/>
            <a:ext cx="2566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b="1" i="1" dirty="0"/>
              <a:t>Классификация рынков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802825"/>
              </p:ext>
            </p:extLst>
          </p:nvPr>
        </p:nvGraphicFramePr>
        <p:xfrm>
          <a:off x="611560" y="918012"/>
          <a:ext cx="8208912" cy="5636973"/>
        </p:xfrm>
        <a:graphic>
          <a:graphicData uri="http://schemas.openxmlformats.org/drawingml/2006/table">
            <a:tbl>
              <a:tblPr firstRow="1" firstCol="1" bandRow="1"/>
              <a:tblGrid>
                <a:gridCol w="2955208"/>
                <a:gridCol w="5253704"/>
              </a:tblGrid>
              <a:tr h="238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КРИТЕРИЙ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ТИПЫ РЫНКОВ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Правовой аспект (действующее законодательство)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легальный (законный)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не легальный (теневой, незаконный)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По экономическому назначению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(Виды товаров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и услуг)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потребительский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– рынок товаров и рынок услуг (обмен промышленными товарами, продовольствием, услугами)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рынок информации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(обмен высокими технологиями и продуктами духовной деятельности)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рынок труда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(на котором каждый человек может продать свой труд)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рынок ценных бумаг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(фондовый рынок)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Пространственный признак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(по масштабу, территориальный признак)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мировой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(охватывает нескольких стран)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национальный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(ограничивается пределами государства)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региональный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(представляет относительно самостоятельную часть внутреннего рынка, рынок какой-то области государства)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местный рынок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(рынок отдельного города, поселка)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По характеру продаж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Розничный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Оптовый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По отраслям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Автомобильный, рынок зерна, хлопка, компьютеров и т.д.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5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Тип конкуренции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совершенная конкуренция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олигополия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монополия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монополистическая конкуренция</a:t>
                      </a: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29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3540" y="3573016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25. 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Какой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смысл обществоведы вкладывает в понятие «рынок»? Привлекая знания обществоведческого курса, составьте два предложения: одно предложение, содержащее информацию о функциях рынка, и одно предложение о видах рынка в зависимости от территориального признака.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688265"/>
              </p:ext>
            </p:extLst>
          </p:nvPr>
        </p:nvGraphicFramePr>
        <p:xfrm>
          <a:off x="417578" y="908720"/>
          <a:ext cx="8258878" cy="2148270"/>
        </p:xfrm>
        <a:graphic>
          <a:graphicData uri="http://schemas.openxmlformats.org/drawingml/2006/table">
            <a:tbl>
              <a:tblPr firstRow="1" firstCol="1" bandRow="1"/>
              <a:tblGrid>
                <a:gridCol w="4129007"/>
                <a:gridCol w="412987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Функции рынка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Характеристики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Регулирующая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помощью рыночного механизма экономика перераспределяет свои ресурсы в пользу того или иного товара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Выявление неэффективных, убыточных предприятий и побуждение их к банкротству и реструктуризации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452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316</Words>
  <Application>Microsoft Office PowerPoint</Application>
  <PresentationFormat>Экран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2019-10-10T14:58:20Z</dcterms:created>
  <dcterms:modified xsi:type="dcterms:W3CDTF">2019-10-10T16:56:42Z</dcterms:modified>
</cp:coreProperties>
</file>