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70" r:id="rId6"/>
    <p:sldId id="261" r:id="rId7"/>
    <p:sldId id="264" r:id="rId8"/>
    <p:sldId id="267" r:id="rId9"/>
    <p:sldId id="273" r:id="rId10"/>
    <p:sldId id="271" r:id="rId11"/>
    <p:sldId id="269" r:id="rId12"/>
    <p:sldId id="265" r:id="rId13"/>
    <p:sldId id="266" r:id="rId14"/>
    <p:sldId id="26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8831FF-06C4-4A64-8089-8011709B0916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103275-E4CA-4283-9A5B-0B784BF95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42315-0F8C-40A8-8469-4C84AA61DDD8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C91B8-B504-4593-A9B8-A3498E47F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C2AFD-26F0-47A5-A5DB-9A76803D40D3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8CE8E-7CC7-4F28-8C9B-1878E3A78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2250C-62A6-4FB7-BBF8-112ACBF07292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D528F-3035-4586-B57F-C753AF208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505B69-DECF-4F70-A7D8-2595F2E8B3C1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C2AB91-4B84-4CE7-B472-472FABABCE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25231-CF17-48F6-A9E8-59033545A702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CE640-8294-4C1A-8535-05D8F86A6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4FBDA3-4FE7-4EDA-A499-EB36D6BB2A92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8FAA09-8328-4594-8F99-5403FA5F4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6D852-8A8E-4383-AFA0-E8D38FB65C70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9EF87-BC08-4849-92AC-CAEBA3391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FCFCED-35D0-4D59-AE8F-D1B8F907BED9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8DD022-32F3-4619-9425-456E05D03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4A9F30-E9E6-459C-9837-6C7F93271308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380470-CACF-460B-B0F7-5105153CC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D98C19-59FB-462B-A4EF-5119EED6E7CC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EC2FD4-4976-47FC-82F2-0AA216E13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1D1191B-6C6D-4F12-8D56-52C53ECEF136}" type="datetimeFigureOut">
              <a:rPr lang="ru-RU"/>
              <a:pPr>
                <a:defRPr/>
              </a:pPr>
              <a:t>22.11.2019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02AF083-5F95-436F-BB73-8BA737EC0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1" r:id="rId2"/>
    <p:sldLayoutId id="2147483747" r:id="rId3"/>
    <p:sldLayoutId id="2147483742" r:id="rId4"/>
    <p:sldLayoutId id="2147483748" r:id="rId5"/>
    <p:sldLayoutId id="2147483743" r:id="rId6"/>
    <p:sldLayoutId id="2147483749" r:id="rId7"/>
    <p:sldLayoutId id="2147483750" r:id="rId8"/>
    <p:sldLayoutId id="2147483751" r:id="rId9"/>
    <p:sldLayoutId id="2147483744" r:id="rId10"/>
    <p:sldLayoutId id="214748374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428604"/>
            <a:ext cx="6488571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Предметно-пространственная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среда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в нашей группе</a:t>
            </a:r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3071813" y="2428875"/>
            <a:ext cx="27924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>
              <a:latin typeface="Corbel" pitchFamily="34" charset="0"/>
            </a:endParaRPr>
          </a:p>
          <a:p>
            <a:pPr algn="ctr"/>
            <a:r>
              <a:rPr lang="ru-RU">
                <a:latin typeface="Corbel" pitchFamily="34" charset="0"/>
              </a:rPr>
              <a:t>Подготовительная группа</a:t>
            </a:r>
          </a:p>
          <a:p>
            <a:pPr algn="ctr"/>
            <a:r>
              <a:rPr lang="ru-RU">
                <a:latin typeface="Corbel" pitchFamily="34" charset="0"/>
              </a:rPr>
              <a:t>2019-2020 год</a:t>
            </a: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5143500" y="3857625"/>
            <a:ext cx="3500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rbel" pitchFamily="34" charset="0"/>
            </a:endParaRPr>
          </a:p>
          <a:p>
            <a:pPr algn="ctr"/>
            <a:r>
              <a:rPr lang="ru-RU">
                <a:latin typeface="Corbel" pitchFamily="34" charset="0"/>
              </a:rPr>
              <a:t>Воспитатели:</a:t>
            </a:r>
          </a:p>
          <a:p>
            <a:pPr algn="ctr"/>
            <a:r>
              <a:rPr lang="ru-RU">
                <a:latin typeface="Corbel" pitchFamily="34" charset="0"/>
              </a:rPr>
              <a:t>                          Белянина М.Н.</a:t>
            </a:r>
          </a:p>
          <a:p>
            <a:pPr algn="ctr"/>
            <a:r>
              <a:rPr lang="ru-RU">
                <a:latin typeface="Corbel" pitchFamily="34" charset="0"/>
              </a:rPr>
              <a:t>                        Якимова Ю.В.</a:t>
            </a:r>
          </a:p>
        </p:txBody>
      </p:sp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2857500" y="5572125"/>
            <a:ext cx="36782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>
              <a:latin typeface="Corbel" pitchFamily="34" charset="0"/>
            </a:endParaRPr>
          </a:p>
          <a:p>
            <a:pPr algn="ctr"/>
            <a:r>
              <a:rPr lang="ru-RU">
                <a:latin typeface="Corbel" pitchFamily="34" charset="0"/>
              </a:rPr>
              <a:t>МБДОУ № 23 «Золотой петушок»</a:t>
            </a:r>
          </a:p>
          <a:p>
            <a:pPr algn="ctr"/>
            <a:r>
              <a:rPr lang="ru-RU">
                <a:latin typeface="Corbel" pitchFamily="34" charset="0"/>
              </a:rPr>
              <a:t>г. Железногорск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SD\Desktop\DSC064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428625"/>
            <a:ext cx="4937125" cy="275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C:\Users\ASD\Desktop\DSC064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3" y="3786188"/>
            <a:ext cx="4386262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9" descr="D:\мработа\фото\DSC0569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88" y="214313"/>
            <a:ext cx="3071812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5720" y="3357562"/>
            <a:ext cx="392909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Центр сюжетно-ролевых игр.</a:t>
            </a:r>
          </a:p>
        </p:txBody>
      </p:sp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142875" y="4000500"/>
            <a:ext cx="3857625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Конечно, не забыли мы про игру. В этом году нашли новую форму – «Мешки – полянки». Они очень удобны. Могут выполнять функцию площадки для игр, трансформируются в удобный для хранения и переноски мешочек. А также они могут использоваться  для индивидуального наполнения, пополнения любым нужным материалом, позволяют ребенку свободно играть, фантазировать.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D:\мработа\театрлето\фото\DSC0649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25" y="500063"/>
            <a:ext cx="3355975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D:\мработа\театрлето\фото\DSC064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75" y="285750"/>
            <a:ext cx="3571875" cy="261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D:\мработа\театрлето\фото\DSC0646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5" y="3000375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D:\мработа\театрлето\фото\DSC0646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00375" y="4214813"/>
            <a:ext cx="2789238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357422" y="3071810"/>
            <a:ext cx="392909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Центр театра.</a:t>
            </a:r>
          </a:p>
        </p:txBody>
      </p:sp>
      <p:sp>
        <p:nvSpPr>
          <p:cNvPr id="18439" name="TextBox 6"/>
          <p:cNvSpPr txBox="1">
            <a:spLocks noChangeArrowheads="1"/>
          </p:cNvSpPr>
          <p:nvPr/>
        </p:nvSpPr>
        <p:spPr bwMode="auto">
          <a:xfrm>
            <a:off x="3143250" y="3500438"/>
            <a:ext cx="2286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Выставка по результатам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летнего проекта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«Лето. Дети. Театр»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SD\Desktop\DSC065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43563" y="214313"/>
            <a:ext cx="3286125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C:\Users\ASD\Desktop\DSC065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5" y="3214688"/>
            <a:ext cx="3360738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0" descr="D:\мработа\фото\DSC05726.JPG"/>
          <p:cNvPicPr>
            <a:picLocks noChangeAspect="1" noChangeArrowheads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 bwMode="auto">
          <a:xfrm>
            <a:off x="2128838" y="142875"/>
            <a:ext cx="344328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1" descr="D:\мработа\фото\DSC0572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00438" y="4500563"/>
            <a:ext cx="242887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142908" y="1214422"/>
            <a:ext cx="2357454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Наша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раздевалка.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SD\Desktop\DSC065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3" y="3714750"/>
            <a:ext cx="1785937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C:\Users\ASD\Desktop\DSC065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86563" y="3857625"/>
            <a:ext cx="1543050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C:\Users\ASD\Desktop\DSC065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3" y="142875"/>
            <a:ext cx="307181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C:\Users\ASD\Desktop\DSC0652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29313" y="214313"/>
            <a:ext cx="2782887" cy="290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C:\Users\ASD\Desktop\DSC0651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500" y="3286125"/>
            <a:ext cx="3371850" cy="344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xtBox 7"/>
          <p:cNvSpPr txBox="1">
            <a:spLocks noChangeArrowheads="1"/>
          </p:cNvSpPr>
          <p:nvPr/>
        </p:nvSpPr>
        <p:spPr bwMode="auto">
          <a:xfrm>
            <a:off x="3643313" y="500063"/>
            <a:ext cx="200025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Информация для детей 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и родителей с элементами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 технологии «Лэпбук»</a:t>
            </a:r>
          </a:p>
          <a:p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endParaRPr lang="ru-RU" sz="13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Каждый год участвуем в городских экологических акциях.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В этом году у нас такой контейнер для сбора батареек.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500306"/>
            <a:ext cx="5857916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СПАСИБО</a:t>
            </a:r>
            <a:b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ЗА ВНИМАНИЕ!!!</a:t>
            </a:r>
          </a:p>
        </p:txBody>
      </p:sp>
      <p:sp>
        <p:nvSpPr>
          <p:cNvPr id="21507" name="Rectangle 1"/>
          <p:cNvSpPr>
            <a:spLocks noChangeArrowheads="1"/>
          </p:cNvSpPr>
          <p:nvPr/>
        </p:nvSpPr>
        <p:spPr bwMode="auto">
          <a:xfrm>
            <a:off x="1571625" y="285750"/>
            <a:ext cx="721518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4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В организации среды родители активные участники и помощники: шьют, оформляют, участвуют в конкурсах совместно с детьми и педагогами, активно интересуются жизнью группы.</a:t>
            </a:r>
            <a:endParaRPr lang="ru-RU">
              <a:ea typeface="MS Mincho" pitchFamily="49" charset="-128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C:\Users\ASD\Desktop\DSC06477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428625" y="214313"/>
            <a:ext cx="4097338" cy="603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1"/>
          <p:cNvSpPr>
            <a:spLocks noChangeArrowheads="1"/>
          </p:cNvSpPr>
          <p:nvPr/>
        </p:nvSpPr>
        <p:spPr bwMode="auto">
          <a:xfrm>
            <a:off x="4786313" y="500063"/>
            <a:ext cx="39290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4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Предметно-пространственную среду в группе создали с учетом требований ФГОС, в соответствии с основными видами деятельности детей, индивидуальными особенностями нашего возрастного этапа, интересами и возможностями каждого ребенка.</a:t>
            </a:r>
            <a:endParaRPr lang="ru-RU"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4786313" y="2214563"/>
            <a:ext cx="4214812" cy="418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 У детей подготовительной группы высокая познавательная активность.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  Поэтому в каждый центр, уголок нашей группы мы поместили страницы с информацией, играми, загадками, которая заинтересовала детей, была ими изучена </a:t>
            </a:r>
            <a:r>
              <a:rPr lang="ru-RU" sz="1400" i="1">
                <a:latin typeface="Times New Roman" pitchFamily="18" charset="0"/>
                <a:cs typeface="Times New Roman" pitchFamily="18" charset="0"/>
              </a:rPr>
              <a:t>(страницы оформляли дети совместно с воспитателями и родителями)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Например в уголке спорта – это страничка об Универсиаде, которая проходила в нашем крае, страничка «Мы любим спорт» с теми видами спорта в которых участвуют дети и их родители.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А например В «Небосводе почемучек» - это  информация о планетах и солнце, которые размещаются в кармашках, складках.  В центре Изо – информация о художниках.  В центре музыки – о инструментах, композиторах, танцах на балу. 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Планируем вести работу в этом направлении  весь учебный год.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6286520"/>
            <a:ext cx="4000528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Спортивный уголок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C:\Users\ASD\Desktop\DSC06479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142875" y="2786063"/>
            <a:ext cx="2571750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 descr="C:\Users\ASD\Desktop\DSC064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19838" y="2786063"/>
            <a:ext cx="2681287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 descr="C:\Users\ASD\Desktop\DSC064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86063" y="142875"/>
            <a:ext cx="3455987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5720" y="571480"/>
            <a:ext cx="214314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Зона поисковой деятельности и экспериментов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C:\Users\ASD\Desktop\DSC064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214313"/>
            <a:ext cx="4064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C:\Users\ASD\Desktop\DSC064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75" y="3000375"/>
            <a:ext cx="3457575" cy="359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285750" y="3857625"/>
            <a:ext cx="471487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 Для экспериментов подобраны различные материалы, подборка проблемных ситуаций, игр, микроскоп, телескоп, книги и др.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В этом году мы решили попробовать форму работы «Мой эксперимент».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Каждый ребенок в нашей группе вместе с родителями готовит эксперимент. Материал помещается в индивидуальную коробку. В любой момент ребенок может поделиться, показать, рассказать свой эксперимент детям. Коробочками можно обмениваться, забирать домой.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0563" y="357188"/>
            <a:ext cx="4500562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u="sng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«Небосвод Почемучек».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 целью более максимального использования пространства в группе в этом году появился этот центр.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Сейчас он оформлен по результатам проекта «Космос».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дальнейшем планируем использовать для выставок, оформления смены времен года, оформления проектов и лексических тем.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SD\Desktop\DSC06483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214313" y="201613"/>
            <a:ext cx="4643437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 descr="C:\Users\ASD\Desktop\DSC064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0" y="3571875"/>
            <a:ext cx="408781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 descr="C:\Users\ASD\Desktop\DSC046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" y="3571875"/>
            <a:ext cx="2846388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5072063" y="1000125"/>
            <a:ext cx="36433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 Всегда стараемся подчеркнуть интересы, хобби наших детей и их семей.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В группе постоянно действуют индивидуальные выставки , представлены разные коллекции.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SD\Desktop\DSC064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214313"/>
            <a:ext cx="3500437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9" descr="D:\мработа\фото\DSC05707.JPG"/>
          <p:cNvPicPr>
            <a:picLocks noChangeAspect="1" noChangeArrowheads="1"/>
          </p:cNvPicPr>
          <p:nvPr/>
        </p:nvPicPr>
        <p:blipFill>
          <a:blip r:embed="rId3" cstate="screen">
            <a:lum bright="10000"/>
          </a:blip>
          <a:srcRect/>
          <a:stretch>
            <a:fillRect/>
          </a:stretch>
        </p:blipFill>
        <p:spPr bwMode="auto">
          <a:xfrm>
            <a:off x="4000500" y="71438"/>
            <a:ext cx="3851275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C:\Users\ASD\Desktop\DSC057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00" y="4000500"/>
            <a:ext cx="245586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2844" y="4929198"/>
            <a:ext cx="392909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Зона отдыха, уединения.</a:t>
            </a: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428625" y="5357813"/>
            <a:ext cx="50720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 В этом году появилась еще одна вертикальная зона  – Лента  «По тропинкам нашего творчества»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Ширма используется как маркер игрового пространства и как место для размещения фото и работ детей.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SD\Desktop\DSC065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5" y="857250"/>
            <a:ext cx="3567113" cy="582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C:\Users\ASD\Desktop\DSC065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7625" y="142875"/>
            <a:ext cx="505618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C:\Users\ASD\Desktop\DSC065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5" y="3214688"/>
            <a:ext cx="2476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 descr="C:\Users\ASD\Desktop\DSC0651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5063" y="4910138"/>
            <a:ext cx="2786062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2844" y="285728"/>
            <a:ext cx="392909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Центр познания.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286512" y="3714752"/>
            <a:ext cx="3071834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Уголок школьника.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43306" y="5643578"/>
            <a:ext cx="2571768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Речевой центр.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SD\Desktop\DSC0648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5" y="142875"/>
            <a:ext cx="41211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C:\Users\ASD\Desktop\DSC064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92575" y="3071813"/>
            <a:ext cx="490855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C:\Users\ASD\Desktop\DSC057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29438" y="142875"/>
            <a:ext cx="205263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C:\Users\ASD\Desktop\DSC06490.jpg"/>
          <p:cNvPicPr>
            <a:picLocks noChangeAspect="1" noChangeArrowheads="1"/>
          </p:cNvPicPr>
          <p:nvPr/>
        </p:nvPicPr>
        <p:blipFill>
          <a:blip r:embed="rId5" cstate="screen">
            <a:lum bright="10000"/>
          </a:blip>
          <a:srcRect/>
          <a:stretch>
            <a:fillRect/>
          </a:stretch>
        </p:blipFill>
        <p:spPr bwMode="auto">
          <a:xfrm>
            <a:off x="2143125" y="4000500"/>
            <a:ext cx="1785938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5"/>
          <p:cNvSpPr txBox="1">
            <a:spLocks noChangeArrowheads="1"/>
          </p:cNvSpPr>
          <p:nvPr/>
        </p:nvSpPr>
        <p:spPr bwMode="auto">
          <a:xfrm>
            <a:off x="4357688" y="1071563"/>
            <a:ext cx="314325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Многофункциональное пособие. 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Используем для 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выбора деятельности,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для индивидуальных заданий, 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поощрений, 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планирования дня, 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работы с календарем,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 для почты и др.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285728"/>
            <a:ext cx="178595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Центр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«Наш дом»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571876"/>
            <a:ext cx="3357586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Ленты достижений</a:t>
            </a:r>
          </a:p>
        </p:txBody>
      </p:sp>
      <p:sp>
        <p:nvSpPr>
          <p:cNvPr id="15369" name="TextBox 8"/>
          <p:cNvSpPr txBox="1">
            <a:spLocks noChangeArrowheads="1"/>
          </p:cNvSpPr>
          <p:nvPr/>
        </p:nvSpPr>
        <p:spPr bwMode="auto">
          <a:xfrm>
            <a:off x="142875" y="4000500"/>
            <a:ext cx="2071688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Мы выпускники. 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В этом году у нас появились ленты,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на которых появляются значки, медали за участие детей в конкурсах, выставках, других событиях детского сада , отмечаются разные достижения детей. </a:t>
            </a:r>
          </a:p>
          <a:p>
            <a:r>
              <a:rPr lang="ru-RU" sz="1300">
                <a:latin typeface="Times New Roman" pitchFamily="18" charset="0"/>
                <a:cs typeface="Times New Roman" pitchFamily="18" charset="0"/>
              </a:rPr>
              <a:t>Эти ленты детям будут вручены на выпускном.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ASD\Desktop\DSC056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214313"/>
            <a:ext cx="3357562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C:\Users\ASD\Desktop\DSC0458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3" y="3929063"/>
            <a:ext cx="3643312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C:\Users\ASD\Desktop\DSC0458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43688" y="142875"/>
            <a:ext cx="2284412" cy="408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C:\Users\ASD\Desktop\DSC0459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00500" y="4214813"/>
            <a:ext cx="3614738" cy="241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000364" y="357166"/>
            <a:ext cx="392909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Центр ИЗО.</a:t>
            </a:r>
          </a:p>
        </p:txBody>
      </p:sp>
      <p:sp>
        <p:nvSpPr>
          <p:cNvPr id="16391" name="TextBox 7"/>
          <p:cNvSpPr txBox="1">
            <a:spLocks noChangeArrowheads="1"/>
          </p:cNvSpPr>
          <p:nvPr/>
        </p:nvSpPr>
        <p:spPr bwMode="auto">
          <a:xfrm>
            <a:off x="3714750" y="1000125"/>
            <a:ext cx="314325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Наполнен различным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материалом, необходимым для творчества детей.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Большое внимание уделено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бросовому, природному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материалу.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Наши дети очень любят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использовать его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в свободном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творчестве и в сюжетных играх.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161</TotalTime>
  <Words>643</Words>
  <PresentationFormat>Экран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ASD</dc:creator>
  <cp:lastModifiedBy>ASD</cp:lastModifiedBy>
  <cp:revision>23</cp:revision>
  <dcterms:created xsi:type="dcterms:W3CDTF">2019-11-22T01:17:20Z</dcterms:created>
  <dcterms:modified xsi:type="dcterms:W3CDTF">2019-11-22T07:53:15Z</dcterms:modified>
</cp:coreProperties>
</file>