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1" r:id="rId5"/>
    <p:sldId id="260" r:id="rId6"/>
    <p:sldId id="268" r:id="rId7"/>
    <p:sldId id="262" r:id="rId8"/>
    <p:sldId id="263" r:id="rId9"/>
    <p:sldId id="264" r:id="rId10"/>
    <p:sldId id="269" r:id="rId11"/>
    <p:sldId id="270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Rg st="1" end="13"/>
    <p:penClr>
      <a:srgbClr val="FF0000"/>
    </p:penClr>
  </p:showPr>
  <p:clrMru>
    <a:srgbClr val="157FFF"/>
    <a:srgbClr val="E20071"/>
    <a:srgbClr val="E20087"/>
    <a:srgbClr val="FFABCB"/>
    <a:srgbClr val="EF720B"/>
    <a:srgbClr val="F79B4F"/>
    <a:srgbClr val="6F4001"/>
    <a:srgbClr val="CC9900"/>
    <a:srgbClr val="F7E289"/>
    <a:srgbClr val="FF9E1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DD211-CCA2-4FE7-901D-BC94002798E5}" type="datetimeFigureOut">
              <a:rPr lang="uk-UA" smtClean="0"/>
              <a:pPr/>
              <a:t>27.11.2019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A8A68-101F-4B42-8B90-A9C1FE3BBD8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A8A68-101F-4B42-8B90-A9C1FE3BBD89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80310"/>
            <a:ext cx="824607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44383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16890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205465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818180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7604"/>
            <a:ext cx="8093365" cy="15440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Свойства воды в природе</a:t>
            </a:r>
            <a:r>
              <a:rPr lang="uk-UA" dirty="0" smtClean="0"/>
              <a:t/>
            </a:r>
            <a:br>
              <a:rPr lang="uk-UA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443835"/>
            <a:ext cx="8080555" cy="458115"/>
          </a:xfrm>
        </p:spPr>
        <p:txBody>
          <a:bodyPr>
            <a:noAutofit/>
          </a:bodyPr>
          <a:lstStyle/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 1 класса </a:t>
            </a:r>
          </a:p>
          <a:p>
            <a:pPr algn="r"/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Оленевской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средней школы</a:t>
            </a:r>
          </a:p>
          <a:p>
            <a:pPr algn="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Черноморского района</a:t>
            </a:r>
          </a:p>
          <a:p>
            <a:pPr algn="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Чашкин Богдан</a:t>
            </a:r>
            <a:endParaRPr lang="en-US" sz="3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Потоки воды</a:t>
            </a:r>
            <a:endParaRPr lang="ru-RU" dirty="0"/>
          </a:p>
        </p:txBody>
      </p:sp>
      <p:pic>
        <p:nvPicPr>
          <p:cNvPr id="4" name="Содержимое 3" descr="C:\Users\Lenovo\Desktop\папка вода (3)\3 опыт (2)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605" y="527605"/>
            <a:ext cx="7168900" cy="4010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Выпал долгожданный снег!</a:t>
            </a:r>
            <a:endParaRPr lang="ru-RU" dirty="0"/>
          </a:p>
        </p:txBody>
      </p:sp>
      <p:pic>
        <p:nvPicPr>
          <p:cNvPr id="1026" name="Picture 2" descr="C:\Users\Lenovo\Desktop\IMG_20150210_0959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96595" cy="684885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uk-UA" sz="6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1"/>
            <a:ext cx="8410909" cy="492922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Мы ознакомились со свойствами воды: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вода может быть не только в жидком состоянии, но и в виде  водяного пара (газ); в виде льда(твердое состояние).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Явления в природной среде связаны с этими свойствами воды: град, льдинки, сосульки - это вода в виде льда; облако-это водяной пар, который потом выпадает в виде осадков. Туман – это водяной пар, состоящий из крошечных капелек воды, которые испаряются из влажной почвы. Снег и  лёд-это замерзшая вода. Снежинки – это капельки воды в облаке с мельчайшими частичками, которые замерзают, опускаясь на землю в виде ледяных кристаллов. Когда ледяные кристаллы и водяные капельки становятся слишком большими и не могут оставаться в воздухе во взвешенном состоянии, они падают в виде дождя, снега, града. Снег образуется высоко в небе. Лёд появляется в луже, на реке.</a:t>
            </a:r>
          </a:p>
          <a:p>
            <a:endParaRPr lang="uk-U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839505" cy="9982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410909" cy="42757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1.Книга ответов для почемучки 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Джуди Галенс, Нэнси Пир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Издатель: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Книжный клуб "Клуб семейного досуга". Белгород</a:t>
            </a:r>
            <a:r>
              <a:rPr lang="ru-RU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Харьков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 2010 год, 400 с.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Плешаков А.А. Окружающий мир: Учебник: 1 класс: В 2 ч.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3.Окружающий мир. 1класс. Рабочая тетрадь в 2 ч. Плешаков А.А. – 2014.- 68 с.</a:t>
            </a:r>
          </a:p>
          <a:p>
            <a:endParaRPr lang="ru-RU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46070" cy="61082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en-US" sz="4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736"/>
            <a:ext cx="8246070" cy="412303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Вступление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Используемое оборудование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опытов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Рисунок 3" descr="891cdabeb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4500570"/>
            <a:ext cx="7072362" cy="21431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ransition advClick="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Вступление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Вода - одно из главных богатств на Земле. Вода - самое распространенное на нашей планете и самое загадочное вещество. Она существует в самых разных состояниях, обладая множеством жизненно важных свойств.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  Вода имеет ключевое значение в создании и поддержании жизни на Земле, в химическом строении живых организмов, в формировании климата и погоды.  Водой покрыто 70,8% поверхности нашей планеты.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163387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3835"/>
            <a:ext cx="8482347" cy="4275740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«Вода, у тебя нет ни вкуса, ни цвета, ни запаха. Тебя невозможно описать, тобой наслаждаются, не ведая, что ты такое! Нельзя сказать, что ты необходима для жизни: ты – сама жизнь. Ты самое большое богатство на свете»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Антуан де Сент-Экзюпери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68033" cy="2842421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ознакомиться с основными свойствами воды, которые определяют ее значение на нашей планете.</a:t>
            </a: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Используемое оборудование: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пробирки со льдом, маркер по стеклу, горячая вода, зеркальце, держатель для пробирок.</a:t>
            </a:r>
          </a:p>
          <a:p>
            <a:pPr algn="ctr"/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Lenovo\Desktop\папка вода (3)\Оборудование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496"/>
            <a:ext cx="9143999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168900" cy="1214446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 №1</a:t>
            </a:r>
            <a:b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43835"/>
            <a:ext cx="8339471" cy="427574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Несколько секунд подержали прохладное зеркальце над горячей водой. Наблюдали, что на поверхности зеркальца появились капельки воды.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/>
          </a:p>
        </p:txBody>
      </p:sp>
      <p:pic>
        <p:nvPicPr>
          <p:cNvPr id="7" name="Рисунок 6" descr="C:\Users\Lenovo\Desktop\папка вода (3)\1 опыт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496"/>
            <a:ext cx="9144000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168900" cy="684885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 № 2</a:t>
            </a:r>
            <a:endParaRPr lang="uk-UA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3834"/>
            <a:ext cx="8268033" cy="505699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Взяли пробирку со льдом отметили объем воды, сделав метку маркером на стекле. Нагрели пробирку в горячей воде. Когда лед начал таять, то кусочек льда плавал в воде. Когда лед растаял, тогда объем воды увеличился.</a:t>
            </a:r>
          </a:p>
          <a:p>
            <a:pPr algn="ctr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pic>
        <p:nvPicPr>
          <p:cNvPr id="4" name="Рисунок 3" descr="C:\Users\Lenovo\Desktop\папка вода (3)\2 опыт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71876"/>
            <a:ext cx="914400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168900" cy="68488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 № 3</a:t>
            </a:r>
            <a:endParaRPr lang="uk-UA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3835"/>
            <a:ext cx="8410909" cy="427574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Наблюдали за потоками нагревающейся воды. Их мы увидели по особому мерцанию в пробирке. Потоки горячей воды  поднимаются вверх.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dirty="0"/>
          </a:p>
        </p:txBody>
      </p:sp>
      <p:pic>
        <p:nvPicPr>
          <p:cNvPr id="4" name="Рисунок 3" descr="C:\Users\Lenovo\Desktop\папка вода (3)\3 опыт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496"/>
            <a:ext cx="9144001" cy="400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2737</TotalTime>
  <Words>377</Words>
  <Application>Microsoft Office PowerPoint</Application>
  <PresentationFormat>Экран (4:3)</PresentationFormat>
  <Paragraphs>39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Свойства воды в природе </vt:lpstr>
      <vt:lpstr>Содержание</vt:lpstr>
      <vt:lpstr>Вступление</vt:lpstr>
      <vt:lpstr>Слайд 4</vt:lpstr>
      <vt:lpstr>Слайд 5</vt:lpstr>
      <vt:lpstr>Слайд 6</vt:lpstr>
      <vt:lpstr>Опыт №1 </vt:lpstr>
      <vt:lpstr>Опыт № 2</vt:lpstr>
      <vt:lpstr>Опыт № 3</vt:lpstr>
      <vt:lpstr>Потоки воды</vt:lpstr>
      <vt:lpstr>Выпал долгожданный снег!</vt:lpstr>
      <vt:lpstr>ВЫВОДЫ</vt:lpstr>
      <vt:lpstr>Список литературы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учитель</cp:lastModifiedBy>
  <cp:revision>70</cp:revision>
  <dcterms:created xsi:type="dcterms:W3CDTF">2013-08-21T19:17:07Z</dcterms:created>
  <dcterms:modified xsi:type="dcterms:W3CDTF">2019-11-27T17:25:08Z</dcterms:modified>
</cp:coreProperties>
</file>