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EB11C-092E-4A3E-9332-8CACD2C237A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8EE5A-23C4-4E79-B0D6-D308ED7EBE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443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8EE5A-23C4-4E79-B0D6-D308ED7EBED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2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96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98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3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1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36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0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7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9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15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4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0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8E29C-6DAB-4BBD-8DCD-044451B4F66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4FCFD-275F-4A24-9A57-46CA27ED0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3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132856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Тема урока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«Типы экономических систем»</a:t>
            </a:r>
            <a:endParaRPr lang="ru-RU" sz="32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479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6042" y="404664"/>
            <a:ext cx="43737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Смешанная экономическая система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0872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Смешанная экономическая система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способ организации экономической жизни, при котором земля и капитал находятся в частной собственности, а распределение ресурсов осуществляется как рынками, так и при значительном участии государства.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9408" y="3284984"/>
            <a:ext cx="690705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черты смешанной экономической системы: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1.Соединение государственной и частной форм собственности;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2.Наличие конкуренции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3.Многообразие форм собственности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4.Производством занимается, как частный, так и государственный сектор.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5.Перераспределение доходов государством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6.Регулирование денежно-кредитной системы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7.Обеспечение социальной стабильности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8.Государственные заказы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97839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Смешанная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система отличается тем, что большая часть экономических благ и ресурсов находится у частных владельцев, а меньшая – у государства. В различных странах процент вмешательства в экономику государства составляет от 10 до 50%. 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465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2879" y="228273"/>
            <a:ext cx="83656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 и недостатки смешанной экономической системы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1835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6608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1.Отсутствие дефицита товаров и услуг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2.Конкуренция производителей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3.Свобода предпринимателей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4.Борьба с монополиями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5.Поддержка сферы образования, науки, здравоохранения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6.Социальная защищенность населения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49215" y="367031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1.Инфляция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2.Государственное вмешательство тормозит развитие экономики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Замедление процессов глобализации и поиска новых рынков сбыта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4.Перераспределение ресурсов находится под контролем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5.Построения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развития экономики  с учетом национальных особенностей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10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409" y="54868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Экономику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всех стран можно считать смешанной, просто в одних преобладают соображения рынка (страны с развитой рыночной экономикой), в других – государства, в третьих- традиции.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425" y="1541234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сегодняшний день существует несколько сформировавшихся моделей смешанной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экономики: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Американская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либеральная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Германская модель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Японская модель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Шведская модель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-146754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179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80928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Страны с переходной экономикой (постсоциалистические)</a:t>
            </a:r>
          </a:p>
          <a:p>
            <a:r>
              <a:rPr lang="ru-RU" dirty="0"/>
              <a:t>•  Страны Центральной и Восточной Европы, а также страны Балтии (Литва, Латвия, Эстония); </a:t>
            </a:r>
          </a:p>
          <a:p>
            <a:r>
              <a:rPr lang="ru-RU" dirty="0"/>
              <a:t>•  Страны СНГ и Грузия; </a:t>
            </a:r>
          </a:p>
          <a:p>
            <a:r>
              <a:rPr lang="ru-RU" dirty="0"/>
              <a:t>•  Китай, Монголия и Вьетнам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663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Переходная экономика</a:t>
            </a:r>
            <a:r>
              <a:rPr lang="ru-RU" dirty="0"/>
              <a:t> - это экономическая система, которая существует в период перехода из одной системы общественно-экономической системы в другую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1.Важной </a:t>
            </a:r>
            <a:r>
              <a:rPr lang="ru-RU" dirty="0"/>
              <a:t>чертой переходной экономики является ее </a:t>
            </a:r>
            <a:r>
              <a:rPr lang="ru-RU" b="1" dirty="0" smtClean="0"/>
              <a:t>многоукладность</a:t>
            </a:r>
          </a:p>
          <a:p>
            <a:r>
              <a:rPr lang="ru-RU" dirty="0" smtClean="0"/>
              <a:t>2.Неустойчивое </a:t>
            </a:r>
            <a:r>
              <a:rPr lang="ru-RU" dirty="0"/>
              <a:t>развитие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699066"/>
            <a:ext cx="8342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ru-RU" dirty="0"/>
              <a:t>Преобразования в переходной экономике занимают достаточно продолжительный период </a:t>
            </a:r>
            <a:r>
              <a:rPr lang="ru-RU" dirty="0" smtClean="0"/>
              <a:t>времени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7048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719" y="1268760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форма организации хозяйственной жизни общества, различающиеся по: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1.Способу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хозяйственной деятельности людей, фирм и государства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2.Типу собственности на экономические ресурсы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573016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Различие между типами экономических систем состоит в 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общество ищет ответы на главные экономические вопросы;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производить?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производить?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КОГО производить?</a:t>
            </a:r>
          </a:p>
        </p:txBody>
      </p:sp>
    </p:spTree>
    <p:extLst>
      <p:ext uri="{BB962C8B-B14F-4D97-AF65-F5344CB8AC3E}">
        <p14:creationId xmlns:p14="http://schemas.microsoft.com/office/powerpoint/2010/main" val="1978511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5375" y="332655"/>
            <a:ext cx="5594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экономическая система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14399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система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 организации экономической жизни, при котором земля и капитал находятся в общем владении общины, а ограниченные ресурсы распределяются в соответствии с длительно существующими традициями, религиозными представлениями или обычаями.</a:t>
            </a:r>
          </a:p>
        </p:txBody>
      </p:sp>
      <p:pic>
        <p:nvPicPr>
          <p:cNvPr id="2050" name="Picture 2" descr="https://otvet.imgsmail.ru/download/164f5eee83b1ccb06693104a265e34fc_i-2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3491879" cy="247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2368217"/>
            <a:ext cx="4725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черты традиционной экономики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2560" y="2718212"/>
            <a:ext cx="3863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1.Преобладание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ручного труда, отсутствие технического прогресса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692" y="3419129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2.Приверженность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271821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3.Земля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капитал находятся в общем владении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4.Ограниченность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производимых натуральных благ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3744606"/>
            <a:ext cx="402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Господствует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натуральное хозяйство</a:t>
            </a:r>
          </a:p>
        </p:txBody>
      </p:sp>
    </p:spTree>
    <p:extLst>
      <p:ext uri="{BB962C8B-B14F-4D97-AF65-F5344CB8AC3E}">
        <p14:creationId xmlns:p14="http://schemas.microsoft.com/office/powerpoint/2010/main" val="3629045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9263" y="188640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традиционной экономической системы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9483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стабильность.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Предсказуемость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богатых и бедных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Добротность и качество благ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медленный, либо вовсе отсутствующий технологический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Беззащитность перед внешними воздействиями;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незащищенность населения;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Узкий ассортимент благ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30152" y="3931137"/>
            <a:ext cx="6939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можно встретить традиционную экономическую систему?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" y="4367563"/>
            <a:ext cx="86322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северных российских народов, которые занимаются охотой, рыболовством и оленеводством.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808" y="501389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странах юго-восточной Азии, считающихся отсталыми (таких как Бангладеш,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Мьянма, Непал)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9133" y="5660225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Кения, где занимаются скотоводством и натуральным производством (притом плуг тянут женщины), Гвинея-Бисау – кочевое животноводство, Буркина-Фасо – сельское хозяйство.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090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50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командно-административная или плановая) экономическая система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4054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система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способ организации экономической жизни, при котором капитал и земля находятся в собственности государства, а распределение ограниченных ресурсов осуществляется по указаниям центральных органов управления и в соответствии с планами.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76872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черты командной экономической системы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1.Государственная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собственность на средства производства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2.Отсутствие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 производителей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3.Отсутствие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конкуренции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4.Административные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управления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экономикой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5.Централизованное распределение ресурсов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6.Дефицит товаров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4" y="4385176"/>
            <a:ext cx="3402767" cy="245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414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2385" y="200834"/>
            <a:ext cx="71287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 и недостатки командной экономической системы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811" y="908720"/>
            <a:ext cx="4176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1.Стабильность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2.Социальная защищенность населения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3.Отсутствие безработицы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4.Незначительное неравенство в обществе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5.Бесплатность основных услуг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6.Своевременная выплата заработной платы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46781" y="90872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1.Дефецит товаров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2.Отсутствие стимула к техническому прогрессу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3.Низкий уровень жизни населения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4.Отсутствие стимулов к эффективной работе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5.Преобладание государственной собственности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6.Отсутствие у производителей возможности принимать самостоятельные решения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8" y="4410135"/>
            <a:ext cx="407179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362" y="4373962"/>
            <a:ext cx="4399419" cy="245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507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2308" y="260648"/>
            <a:ext cx="4177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Рыночная экономическая система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97511"/>
            <a:ext cx="87129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Рыночная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экономическая сист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–система, базирующаяся на частной собственности на факторы производства и на решениях, принимаемых отдельными хозяйствующими субъектами (частными лицами и фирмами) самостоятельно и независимо друг от друга. Независимо принимаемые решения отдельных экономических субъектов координируются рынком.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53218" y="2268347"/>
            <a:ext cx="5706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черты рыночной экономической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32377"/>
            <a:ext cx="74451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1.Разнообразные и равноправные формы частной собственности;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2.Конкуренция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3.Свободное ценообразование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4.Экономическая ответственность участников рынка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5.Свободы предпринимательского выбора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Роль государства ограничена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myslide.ru/documents_3/813f49ad9d318a54f567766df32145c2/img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686703"/>
            <a:ext cx="3076575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274" y="4374955"/>
            <a:ext cx="2260726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255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794" y="242321"/>
            <a:ext cx="8301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и недостатки рыночной экономической системы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540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1.Эффективное распределение ресурсов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2.Большая свобода выбора для производителей и потребителей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научно-технического прогресса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Внедрение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передовых технологий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4.Высокая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адаптивность к изменяющимся условиям.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5.Широкий выбор товаров и услуг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6.Отсутствие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3786128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1.Значительная разница в уровне жизни граждан, в уровне доходов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2.Неустойчивость экономики (спады и подъемы, инфляция)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3.Безработица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4.Платность большинства услуг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5.Нет гарантии стабильного уровня цен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6.Не гарантирует право на труд,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отдых, доход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7.Способствует появлению монополий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78" y="4494296"/>
            <a:ext cx="314642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2294964"/>
            <a:ext cx="23844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87844"/>
            <a:ext cx="2646363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25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57914"/>
            <a:ext cx="4685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развитой рыночной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4976" y="759811"/>
            <a:ext cx="82043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 устоявшейся международной классификации страны с развитой рыночной экономикой считаются те, которые преуспели в накоплении материального и интеллектуального потенциала.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Признаки стран с развитой рыночной экономикой: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Имеют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развития материального и нематериального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-высокое развитие инфраструктуры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(связь, транспорт, финансовые услуги, торговля и обслуживание и т. д.),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(здравоохранение, образование, спорт и т. д.).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высокотехнологичных отраслей.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международной конкурентоспособности страны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знания и кадры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Доминируют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мировой торговле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Иметь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наивысшие показатели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качеству и уровню жизни населения</a:t>
            </a:r>
          </a:p>
          <a:p>
            <a:pPr marL="342900" indent="-342900" algn="just">
              <a:buAutoNum type="arabicPeriod" startAt="4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высокий уровень ВВП на душу населения</a:t>
            </a:r>
          </a:p>
          <a:p>
            <a:pPr marL="342900" indent="-342900" algn="just">
              <a:buAutoNum type="arabicPeriod" startAt="4"/>
            </a:pPr>
            <a:r>
              <a:rPr lang="ru-RU" dirty="0" smtClean="0"/>
              <a:t>Уровень </a:t>
            </a:r>
            <a:r>
              <a:rPr lang="ru-RU" dirty="0"/>
              <a:t>развития демократии в государстве;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198" y="55172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Развитая рыночная система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преобладает во всех европейских странах,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в США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Японии, Сингапуре, Израиле.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12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886</Words>
  <Application>Microsoft Office PowerPoint</Application>
  <PresentationFormat>Экран (4:3)</PresentationFormat>
  <Paragraphs>137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2018-07-11T07:29:08Z</dcterms:created>
  <dcterms:modified xsi:type="dcterms:W3CDTF">2019-11-27T05:01:52Z</dcterms:modified>
</cp:coreProperties>
</file>