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wip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889436"/>
          </a:xfrm>
        </p:spPr>
        <p:txBody>
          <a:bodyPr/>
          <a:lstStyle/>
          <a:p>
            <a:pPr algn="r"/>
            <a:r>
              <a:rPr lang="ru-RU" dirty="0" smtClean="0"/>
              <a:t>Презентация : </a:t>
            </a:r>
          </a:p>
          <a:p>
            <a:pPr algn="r"/>
            <a:r>
              <a:rPr lang="ru-RU" dirty="0" smtClean="0"/>
              <a:t>Кучма </a:t>
            </a:r>
          </a:p>
          <a:p>
            <a:pPr algn="r"/>
            <a:r>
              <a:rPr lang="ru-RU" smtClean="0"/>
              <a:t>Наталии </a:t>
            </a:r>
          </a:p>
          <a:p>
            <a:pPr algn="r"/>
            <a:r>
              <a:rPr lang="ru-RU" smtClean="0"/>
              <a:t>Владимировны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ДЕНЬ НАРОДНОГО ЕДИНСТВА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4956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8352928" cy="6048672"/>
          </a:xfrm>
        </p:spPr>
      </p:pic>
    </p:spTree>
    <p:extLst>
      <p:ext uri="{BB962C8B-B14F-4D97-AF65-F5344CB8AC3E}">
        <p14:creationId xmlns:p14="http://schemas.microsoft.com/office/powerpoint/2010/main" val="41994025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8352928" cy="6120680"/>
          </a:xfrm>
        </p:spPr>
      </p:pic>
    </p:spTree>
    <p:extLst>
      <p:ext uri="{BB962C8B-B14F-4D97-AF65-F5344CB8AC3E}">
        <p14:creationId xmlns:p14="http://schemas.microsoft.com/office/powerpoint/2010/main" val="41813480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8424936" cy="6192688"/>
          </a:xfrm>
        </p:spPr>
      </p:pic>
    </p:spTree>
    <p:extLst>
      <p:ext uri="{BB962C8B-B14F-4D97-AF65-F5344CB8AC3E}">
        <p14:creationId xmlns:p14="http://schemas.microsoft.com/office/powerpoint/2010/main" val="25370816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8352928" cy="6264696"/>
          </a:xfrm>
        </p:spPr>
      </p:pic>
    </p:spTree>
    <p:extLst>
      <p:ext uri="{BB962C8B-B14F-4D97-AF65-F5344CB8AC3E}">
        <p14:creationId xmlns:p14="http://schemas.microsoft.com/office/powerpoint/2010/main" val="31502226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60648"/>
            <a:ext cx="7416824" cy="6264696"/>
          </a:xfrm>
        </p:spPr>
      </p:pic>
    </p:spTree>
    <p:extLst>
      <p:ext uri="{BB962C8B-B14F-4D97-AF65-F5344CB8AC3E}">
        <p14:creationId xmlns:p14="http://schemas.microsoft.com/office/powerpoint/2010/main" val="33693893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60648"/>
            <a:ext cx="6840760" cy="6192688"/>
          </a:xfrm>
        </p:spPr>
      </p:pic>
    </p:spTree>
    <p:extLst>
      <p:ext uri="{BB962C8B-B14F-4D97-AF65-F5344CB8AC3E}">
        <p14:creationId xmlns:p14="http://schemas.microsoft.com/office/powerpoint/2010/main" val="36633690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40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СПАСИБО ЗА ВНИМАНИЕ !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577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</TotalTime>
  <Words>12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ДЕНЬ НАРОДНОГО ЕДИНСТВА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НАРОДНОГО ЕДИНСТВА</dc:title>
  <dc:creator>Зоя</dc:creator>
  <cp:lastModifiedBy>Зоя</cp:lastModifiedBy>
  <cp:revision>6</cp:revision>
  <dcterms:created xsi:type="dcterms:W3CDTF">2019-10-21T19:10:59Z</dcterms:created>
  <dcterms:modified xsi:type="dcterms:W3CDTF">2019-11-28T20:05:45Z</dcterms:modified>
</cp:coreProperties>
</file>