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303" r:id="rId3"/>
    <p:sldId id="304" r:id="rId4"/>
    <p:sldId id="305" r:id="rId5"/>
    <p:sldId id="311" r:id="rId6"/>
    <p:sldId id="310" r:id="rId7"/>
    <p:sldId id="313" r:id="rId8"/>
    <p:sldId id="315" r:id="rId9"/>
    <p:sldId id="314" r:id="rId10"/>
    <p:sldId id="309" r:id="rId11"/>
    <p:sldId id="28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4" autoAdjust="0"/>
    <p:restoredTop sz="99202" autoAdjust="0"/>
  </p:normalViewPr>
  <p:slideViewPr>
    <p:cSldViewPr>
      <p:cViewPr>
        <p:scale>
          <a:sx n="75" d="100"/>
          <a:sy n="75" d="100"/>
        </p:scale>
        <p:origin x="-610" y="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Учитель\Рабочий стол\Новая папка (5)\gby77HC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60648" y="0"/>
            <a:ext cx="1166529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504" y="548680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 smtClean="0">
                <a:solidFill>
                  <a:srgbClr val="FF0000"/>
                </a:solidFill>
              </a:rPr>
              <a:t>синквейн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– </a:t>
            </a:r>
            <a:r>
              <a:rPr lang="ru-RU" sz="4000" dirty="0" err="1" smtClean="0">
                <a:solidFill>
                  <a:srgbClr val="FF0000"/>
                </a:solidFill>
              </a:rPr>
              <a:t>базон-базон</a:t>
            </a:r>
            <a:r>
              <a:rPr lang="ru-RU" sz="40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sz="3200" dirty="0" err="1" smtClean="0"/>
              <a:t>Уыдон</a:t>
            </a:r>
            <a:endParaRPr lang="ru-RU" sz="3200" dirty="0" smtClean="0"/>
          </a:p>
          <a:p>
            <a:r>
              <a:rPr lang="ru-RU" sz="3200" dirty="0" smtClean="0"/>
              <a:t> </a:t>
            </a:r>
            <a:r>
              <a:rPr lang="ru-RU" sz="3200" dirty="0" err="1" smtClean="0"/>
              <a:t>Рæсугъд, ирд</a:t>
            </a:r>
            <a:r>
              <a:rPr lang="ru-RU" sz="3200" dirty="0" smtClean="0"/>
              <a:t>, </a:t>
            </a:r>
            <a:r>
              <a:rPr lang="ru-RU" sz="3200" dirty="0" err="1" smtClean="0"/>
              <a:t>нывæфтыд</a:t>
            </a:r>
            <a:r>
              <a:rPr lang="ru-RU" sz="3200" dirty="0" smtClean="0"/>
              <a:t> </a:t>
            </a:r>
          </a:p>
          <a:p>
            <a:r>
              <a:rPr lang="ru-RU" sz="3200" dirty="0" err="1" smtClean="0"/>
              <a:t>Аив</a:t>
            </a:r>
            <a:r>
              <a:rPr lang="ru-RU" sz="3200" dirty="0" smtClean="0"/>
              <a:t> </a:t>
            </a:r>
            <a:r>
              <a:rPr lang="ru-RU" sz="3200" dirty="0" err="1" smtClean="0"/>
              <a:t>кæнынц, </a:t>
            </a:r>
            <a:r>
              <a:rPr lang="ru-RU" sz="3200" dirty="0" smtClean="0"/>
              <a:t>ныв </a:t>
            </a:r>
            <a:r>
              <a:rPr lang="ru-RU" sz="3200" dirty="0" err="1" smtClean="0"/>
              <a:t>кæнынц</a:t>
            </a:r>
            <a:r>
              <a:rPr lang="ru-RU" sz="3200" dirty="0" smtClean="0"/>
              <a:t>, </a:t>
            </a:r>
            <a:r>
              <a:rPr lang="ru-RU" sz="3200" dirty="0" err="1" smtClean="0"/>
              <a:t>имитаци</a:t>
            </a:r>
            <a:r>
              <a:rPr lang="ru-RU" sz="3200" dirty="0" smtClean="0"/>
              <a:t> </a:t>
            </a:r>
            <a:r>
              <a:rPr lang="ru-RU" sz="3200" dirty="0" err="1" smtClean="0"/>
              <a:t>кæнын Æвзаджы хъæздыгдзинад </a:t>
            </a:r>
            <a:r>
              <a:rPr lang="ru-RU" sz="3200" dirty="0" smtClean="0"/>
              <a:t>- </a:t>
            </a:r>
            <a:r>
              <a:rPr lang="ru-RU" sz="3200" dirty="0" err="1" smtClean="0"/>
              <a:t>хъуыдыты</a:t>
            </a:r>
            <a:r>
              <a:rPr lang="ru-RU" sz="3200" dirty="0" smtClean="0"/>
              <a:t> </a:t>
            </a:r>
            <a:r>
              <a:rPr lang="ru-RU" sz="3200" dirty="0" err="1" smtClean="0"/>
              <a:t>хъæздыгдзинад</a:t>
            </a:r>
            <a:endParaRPr lang="ru-RU" sz="3200" dirty="0" smtClean="0"/>
          </a:p>
          <a:p>
            <a:r>
              <a:rPr lang="ru-RU" sz="3200" dirty="0" smtClean="0"/>
              <a:t> </a:t>
            </a:r>
            <a:r>
              <a:rPr lang="ru-RU" sz="3200" dirty="0" err="1" smtClean="0"/>
              <a:t>Ныхасы</a:t>
            </a:r>
            <a:r>
              <a:rPr lang="ru-RU" sz="3200" dirty="0" smtClean="0"/>
              <a:t> </a:t>
            </a:r>
            <a:r>
              <a:rPr lang="ru-RU" sz="3200" dirty="0" err="1" smtClean="0"/>
              <a:t>хазна</a:t>
            </a:r>
            <a:r>
              <a:rPr lang="ru-RU" sz="3200" dirty="0" smtClean="0"/>
              <a:t>.</a:t>
            </a:r>
            <a:endParaRPr lang="ru-RU" sz="3200" dirty="0" smtClean="0">
              <a:solidFill>
                <a:srgbClr val="FF0000"/>
              </a:solidFill>
            </a:endParaRP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74711"/>
            <a:ext cx="9060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04392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Презентацийы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темæтæ: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6321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1887766"/>
            <a:ext cx="889698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Метафорæ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аивгæнæн мадзæлтты паддзах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Егъау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гиперболæ æмæ гыццыл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литотæ.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Диссаджы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эпитет.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Градацийы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хæрдмæ схызт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æмæ бынмæ æрхызт.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Абарсты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фадæттæ.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D0D0D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Анафорæ æмæ эпифорæ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стилисикон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антонимтæ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Documents and Settings\Учитель\Рабочий стол\Новая папка (5)\fMoDwTO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0"/>
            <a:ext cx="1023563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C:\Users\Школа\Pictures\s800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32656" y="0"/>
            <a:ext cx="11737304" cy="71014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7544" y="0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 smtClean="0">
                <a:solidFill>
                  <a:srgbClr val="FF0000"/>
                </a:solidFill>
              </a:rPr>
              <a:t>Нæ урочы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</a:rPr>
              <a:t>темæ:</a:t>
            </a:r>
            <a:endParaRPr lang="ru-RU" sz="4000" dirty="0" smtClean="0">
              <a:solidFill>
                <a:srgbClr val="FF0000"/>
              </a:solidFill>
            </a:endParaRP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dirty="0" err="1" smtClean="0">
                <a:solidFill>
                  <a:schemeClr val="tx2"/>
                </a:solidFill>
              </a:rPr>
              <a:t>«Æвзаджы аивгæнæн- нывæфтыд мадзæлттæ»</a:t>
            </a:r>
            <a:endParaRPr lang="ru-RU" sz="4000" dirty="0" smtClean="0">
              <a:solidFill>
                <a:schemeClr val="tx2"/>
              </a:solidFill>
            </a:endParaRP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s://avatars.mds.yandex.net/get-pdb/34158/d972989f-62ac-4c7e-966d-79cc91a0cd3c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04664" y="-1107503"/>
            <a:ext cx="12582128" cy="79655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-891480"/>
            <a:ext cx="770485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Урочы</a:t>
            </a:r>
            <a:r>
              <a:rPr lang="ru-RU" sz="4000" b="1" dirty="0" smtClean="0">
                <a:solidFill>
                  <a:srgbClr val="FF0000"/>
                </a:solidFill>
              </a:rPr>
              <a:t>  </a:t>
            </a:r>
            <a:r>
              <a:rPr lang="ru-RU" sz="4000" b="1" dirty="0" err="1" smtClean="0">
                <a:solidFill>
                  <a:srgbClr val="FF0000"/>
                </a:solidFill>
              </a:rPr>
              <a:t>нысантæ: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4000" dirty="0" err="1" smtClean="0"/>
              <a:t>Аивгæнæн- нывæфтыд мадзæлттæй зонындзинæдтæ ныффидар</a:t>
            </a:r>
            <a:r>
              <a:rPr lang="ru-RU" sz="4000" dirty="0" smtClean="0"/>
              <a:t> </a:t>
            </a:r>
            <a:r>
              <a:rPr lang="ru-RU" sz="4000" dirty="0" err="1" smtClean="0"/>
              <a:t>кæнын æмæ сахуыр</a:t>
            </a:r>
            <a:r>
              <a:rPr lang="ru-RU" sz="4000" dirty="0" smtClean="0"/>
              <a:t> </a:t>
            </a:r>
            <a:r>
              <a:rPr lang="ru-RU" sz="4000" dirty="0" err="1" smtClean="0"/>
              <a:t>кæнын  уыдонæй пайда</a:t>
            </a:r>
            <a:r>
              <a:rPr lang="ru-RU" sz="4000" dirty="0" smtClean="0"/>
              <a:t>  </a:t>
            </a:r>
            <a:r>
              <a:rPr lang="ru-RU" sz="4000" dirty="0" err="1" smtClean="0"/>
              <a:t>кæнын ныхасы</a:t>
            </a:r>
            <a:r>
              <a:rPr lang="ru-RU" sz="4000" dirty="0" smtClean="0"/>
              <a:t>.</a:t>
            </a:r>
          </a:p>
          <a:p>
            <a:r>
              <a:rPr lang="ru-RU" sz="4000" dirty="0" err="1" smtClean="0"/>
              <a:t>Ахуыргæнинæгты æвзаг хъæздыг, ирд</a:t>
            </a:r>
            <a:r>
              <a:rPr lang="ru-RU" sz="4000" dirty="0" smtClean="0"/>
              <a:t> </a:t>
            </a:r>
            <a:r>
              <a:rPr lang="ru-RU" sz="4000" dirty="0" err="1" smtClean="0"/>
              <a:t>æмæ нывæфтыд кæнын.</a:t>
            </a:r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800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404664" y="0"/>
            <a:ext cx="11808296" cy="738944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Терминологон</a:t>
            </a:r>
            <a:r>
              <a:rPr lang="ru-RU" b="1" dirty="0" smtClean="0">
                <a:solidFill>
                  <a:srgbClr val="FF0000"/>
                </a:solidFill>
              </a:rPr>
              <a:t> диктант: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836713"/>
            <a:ext cx="379816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 </a:t>
            </a:r>
            <a:r>
              <a:rPr lang="ru-RU" sz="3200" b="1" dirty="0" smtClean="0">
                <a:solidFill>
                  <a:srgbClr val="FF0000"/>
                </a:solidFill>
              </a:rPr>
              <a:t>1 – </a:t>
            </a:r>
            <a:r>
              <a:rPr lang="ru-RU" sz="3200" b="1" dirty="0" err="1" smtClean="0">
                <a:solidFill>
                  <a:srgbClr val="FF0000"/>
                </a:solidFill>
              </a:rPr>
              <a:t>анафорæ</a:t>
            </a:r>
            <a:r>
              <a:rPr lang="ru-RU" sz="3200" b="1" dirty="0" smtClean="0">
                <a:solidFill>
                  <a:srgbClr val="FF0000"/>
                </a:solidFill>
              </a:rPr>
              <a:t>                               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 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2 – </a:t>
            </a:r>
            <a:r>
              <a:rPr lang="ru-RU" sz="3200" b="1" dirty="0" err="1" smtClean="0">
                <a:solidFill>
                  <a:srgbClr val="FF0000"/>
                </a:solidFill>
              </a:rPr>
              <a:t>эпифорæ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                      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3 – </a:t>
            </a:r>
            <a:r>
              <a:rPr lang="ru-RU" sz="3200" b="1" dirty="0" err="1" smtClean="0">
                <a:solidFill>
                  <a:srgbClr val="FF0000"/>
                </a:solidFill>
              </a:rPr>
              <a:t>парцелляци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                      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4 – </a:t>
            </a:r>
            <a:r>
              <a:rPr lang="ru-RU" sz="3200" b="1" dirty="0" err="1" smtClean="0">
                <a:solidFill>
                  <a:srgbClr val="FF0000"/>
                </a:solidFill>
              </a:rPr>
              <a:t>олицетворени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                      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 5 – </a:t>
            </a:r>
            <a:r>
              <a:rPr lang="ru-RU" sz="3200" b="1" dirty="0" err="1" smtClean="0">
                <a:solidFill>
                  <a:srgbClr val="FF0000"/>
                </a:solidFill>
              </a:rPr>
              <a:t>гиперболæ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                      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 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 6 – </a:t>
            </a:r>
            <a:r>
              <a:rPr lang="ru-RU" sz="3200" b="1" dirty="0" err="1" smtClean="0">
                <a:solidFill>
                  <a:srgbClr val="FF0000"/>
                </a:solidFill>
              </a:rPr>
              <a:t>литотæ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 7 - </a:t>
            </a:r>
            <a:r>
              <a:rPr lang="ru-RU" sz="3200" b="1" dirty="0" err="1" smtClean="0">
                <a:solidFill>
                  <a:srgbClr val="FF0000"/>
                </a:solidFill>
              </a:rPr>
              <a:t>градаци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10cd8349abdb9c9ab787ff72bc75395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332656" y="-486816"/>
            <a:ext cx="11809312" cy="73448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531441"/>
            <a:ext cx="8229600" cy="21602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412776"/>
            <a:ext cx="457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8 – </a:t>
            </a:r>
            <a:r>
              <a:rPr lang="ru-RU" sz="4000" b="1" dirty="0" err="1" smtClean="0">
                <a:solidFill>
                  <a:srgbClr val="FF0000"/>
                </a:solidFill>
              </a:rPr>
              <a:t>метафорæ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FF0000"/>
                </a:solidFill>
              </a:rPr>
              <a:t> 9 – эпитет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10 – </a:t>
            </a:r>
            <a:r>
              <a:rPr lang="ru-RU" sz="4000" b="1" dirty="0" err="1" smtClean="0">
                <a:solidFill>
                  <a:srgbClr val="FF0000"/>
                </a:solidFill>
              </a:rPr>
              <a:t>синтаксисон</a:t>
            </a:r>
            <a:r>
              <a:rPr lang="ru-RU" sz="4000" b="1" dirty="0" smtClean="0">
                <a:solidFill>
                  <a:srgbClr val="FF0000"/>
                </a:solidFill>
              </a:rPr>
              <a:t> параллелизм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11 – </a:t>
            </a:r>
            <a:r>
              <a:rPr lang="ru-RU" sz="4000" b="1" dirty="0" err="1" smtClean="0">
                <a:solidFill>
                  <a:srgbClr val="FF0000"/>
                </a:solidFill>
              </a:rPr>
              <a:t>антитезæ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FF0000"/>
                </a:solidFill>
              </a:rPr>
              <a:t> 12 – </a:t>
            </a:r>
            <a:r>
              <a:rPr lang="ru-RU" sz="4000" b="1" dirty="0" err="1" smtClean="0">
                <a:solidFill>
                  <a:srgbClr val="FF0000"/>
                </a:solidFill>
              </a:rPr>
              <a:t>абарст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FF0000"/>
                </a:solidFill>
              </a:rPr>
              <a:t> 13 – оксюморон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14 – градации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332656" y="0"/>
            <a:ext cx="11809312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Троптæ</a:t>
            </a:r>
            <a:r>
              <a:rPr lang="ru-RU" dirty="0" err="1" smtClean="0">
                <a:solidFill>
                  <a:srgbClr val="FF0000"/>
                </a:solidFill>
              </a:rPr>
              <a:t>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340768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</a:rPr>
              <a:t>гиперболæ,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err="1" smtClean="0">
                <a:solidFill>
                  <a:srgbClr val="FF0000"/>
                </a:solidFill>
              </a:rPr>
              <a:t>литотæ,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err="1" smtClean="0">
                <a:solidFill>
                  <a:srgbClr val="FF0000"/>
                </a:solidFill>
              </a:rPr>
              <a:t>метафорæ,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эпитет,</a:t>
            </a:r>
          </a:p>
          <a:p>
            <a:r>
              <a:rPr lang="ru-RU" sz="3200" b="1" dirty="0" err="1" smtClean="0">
                <a:solidFill>
                  <a:srgbClr val="FF0000"/>
                </a:solidFill>
              </a:rPr>
              <a:t>абарст</a:t>
            </a:r>
            <a:r>
              <a:rPr lang="ru-RU" sz="3200" b="1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оксюморон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ейзаж-фото-Природа-New-Zealand-4398896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260648" y="-675456"/>
            <a:ext cx="11593288" cy="77768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980728"/>
            <a:ext cx="8147248" cy="5115272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Уалдзыгон</a:t>
            </a:r>
            <a:r>
              <a:rPr lang="ru-RU" dirty="0" smtClean="0"/>
              <a:t> </a:t>
            </a:r>
            <a:r>
              <a:rPr lang="ru-RU" dirty="0" err="1" smtClean="0"/>
              <a:t>фæлмæн къæвда </a:t>
            </a:r>
            <a:r>
              <a:rPr lang="ru-RU" dirty="0" smtClean="0"/>
              <a:t>– </a:t>
            </a:r>
            <a:r>
              <a:rPr lang="ru-RU" dirty="0" err="1" smtClean="0"/>
              <a:t>царды</a:t>
            </a:r>
            <a:r>
              <a:rPr lang="ru-RU" dirty="0" smtClean="0"/>
              <a:t> </a:t>
            </a:r>
            <a:r>
              <a:rPr lang="ru-RU" dirty="0" err="1" smtClean="0"/>
              <a:t>хос</a:t>
            </a:r>
            <a:r>
              <a:rPr lang="ru-RU" dirty="0" smtClean="0"/>
              <a:t>, </a:t>
            </a:r>
            <a:r>
              <a:rPr lang="ru-RU" dirty="0" err="1" smtClean="0"/>
              <a:t>дзæм </a:t>
            </a:r>
            <a:r>
              <a:rPr lang="ru-RU" dirty="0" smtClean="0"/>
              <a:t>– </a:t>
            </a:r>
            <a:r>
              <a:rPr lang="ru-RU" dirty="0" err="1" smtClean="0"/>
              <a:t>дзæм суадон</a:t>
            </a:r>
            <a:r>
              <a:rPr lang="ru-RU" dirty="0" smtClean="0"/>
              <a:t>. </a:t>
            </a:r>
            <a:r>
              <a:rPr lang="ru-RU" dirty="0" err="1" smtClean="0"/>
              <a:t>Цы</a:t>
            </a:r>
            <a:r>
              <a:rPr lang="ru-RU" dirty="0" smtClean="0"/>
              <a:t> </a:t>
            </a:r>
            <a:r>
              <a:rPr lang="ru-RU" dirty="0" err="1" smtClean="0"/>
              <a:t>мыггæгтæм баулæфы, уыдоны</a:t>
            </a:r>
            <a:r>
              <a:rPr lang="ru-RU" dirty="0" smtClean="0"/>
              <a:t> </a:t>
            </a:r>
            <a:r>
              <a:rPr lang="ru-RU" dirty="0" err="1" smtClean="0"/>
              <a:t>мидæг райхъал</a:t>
            </a:r>
            <a:r>
              <a:rPr lang="ru-RU" dirty="0" smtClean="0"/>
              <a:t> </a:t>
            </a:r>
            <a:r>
              <a:rPr lang="ru-RU" dirty="0" err="1" smtClean="0"/>
              <a:t>вæййы цард</a:t>
            </a:r>
            <a:r>
              <a:rPr lang="ru-RU" dirty="0" smtClean="0"/>
              <a:t>. </a:t>
            </a:r>
            <a:r>
              <a:rPr lang="ru-RU" dirty="0" err="1" smtClean="0"/>
              <a:t>Цы</a:t>
            </a:r>
            <a:r>
              <a:rPr lang="ru-RU" dirty="0" smtClean="0"/>
              <a:t> </a:t>
            </a:r>
            <a:r>
              <a:rPr lang="ru-RU" dirty="0" err="1" smtClean="0"/>
              <a:t>уидæгтыл бандзæвы, уыдон</a:t>
            </a:r>
            <a:r>
              <a:rPr lang="ru-RU" dirty="0" smtClean="0"/>
              <a:t> </a:t>
            </a:r>
            <a:r>
              <a:rPr lang="ru-RU" dirty="0" err="1" smtClean="0"/>
              <a:t>февналынц</a:t>
            </a:r>
            <a:r>
              <a:rPr lang="ru-RU" dirty="0" smtClean="0"/>
              <a:t> </a:t>
            </a:r>
            <a:r>
              <a:rPr lang="ru-RU" dirty="0" err="1" smtClean="0"/>
              <a:t>зæххы </a:t>
            </a:r>
            <a:r>
              <a:rPr lang="ru-RU" dirty="0" smtClean="0"/>
              <a:t>сой </a:t>
            </a:r>
            <a:r>
              <a:rPr lang="ru-RU" dirty="0" err="1" smtClean="0"/>
              <a:t>цъирынмæ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     </a:t>
            </a:r>
            <a:r>
              <a:rPr lang="ru-RU" dirty="0" err="1" smtClean="0"/>
              <a:t>Майы</a:t>
            </a:r>
            <a:r>
              <a:rPr lang="ru-RU" dirty="0" smtClean="0"/>
              <a:t> </a:t>
            </a:r>
            <a:r>
              <a:rPr lang="ru-RU" dirty="0" err="1" smtClean="0"/>
              <a:t>æнæбын цъæх  цæстытæм джихæй ныккаст</a:t>
            </a:r>
            <a:r>
              <a:rPr lang="ru-RU" dirty="0" smtClean="0"/>
              <a:t> ног </a:t>
            </a:r>
            <a:r>
              <a:rPr lang="ru-RU" dirty="0" err="1" smtClean="0"/>
              <a:t>сыфтæрджын хъæд</a:t>
            </a:r>
            <a:r>
              <a:rPr lang="ru-RU" dirty="0" smtClean="0"/>
              <a:t>. </a:t>
            </a:r>
            <a:r>
              <a:rPr lang="ru-RU" dirty="0" err="1" smtClean="0"/>
              <a:t>Арвæрттывд æмæ ивылд</a:t>
            </a:r>
            <a:r>
              <a:rPr lang="ru-RU" dirty="0" smtClean="0"/>
              <a:t> </a:t>
            </a:r>
            <a:r>
              <a:rPr lang="ru-RU" dirty="0" err="1" smtClean="0"/>
              <a:t>дæтты хъæрмæ сæ сæртæ сдардтой</a:t>
            </a:r>
            <a:r>
              <a:rPr lang="ru-RU" dirty="0" smtClean="0"/>
              <a:t> </a:t>
            </a:r>
            <a:r>
              <a:rPr lang="ru-RU" dirty="0" err="1" smtClean="0"/>
              <a:t>нартхоры</a:t>
            </a:r>
            <a:r>
              <a:rPr lang="ru-RU" dirty="0" smtClean="0"/>
              <a:t> </a:t>
            </a:r>
            <a:r>
              <a:rPr lang="ru-RU" dirty="0" err="1" smtClean="0"/>
              <a:t>æвзартæ.</a:t>
            </a:r>
            <a:r>
              <a:rPr lang="ru-RU" dirty="0" smtClean="0"/>
              <a:t> </a:t>
            </a:r>
            <a:r>
              <a:rPr lang="ru-RU" dirty="0" err="1" smtClean="0"/>
              <a:t>Фæрсынц:</a:t>
            </a:r>
            <a:endParaRPr lang="ru-RU" dirty="0" smtClean="0"/>
          </a:p>
          <a:p>
            <a:r>
              <a:rPr lang="ru-RU" dirty="0" smtClean="0"/>
              <a:t>       - </a:t>
            </a:r>
            <a:r>
              <a:rPr lang="ru-RU" dirty="0" err="1" smtClean="0"/>
              <a:t>Кæй узæлдæй райхъал</a:t>
            </a:r>
            <a:r>
              <a:rPr lang="ru-RU" dirty="0" smtClean="0"/>
              <a:t> </a:t>
            </a:r>
            <a:r>
              <a:rPr lang="ru-RU" dirty="0" err="1" smtClean="0"/>
              <a:t>стæм?</a:t>
            </a:r>
            <a:endParaRPr lang="ru-RU" dirty="0" smtClean="0"/>
          </a:p>
          <a:p>
            <a:r>
              <a:rPr lang="ru-RU" dirty="0" smtClean="0"/>
              <a:t>          </a:t>
            </a:r>
            <a:r>
              <a:rPr lang="ru-RU" dirty="0" err="1" smtClean="0"/>
              <a:t>Дзуаппы</a:t>
            </a:r>
            <a:r>
              <a:rPr lang="ru-RU" dirty="0" smtClean="0"/>
              <a:t> </a:t>
            </a:r>
            <a:r>
              <a:rPr lang="ru-RU" dirty="0" err="1" smtClean="0"/>
              <a:t>бæсты </a:t>
            </a:r>
            <a:r>
              <a:rPr lang="ru-RU" dirty="0" smtClean="0"/>
              <a:t>сын </a:t>
            </a:r>
            <a:r>
              <a:rPr lang="ru-RU" dirty="0" err="1" smtClean="0"/>
              <a:t>цалхы</a:t>
            </a:r>
            <a:r>
              <a:rPr lang="ru-RU" dirty="0" smtClean="0"/>
              <a:t> </a:t>
            </a:r>
            <a:r>
              <a:rPr lang="ru-RU" dirty="0" err="1" smtClean="0"/>
              <a:t>йас</a:t>
            </a:r>
            <a:r>
              <a:rPr lang="ru-RU" dirty="0" smtClean="0"/>
              <a:t> </a:t>
            </a:r>
            <a:r>
              <a:rPr lang="ru-RU" dirty="0" err="1" smtClean="0"/>
              <a:t>хур</a:t>
            </a:r>
            <a:r>
              <a:rPr lang="ru-RU" dirty="0" smtClean="0"/>
              <a:t> </a:t>
            </a:r>
            <a:r>
              <a:rPr lang="ru-RU" dirty="0" err="1" smtClean="0"/>
              <a:t>зæлдаг тынты</a:t>
            </a:r>
            <a:r>
              <a:rPr lang="ru-RU" dirty="0" smtClean="0"/>
              <a:t> </a:t>
            </a:r>
            <a:r>
              <a:rPr lang="ru-RU" dirty="0" err="1" smtClean="0"/>
              <a:t>баст</a:t>
            </a:r>
            <a:r>
              <a:rPr lang="ru-RU" dirty="0" smtClean="0"/>
              <a:t> </a:t>
            </a:r>
            <a:r>
              <a:rPr lang="ru-RU" dirty="0" err="1" smtClean="0"/>
              <a:t>æрвиты лæварæн</a:t>
            </a:r>
            <a:r>
              <a:rPr lang="ru-RU" dirty="0" smtClean="0"/>
              <a:t>…</a:t>
            </a:r>
          </a:p>
          <a:p>
            <a:r>
              <a:rPr lang="ru-RU" dirty="0" smtClean="0"/>
              <a:t>         </a:t>
            </a:r>
            <a:r>
              <a:rPr lang="ru-RU" dirty="0" err="1" smtClean="0"/>
              <a:t>Быдыр</a:t>
            </a:r>
            <a:r>
              <a:rPr lang="ru-RU" dirty="0" smtClean="0"/>
              <a:t> </a:t>
            </a:r>
            <a:r>
              <a:rPr lang="ru-RU" dirty="0" err="1" smtClean="0"/>
              <a:t>райхъал</a:t>
            </a:r>
            <a:r>
              <a:rPr lang="ru-RU" dirty="0" smtClean="0"/>
              <a:t> </a:t>
            </a:r>
            <a:r>
              <a:rPr lang="ru-RU" dirty="0" err="1" smtClean="0"/>
              <a:t>.Хуымтæ худынц</a:t>
            </a:r>
            <a:r>
              <a:rPr lang="ru-RU" dirty="0" smtClean="0"/>
              <a:t>. </a:t>
            </a:r>
            <a:r>
              <a:rPr lang="ru-RU" dirty="0" err="1" smtClean="0"/>
              <a:t>Уалдзæг дзæнгæрджытæ цæгъды.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 </a:t>
            </a:r>
            <a:r>
              <a:rPr lang="ru-RU" dirty="0" err="1" smtClean="0">
                <a:solidFill>
                  <a:srgbClr val="FF0000"/>
                </a:solidFill>
              </a:rPr>
              <a:t>Уалдзæг.</a:t>
            </a:r>
            <a:r>
              <a:rPr lang="ru-RU" dirty="0" smtClean="0">
                <a:solidFill>
                  <a:srgbClr val="FF0000"/>
                </a:solidFill>
              </a:rPr>
              <a:t>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Рефлекси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5120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323528" y="1306701"/>
            <a:ext cx="585571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Абон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æз базыдтон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Уыди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цымыдисаг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Æз бамбæрстон уый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æмæ…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Ныр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мæ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бон у…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Мæн бафæндыди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Мæ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бон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баци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Фæнды мæ  фылдæр базонын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350</TotalTime>
  <Words>254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Слайд 1</vt:lpstr>
      <vt:lpstr>Слайд 2</vt:lpstr>
      <vt:lpstr>Слайд 3</vt:lpstr>
      <vt:lpstr>Терминологон диктант:</vt:lpstr>
      <vt:lpstr>Слайд 5</vt:lpstr>
      <vt:lpstr>Троптæ:</vt:lpstr>
      <vt:lpstr>Слайд 7</vt:lpstr>
      <vt:lpstr>                                                     Уалдзæг.      </vt:lpstr>
      <vt:lpstr>Рефлекси:</vt:lpstr>
      <vt:lpstr>Презентацийы темæтæ: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Школа</cp:lastModifiedBy>
  <cp:revision>26</cp:revision>
  <dcterms:modified xsi:type="dcterms:W3CDTF">2019-11-27T18:49:02Z</dcterms:modified>
</cp:coreProperties>
</file>