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  <p:sldId id="267" r:id="rId6"/>
    <p:sldId id="260" r:id="rId7"/>
    <p:sldId id="261" r:id="rId8"/>
    <p:sldId id="268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3;&#1072;&#1076;&#1077;&#1078;&#1076;&#1072;\Desktop\&#1072;&#1076;&#1072;&#1087;&#1090;&#1072;&#1094;&#1080;&#1103;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3;&#1072;&#1076;&#1077;&#1078;&#1076;&#1072;\Desktop\img8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53;&#1072;&#1076;&#1077;&#1078;&#1076;&#1072;\Desktop\img7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Оборонинская</a:t>
            </a:r>
            <a: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b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Кужновский</a:t>
            </a:r>
            <a:r>
              <a:rPr lang="ru-RU" sz="16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филиал</a:t>
            </a:r>
            <a:endParaRPr lang="ru-RU" sz="36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Наш помощник – алфавит 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 литературному чтению</a:t>
            </a:r>
          </a:p>
          <a:p>
            <a:pPr algn="ctr">
              <a:buNone/>
            </a:pPr>
            <a:endParaRPr lang="ru-RU" sz="1800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/>
          </a:p>
          <a:p>
            <a:pPr algn="r">
              <a:buNone/>
            </a:pPr>
            <a:r>
              <a:rPr lang="ru-RU" sz="1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Выполнил: ученик  2 класса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Прыгунов Владимир 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Руководитель: учитель начальных классов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Соболева Надежда Николаевна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540e8a039b178.6432539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971800"/>
            <a:ext cx="42672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rgbClr val="660066"/>
                </a:solidFill>
              </a:rPr>
              <a:t>Вывод </a:t>
            </a:r>
            <a:br>
              <a:rPr lang="ru-RU" sz="3200" b="1" dirty="0" smtClean="0">
                <a:solidFill>
                  <a:srgbClr val="660066"/>
                </a:solidFill>
              </a:rPr>
            </a:br>
            <a:r>
              <a:rPr lang="ru-RU" sz="2800" b="1" dirty="0" smtClean="0">
                <a:solidFill>
                  <a:srgbClr val="660066"/>
                </a:solidFill>
              </a:rPr>
              <a:t>Работа над темой проекта помогла  найти ответы на разные вопросы.   Цель проекта достигнута: я узнал много нового  об алфавите,  выяснил роль алфавита в жизни людей. Гипотеза подтвердилась:   алфавит открывает путь к знаниям.</a:t>
            </a:r>
            <a:endParaRPr lang="ru-RU" sz="2800" b="1" dirty="0">
              <a:solidFill>
                <a:srgbClr val="660066"/>
              </a:solidFill>
            </a:endParaRPr>
          </a:p>
        </p:txBody>
      </p:sp>
      <p:pic>
        <p:nvPicPr>
          <p:cNvPr id="4" name="адаптация.jpg" descr="C:\Users\Надежда\Desktop\адаптация.jpg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2514600" y="3352800"/>
            <a:ext cx="4267200" cy="32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828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66"/>
                </a:solidFill>
              </a:rPr>
              <a:t>Знание - это сила! </a:t>
            </a:r>
            <a:br>
              <a:rPr lang="ru-RU" sz="4000" b="1" dirty="0" smtClean="0">
                <a:solidFill>
                  <a:srgbClr val="660066"/>
                </a:solidFill>
              </a:rPr>
            </a:br>
            <a:r>
              <a:rPr lang="ru-RU" sz="4000" b="1" dirty="0" smtClean="0">
                <a:solidFill>
                  <a:srgbClr val="660066"/>
                </a:solidFill>
              </a:rPr>
              <a:t> И за это алфавиту: «Спасибо!»</a:t>
            </a:r>
            <a:endParaRPr lang="ru-RU" sz="4000" b="1" dirty="0">
              <a:solidFill>
                <a:srgbClr val="660066"/>
              </a:solidFill>
            </a:endParaRPr>
          </a:p>
        </p:txBody>
      </p:sp>
      <p:pic>
        <p:nvPicPr>
          <p:cNvPr id="4" name="Содержимое 3" descr="HB44NGGcBR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2286000"/>
            <a:ext cx="61722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СПИСОК ИСПОЛЬЗОВАННОЙ ЛИТЕРАТУРЫ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660066"/>
                </a:solidFill>
              </a:rPr>
              <a:t>« Русская азбука»: учебник для 1 </a:t>
            </a:r>
            <a:r>
              <a:rPr lang="ru-RU" b="1" dirty="0" err="1" smtClean="0">
                <a:solidFill>
                  <a:srgbClr val="660066"/>
                </a:solidFill>
              </a:rPr>
              <a:t>кл</a:t>
            </a:r>
            <a:r>
              <a:rPr lang="ru-RU" b="1" dirty="0" smtClean="0">
                <a:solidFill>
                  <a:srgbClr val="660066"/>
                </a:solidFill>
              </a:rPr>
              <a:t>./ В.Г. Горецкий, В.А.Кирюшкин., М.: Просвещение, 2000,-с .214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660066"/>
                </a:solidFill>
              </a:rPr>
              <a:t>« Я познаю мир»: </a:t>
            </a:r>
            <a:r>
              <a:rPr lang="ru-RU" b="1" dirty="0" err="1" smtClean="0">
                <a:solidFill>
                  <a:srgbClr val="660066"/>
                </a:solidFill>
              </a:rPr>
              <a:t>Дет.энцикл</a:t>
            </a:r>
            <a:r>
              <a:rPr lang="ru-RU" b="1" dirty="0" smtClean="0">
                <a:solidFill>
                  <a:srgbClr val="660066"/>
                </a:solidFill>
              </a:rPr>
              <a:t>.: Культура/ </a:t>
            </a:r>
            <a:r>
              <a:rPr lang="ru-RU" b="1" dirty="0" err="1" smtClean="0">
                <a:solidFill>
                  <a:srgbClr val="660066"/>
                </a:solidFill>
              </a:rPr>
              <a:t>Н.В.Чудакова</a:t>
            </a:r>
            <a:r>
              <a:rPr lang="ru-RU" b="1" dirty="0" smtClean="0">
                <a:solidFill>
                  <a:srgbClr val="660066"/>
                </a:solidFill>
              </a:rPr>
              <a:t>. М.: АСТ, 1996.- с. 19.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err="1" smtClean="0">
                <a:solidFill>
                  <a:srgbClr val="660066"/>
                </a:solidFill>
              </a:rPr>
              <a:t>Гранник</a:t>
            </a:r>
            <a:r>
              <a:rPr lang="ru-RU" b="1" dirty="0" smtClean="0">
                <a:solidFill>
                  <a:srgbClr val="660066"/>
                </a:solidFill>
              </a:rPr>
              <a:t> Г.Г., Бондаренко С.М., Концевая Л.А. Секреты орфографии – М., «Просвещение», 1991 г.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660066"/>
                </a:solidFill>
              </a:rPr>
              <a:t>Ресурсы Интернета.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660066"/>
                </a:solidFill>
              </a:rPr>
              <a:t>Microsoft</a:t>
            </a:r>
            <a:r>
              <a:rPr lang="ru-RU" b="1" dirty="0" smtClean="0">
                <a:solidFill>
                  <a:srgbClr val="660066"/>
                </a:solidFill>
              </a:rPr>
              <a:t>  </a:t>
            </a:r>
            <a:r>
              <a:rPr lang="en-US" b="1" dirty="0" smtClean="0">
                <a:solidFill>
                  <a:srgbClr val="660066"/>
                </a:solidFill>
              </a:rPr>
              <a:t>Office </a:t>
            </a:r>
            <a:r>
              <a:rPr lang="en-US" b="1" dirty="0" err="1" smtClean="0">
                <a:solidFill>
                  <a:srgbClr val="660066"/>
                </a:solidFill>
              </a:rPr>
              <a:t>Pover</a:t>
            </a:r>
            <a:r>
              <a:rPr lang="ru-RU" b="1" dirty="0" smtClean="0">
                <a:solidFill>
                  <a:srgbClr val="660066"/>
                </a:solidFill>
              </a:rPr>
              <a:t>  </a:t>
            </a:r>
            <a:r>
              <a:rPr lang="en-US" b="1" dirty="0" smtClean="0">
                <a:solidFill>
                  <a:srgbClr val="660066"/>
                </a:solidFill>
              </a:rPr>
              <a:t>Point</a:t>
            </a:r>
            <a:r>
              <a:rPr lang="ru-RU" b="1" dirty="0" smtClean="0">
                <a:solidFill>
                  <a:srgbClr val="660066"/>
                </a:solidFill>
              </a:rPr>
              <a:t>-программа для создания  презентации.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660066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</a:rPr>
              <a:t/>
            </a:r>
            <a:br>
              <a:rPr lang="ru-RU" b="1" dirty="0" smtClean="0">
                <a:solidFill>
                  <a:srgbClr val="660066"/>
                </a:solidFill>
              </a:rPr>
            </a:b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Цель работы: обобщить первоначальные сведения об алфавите,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ыяснить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роль алфавита в жизни людей.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узнать, что такое алфавит и азбука;</a:t>
            </a: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выяснить, кто и когда придумал алфавит;</a:t>
            </a: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 познакомиться с дальнейшим развитием азбуки;</a:t>
            </a: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-выяснить, зачем нужен алфавит.</a:t>
            </a: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алфавит открывает путь к знаниям</a:t>
            </a: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русский алфавит.</a:t>
            </a: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Предмет исследования:  </a:t>
            </a: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история создания русского алфавита</a:t>
            </a:r>
          </a:p>
          <a:p>
            <a:pPr>
              <a:buNone/>
            </a:pP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изучение литературных источников, наблюдение, сравнительный анализ, игровой метод, обобщение</a:t>
            </a: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2667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«Азбука – к мудрости ступенька»</a:t>
            </a:r>
            <a:endParaRPr lang="ru-RU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55ad610193c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849041"/>
            <a:ext cx="2362200" cy="274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66"/>
                </a:solidFill>
              </a:rPr>
              <a:t>Что такое алфавит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600200"/>
            <a:ext cx="74676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8.jpg" descr="C:\Users\Надежда\Desktop\img8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>
          <a:xfrm>
            <a:off x="457200" y="457200"/>
            <a:ext cx="8458199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66"/>
                </a:solidFill>
              </a:rPr>
              <a:t>Создатели славянской азбуки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8" name="img7.jpg" descr="C:\Users\Надежда\Desktop\img7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>
          <a:xfrm>
            <a:off x="152400" y="1828800"/>
            <a:ext cx="5257800" cy="4495800"/>
          </a:xfrm>
        </p:spPr>
      </p:pic>
      <p:pic>
        <p:nvPicPr>
          <p:cNvPr id="9" name="Рисунок 8" descr="https://refdb.ru/images/1288/2575075/6e02ff7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1905000"/>
            <a:ext cx="327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Современная русская азбука </a:t>
            </a:r>
            <a:endParaRPr lang="ru-RU" dirty="0"/>
          </a:p>
        </p:txBody>
      </p:sp>
      <p:pic>
        <p:nvPicPr>
          <p:cNvPr id="4" name="Содержимое 3" descr="0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2400"/>
            <a:ext cx="8305800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1" y="381000"/>
            <a:ext cx="7467600" cy="5745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66"/>
                </a:solidFill>
              </a:rPr>
              <a:t>Зачем нужен алфавит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660066"/>
                </a:solidFill>
              </a:rPr>
              <a:t>Знание алфавита даёт возможность:</a:t>
            </a:r>
          </a:p>
          <a:p>
            <a:pPr lvl="0"/>
            <a:r>
              <a:rPr lang="ru-RU" b="1" dirty="0" smtClean="0">
                <a:solidFill>
                  <a:srgbClr val="660066"/>
                </a:solidFill>
              </a:rPr>
              <a:t>читать и писать;</a:t>
            </a:r>
          </a:p>
          <a:p>
            <a:pPr lvl="0"/>
            <a:r>
              <a:rPr lang="ru-RU" b="1" dirty="0" smtClean="0">
                <a:solidFill>
                  <a:srgbClr val="660066"/>
                </a:solidFill>
              </a:rPr>
              <a:t>находить нужную книгу в библиотеке;</a:t>
            </a:r>
          </a:p>
          <a:p>
            <a:pPr lvl="0"/>
            <a:r>
              <a:rPr lang="ru-RU" b="1" dirty="0" smtClean="0">
                <a:solidFill>
                  <a:srgbClr val="660066"/>
                </a:solidFill>
              </a:rPr>
              <a:t>пользоваться, словарём, энциклопедией, каталогом.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4" name="Рисунок 3" descr="shkolnaja-bibliote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4495800"/>
            <a:ext cx="3505200" cy="2133600"/>
          </a:xfrm>
          <a:prstGeom prst="rect">
            <a:avLst/>
          </a:prstGeom>
        </p:spPr>
      </p:pic>
      <p:pic>
        <p:nvPicPr>
          <p:cNvPr id="5" name="Рисунок 4" descr="iStock_000054167766_Full-e14368228064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495800"/>
            <a:ext cx="3733800" cy="2159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070C0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0F6FC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207</Words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Муниципальное бюджетное общеобразовательное учреждение «Оборонинская средняя общеобразовательная школа» Кужновский филиал</vt:lpstr>
      <vt:lpstr>Слайд 2</vt:lpstr>
      <vt:lpstr>«Азбука – к мудрости ступенька»</vt:lpstr>
      <vt:lpstr>Что такое алфавит</vt:lpstr>
      <vt:lpstr>Слайд 5</vt:lpstr>
      <vt:lpstr>Создатели славянской азбуки</vt:lpstr>
      <vt:lpstr>Современная русская азбука </vt:lpstr>
      <vt:lpstr>Слайд 8</vt:lpstr>
      <vt:lpstr>Зачем нужен алфавит</vt:lpstr>
      <vt:lpstr>Вывод  Работа над темой проекта помогла  найти ответы на разные вопросы.   Цель проекта достигнута: я узнал много нового  об алфавите,  выяснил роль алфавита в жизни людей. Гипотеза подтвердилась:   алфавит открывает путь к знаниям.</vt:lpstr>
      <vt:lpstr>Знание - это сила!   И за это алфавиту: «Спасибо!»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15</cp:revision>
  <dcterms:created xsi:type="dcterms:W3CDTF">2018-01-11T21:05:00Z</dcterms:created>
  <dcterms:modified xsi:type="dcterms:W3CDTF">2018-01-14T14:33:17Z</dcterms:modified>
</cp:coreProperties>
</file>