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72" r:id="rId5"/>
    <p:sldId id="258" r:id="rId6"/>
    <p:sldId id="259" r:id="rId7"/>
    <p:sldId id="260" r:id="rId8"/>
    <p:sldId id="261" r:id="rId9"/>
    <p:sldId id="262" r:id="rId10"/>
    <p:sldId id="27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DA28863-193B-4B63-9DDE-26DBEB76013A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0D16555-D8AA-4BD2-B27D-1477369DE2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920880" cy="3672408"/>
          </a:xfrm>
        </p:spPr>
        <p:txBody>
          <a:bodyPr/>
          <a:lstStyle/>
          <a:p>
            <a:r>
              <a:rPr lang="ru-RU" dirty="0" smtClean="0"/>
              <a:t>Фантастическая спортивная галактика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ГБДОУ ЦРР№111 воспитатель Трофимова Светлана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0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79512"/>
          </a:xfrm>
        </p:spPr>
        <p:txBody>
          <a:bodyPr/>
          <a:lstStyle/>
          <a:p>
            <a:r>
              <a:rPr lang="ru-RU" sz="4400" dirty="0" smtClean="0"/>
              <a:t>Физкультурный досуг</a:t>
            </a:r>
            <a:endParaRPr lang="ru-RU" sz="4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846" y="1600200"/>
            <a:ext cx="3017308" cy="452596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58" y="1600200"/>
            <a:ext cx="3017308" cy="4525963"/>
          </a:xfrm>
        </p:spPr>
      </p:pic>
    </p:spTree>
    <p:extLst>
      <p:ext uri="{BB962C8B-B14F-4D97-AF65-F5344CB8AC3E}">
        <p14:creationId xmlns:p14="http://schemas.microsoft.com/office/powerpoint/2010/main" val="836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effectLst/>
              </a:rPr>
              <a:t>Малоподвижные игры и игры на воображение</a:t>
            </a:r>
            <a:endParaRPr lang="ru-RU" sz="4400" dirty="0"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9640" y="2113975"/>
            <a:ext cx="5033533" cy="37751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8930" y="2119862"/>
            <a:ext cx="5080620" cy="381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«Фантастическая спортивная галактика»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60903" y="731386"/>
            <a:ext cx="3019166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68724"/>
            <a:ext cx="4365749" cy="3048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35699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1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6428" y="1196628"/>
            <a:ext cx="5759649" cy="43197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23928" y="1196752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7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8532440" cy="639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72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4400" dirty="0" smtClean="0"/>
              <a:t>Постройка ракеты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8594" y="1934898"/>
            <a:ext cx="5329103" cy="39968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68760"/>
            <a:ext cx="3888432" cy="29163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61048"/>
            <a:ext cx="3870176" cy="290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6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06115" y="1480220"/>
            <a:ext cx="5724128" cy="42930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53004" y="1488630"/>
            <a:ext cx="5791392" cy="434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7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46823" y="1230999"/>
            <a:ext cx="6034617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493" y="404664"/>
            <a:ext cx="4187957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900" y="3545632"/>
            <a:ext cx="4177550" cy="31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620688"/>
            <a:ext cx="378904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600200"/>
          </a:xfrm>
        </p:spPr>
        <p:txBody>
          <a:bodyPr/>
          <a:lstStyle/>
          <a:p>
            <a:r>
              <a:rPr lang="ru-RU" sz="3600" dirty="0" smtClean="0"/>
              <a:t>С чего все началось </a:t>
            </a:r>
            <a:br>
              <a:rPr lang="ru-RU" sz="3600" dirty="0" smtClean="0"/>
            </a:br>
            <a:r>
              <a:rPr lang="ru-RU" sz="3600" dirty="0" smtClean="0"/>
              <a:t>«Фестиваль детского творчества»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360420"/>
            <a:ext cx="3077766" cy="41036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380" y="2373196"/>
            <a:ext cx="3114980" cy="415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7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5184575"/>
          </a:xfrm>
        </p:spPr>
        <p:txBody>
          <a:bodyPr/>
          <a:lstStyle/>
          <a:p>
            <a:pPr algn="l"/>
            <a:r>
              <a:rPr lang="ru-RU" sz="2400" u="sng" dirty="0">
                <a:effectLst/>
              </a:rPr>
              <a:t>Тема проекта</a:t>
            </a:r>
            <a:r>
              <a:rPr lang="ru-RU" sz="2400" dirty="0">
                <a:effectLst/>
              </a:rPr>
              <a:t>: </a:t>
            </a:r>
            <a:r>
              <a:rPr lang="ru-RU" sz="2400" b="1" dirty="0">
                <a:effectLst/>
              </a:rPr>
              <a:t>«Фантазеры»</a:t>
            </a:r>
            <a:r>
              <a:rPr lang="ru-RU" sz="2400" dirty="0">
                <a:effectLst/>
              </a:rPr>
              <a:t>               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 </a:t>
            </a:r>
            <a:r>
              <a:rPr lang="ru-RU" sz="2400" u="sng" dirty="0">
                <a:effectLst/>
              </a:rPr>
              <a:t>Группа:</a:t>
            </a:r>
            <a:r>
              <a:rPr lang="ru-RU" sz="2400" dirty="0">
                <a:effectLst/>
              </a:rPr>
              <a:t> подготовительная к школе</a:t>
            </a:r>
            <a:br>
              <a:rPr lang="ru-RU" sz="2400" dirty="0">
                <a:effectLst/>
              </a:rPr>
            </a:br>
            <a:r>
              <a:rPr lang="ru-RU" sz="2400" u="sng" dirty="0">
                <a:effectLst/>
              </a:rPr>
              <a:t>Цель проекта:</a:t>
            </a:r>
            <a:r>
              <a:rPr lang="ru-RU" sz="2400" dirty="0">
                <a:effectLst/>
              </a:rPr>
              <a:t> укреплять физическое и психическое здоровье детей, развивать творческие способности, продолжать знакомить с окружающим миром, доставить детям чувство радости.</a:t>
            </a:r>
            <a:br>
              <a:rPr lang="ru-RU" sz="2400" dirty="0">
                <a:effectLst/>
              </a:rPr>
            </a:br>
            <a:r>
              <a:rPr lang="ru-RU" sz="2400" u="sng" dirty="0">
                <a:effectLst/>
              </a:rPr>
              <a:t>Сроки проекта</a:t>
            </a:r>
            <a:r>
              <a:rPr lang="ru-RU" sz="2400" dirty="0">
                <a:effectLst/>
              </a:rPr>
              <a:t>: декабрь-апрель. </a:t>
            </a:r>
            <a:br>
              <a:rPr lang="ru-RU" sz="2400" dirty="0">
                <a:effectLst/>
              </a:rPr>
            </a:br>
            <a:r>
              <a:rPr lang="ru-RU" sz="2400" u="sng" dirty="0">
                <a:effectLst/>
              </a:rPr>
              <a:t>Название итогового мероприятия</a:t>
            </a:r>
            <a:r>
              <a:rPr lang="ru-RU" sz="2400" dirty="0">
                <a:effectLst/>
              </a:rPr>
              <a:t>: физкультурный досуг « Веселое космическое путешествие»</a:t>
            </a:r>
            <a:br>
              <a:rPr lang="ru-RU" sz="2400" dirty="0">
                <a:effectLst/>
              </a:rPr>
            </a:br>
            <a:r>
              <a:rPr lang="ru-RU" sz="2400" u="sng" dirty="0">
                <a:effectLst/>
              </a:rPr>
              <a:t>Ответственный за подготовку проекта и проведение итогового  мероприятия</a:t>
            </a:r>
            <a:r>
              <a:rPr lang="ru-RU" sz="2400" dirty="0">
                <a:effectLst/>
              </a:rPr>
              <a:t>: ИФК Алексеева С.Ю, воспитатель Трофимова С.А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478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988452"/>
              </p:ext>
            </p:extLst>
          </p:nvPr>
        </p:nvGraphicFramePr>
        <p:xfrm>
          <a:off x="107505" y="116632"/>
          <a:ext cx="8928990" cy="66649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5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5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5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48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0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050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Направления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Ответственный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Совместная деятельность взрослого и детей с учетом интеграции ОО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Организация развивающей среды для самостоятельной деятельности детей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Взаимодействие с родителями/ социальными партнерами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1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НОД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Образовательная деятельность в режимных моментах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Групповая и подгрупповая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Индивидуальная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6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«Физическое развитие»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Инструктор по физической культуре,  воспитатель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Знакомство  с зимними и летними видами спорта, с элементами спортивных игр, обогащение и совершенствование двигательного опыта в ОРУ и ОД,  объединение полученных навыков в гимнастические композиции с музыкальным сопровождением, придумывание вариантов п/и и игр-эстафет с крупным и мелким физкультурным оборудованием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Обогащение и совершенствование двигательного опыта, связаного с выполнением упражнений с мячами, обручами и лентами разных  размеров и спортивной специализации,  помощь в подготовке самостоятельных  творческих танцевальных композиций, этюдов физкультурной  и спортивной направленности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Самостоятельная двигательная деятельность детей с обручами, мячами, лентами и др. мелким физкультурным оборудованием, подвижные игры с крупным и мелким физкультурным оборудованием самостоятельно и совместно с педагогом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Мячи и обручи различных размеров и цветов, ленты на палочке и колечке, полоски и шнуры разных цветов и размеров; фонограммы музыкальных композиций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Участие в физкультурных досугах и праздниках ДОУ, посещение с детьми спортивных мероприятий в районе и городе,  просмотр с детьми спортивных телепередач с обязательным обсуждением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17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«Социально-коммуникативное»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«Познавательное»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«Речевое»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Воспитатель, инструктор по физической культуре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 Беседа с детьми о зимних и летних видах спорта, составление рассказа на тему  «Мой любимый вид спорта» и т.п. по интересам детей.  Рассматривание картин и фотографий,  составление рассказа по ним, просмотр презентаций по теме. Организация выставки «Мои спортивные достижения», создание мини-музея спортивной атрибутики, объединение в группы по интересам, придумывание сюжетов для игры-путешествия «Моя спортивная планета», изучение вопроса «Как создаются книги?», «Планеты и галактика»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Рассматривание иллюстраций и чтение книг по теме самостоятельно и совместно с педагогом, объединение в группы по интересам, придумывание сюжетов для игры-путешествия «Моя спортивная планета»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Книги и иллюстрации, видео и фото об Олимпийском движении, видах спорта и известных спортсменах.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 Просмотр видео и фото, помощь в подборе иллюстративного материала по теме, помощь в создании выставки и мини-музея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0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«Художественно-эстетическое»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Воспитатель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Музыкальный руководитель, Преподаватель ритмопластики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Рисование, лепка, аппликация «Мой любимый зимний (летний) вида спорта», «Моя спортивная планета», «Жители моей планеты» и т.п.  Создание альбомов рисунков и фотографий  по теме, коллективной работы, коллажей на тему спорта. Участие в творческом конкурсе рисунков по теме. Создание книги «Путешествие по  спортивной Галактике» с иллюстрациями, выполненными детьми.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Помощь в подготовке танцевальных номеров к итоговому мероприятию, разучивание  песен о спорте  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Создание художественных работ по теме, создание альбомов рисунков и  фотографий «Мой любимый вид спорта», «Моя спортивная семья», «Олимпийцы России» и т.п., создание коллекций, мини-музея спортивной атрибутики.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</a:rPr>
                        <a:t>Бумага разных размеров, цветов и фактуры, краски, карандаши, фломастеры, клей, музыкальные фонограммы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Помощь в подборе материала для коллажа, альбомов фотографий, создании коллекций,  участие в творческом конкурсе рисунков,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Помощь в создании костюмов к представлению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938" marR="289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9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«Планета волшебных мячей»</a:t>
            </a:r>
            <a:endParaRPr lang="ru-RU" sz="44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4132788" cy="2754116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552019"/>
            <a:ext cx="4139951" cy="27588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6869" y="3811190"/>
            <a:ext cx="4572000" cy="304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«Планета обручей и ленточек»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44824"/>
            <a:ext cx="3017308" cy="452596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844823"/>
            <a:ext cx="5992652" cy="449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9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16632"/>
            <a:ext cx="4897118" cy="34563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283968" y="3198396"/>
            <a:ext cx="4610472" cy="34578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534" y="273452"/>
            <a:ext cx="3899925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85" y="3573016"/>
            <a:ext cx="4104455" cy="307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«Ледяная планета и её обитатели»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31944" y="2240256"/>
            <a:ext cx="4891650" cy="36687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2824" y="1628800"/>
            <a:ext cx="4920546" cy="29523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863775" y="3988278"/>
            <a:ext cx="5100711" cy="268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9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260648"/>
            <a:ext cx="4896544" cy="3672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23928" y="2924944"/>
            <a:ext cx="5040559" cy="37804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20073" y="262209"/>
            <a:ext cx="37444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Просмотр видео материала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7395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121</TotalTime>
  <Words>577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Фантастическая спортивная галактика</vt:lpstr>
      <vt:lpstr>С чего все началось  «Фестиваль детского творчества»</vt:lpstr>
      <vt:lpstr>Тема проекта: «Фантазеры»                 Группа: подготовительная к школе Цель проекта: укреплять физическое и психическое здоровье детей, развивать творческие способности, продолжать знакомить с окружающим миром, доставить детям чувство радости. Сроки проекта: декабрь-апрель.  Название итогового мероприятия: физкультурный досуг « Веселое космическое путешествие» Ответственный за подготовку проекта и проведение итогового  мероприятия: ИФК Алексеева С.Ю, воспитатель Трофимова С.А   </vt:lpstr>
      <vt:lpstr>Презентация PowerPoint</vt:lpstr>
      <vt:lpstr>«Планета волшебных мячей»</vt:lpstr>
      <vt:lpstr>«Планета обручей и ленточек»</vt:lpstr>
      <vt:lpstr>Презентация PowerPoint</vt:lpstr>
      <vt:lpstr>«Ледяная планета и её обитатели»</vt:lpstr>
      <vt:lpstr>Презентация PowerPoint</vt:lpstr>
      <vt:lpstr>Физкультурный досуг</vt:lpstr>
      <vt:lpstr>Малоподвижные игры и игры на воображение</vt:lpstr>
      <vt:lpstr>«Фантастическая спортивная галактика»</vt:lpstr>
      <vt:lpstr>Презентация PowerPoint</vt:lpstr>
      <vt:lpstr>Презентация PowerPoint</vt:lpstr>
      <vt:lpstr>Постройка ракеты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Фантастическая спортивная галактика</dc:title>
  <dc:creator>BiT</dc:creator>
  <cp:lastModifiedBy>100BIT</cp:lastModifiedBy>
  <cp:revision>10</cp:revision>
  <dcterms:created xsi:type="dcterms:W3CDTF">2016-04-13T11:13:28Z</dcterms:created>
  <dcterms:modified xsi:type="dcterms:W3CDTF">2019-11-28T08:14:31Z</dcterms:modified>
</cp:coreProperties>
</file>