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57" r:id="rId4"/>
    <p:sldId id="258" r:id="rId5"/>
    <p:sldId id="259" r:id="rId6"/>
    <p:sldId id="267" r:id="rId7"/>
    <p:sldId id="266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57158" y="3214686"/>
            <a:ext cx="4857784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5400" dirty="0" smtClean="0"/>
              <a:t> Карга </a:t>
            </a:r>
            <a:r>
              <a:rPr lang="ru-RU" sz="5400" dirty="0" err="1" smtClean="0"/>
              <a:t>боткасы</a:t>
            </a:r>
            <a:endParaRPr lang="ru-RU" sz="5400" dirty="0"/>
          </a:p>
        </p:txBody>
      </p:sp>
      <p:pic>
        <p:nvPicPr>
          <p:cNvPr id="10246" name="Picture 6" descr="http://cliparts.co/cliparts/Acb/r7a/Acbr7aXgi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84844" cy="5572140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357158" y="3214686"/>
            <a:ext cx="503317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dirty="0" smtClean="0"/>
              <a:t> Карга </a:t>
            </a:r>
            <a:r>
              <a:rPr lang="ru-RU" sz="5400" dirty="0" err="1" smtClean="0"/>
              <a:t>боткасы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 fontScale="92500" lnSpcReduction="20000"/>
          </a:bodyPr>
          <a:lstStyle/>
          <a:p>
            <a:r>
              <a:rPr lang="tt-RU" sz="3500" dirty="0" smtClean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үгенге 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көндә әби-бабаларыбыздан килгән күп кенә бәйрәм һәм йола күренешләре югалып бара . Менә шуны истә тотып , без туган ягыбызда онытылып бара торган милли йолаларның берсе - “карга боткасы “н өйрәнергә уйладык 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t-RU" b="1" dirty="0" smtClean="0">
                <a:latin typeface="Times New Roman" pitchFamily="18" charset="0"/>
                <a:cs typeface="Times New Roman" pitchFamily="18" charset="0"/>
              </a:rPr>
              <a:t>Эшнең максаты: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 эзләнү эшчәнлеге өчен кирәкле белем һәм күнекмәләр булдыру, туган ягымның милли йолаларын һәм гореф-гадәтләрен тикшереп, татар халкы тарихын өйрәнүгә өлеш кертү.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t-RU" b="1" dirty="0" smtClean="0">
                <a:latin typeface="Times New Roman" pitchFamily="18" charset="0"/>
                <a:cs typeface="Times New Roman" pitchFamily="18" charset="0"/>
              </a:rPr>
              <a:t>Бурычлар: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 төрле бәйгеләрдә чыгыш ясау күнекмәләре һәм аралашу этикасы булдыру, интервью алырга өйрәнү.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dirty="0" err="1" smtClean="0"/>
              <a:t>Борын</a:t>
            </a:r>
            <a:r>
              <a:rPr lang="ru-RU" dirty="0" smtClean="0"/>
              <a:t>- </a:t>
            </a:r>
            <a:r>
              <a:rPr lang="ru-RU" dirty="0" err="1" smtClean="0"/>
              <a:t>борын</a:t>
            </a:r>
            <a:r>
              <a:rPr lang="ru-RU" dirty="0" smtClean="0"/>
              <a:t> </a:t>
            </a:r>
            <a:r>
              <a:rPr lang="ru-RU" dirty="0" err="1" smtClean="0"/>
              <a:t>заманда</a:t>
            </a:r>
            <a:r>
              <a:rPr lang="ru-RU" dirty="0" smtClean="0"/>
              <a:t> </a:t>
            </a:r>
            <a:r>
              <a:rPr lang="ru-RU" dirty="0" err="1" smtClean="0"/>
              <a:t>кешеләр нилектән җирдә </a:t>
            </a:r>
            <a:r>
              <a:rPr lang="ru-RU" dirty="0" smtClean="0"/>
              <a:t>яз </a:t>
            </a:r>
            <a:r>
              <a:rPr lang="ru-RU" dirty="0" err="1" smtClean="0"/>
              <a:t>булганын</a:t>
            </a:r>
            <a:r>
              <a:rPr lang="ru-RU" dirty="0" smtClean="0"/>
              <a:t> </a:t>
            </a:r>
            <a:r>
              <a:rPr lang="ru-RU" dirty="0" err="1" smtClean="0"/>
              <a:t>белмәгәннәр</a:t>
            </a:r>
            <a:r>
              <a:rPr lang="ru-RU" dirty="0" smtClean="0"/>
              <a:t>,</a:t>
            </a:r>
            <a:r>
              <a:rPr lang="ru-RU" dirty="0" err="1" smtClean="0"/>
              <a:t>ди</a:t>
            </a:r>
            <a:r>
              <a:rPr lang="ru-RU" dirty="0" smtClean="0"/>
              <a:t>. </a:t>
            </a:r>
            <a:r>
              <a:rPr lang="ru-RU" dirty="0" err="1" smtClean="0"/>
              <a:t>Алар</a:t>
            </a:r>
            <a:r>
              <a:rPr lang="ru-RU" dirty="0" smtClean="0"/>
              <a:t> </a:t>
            </a:r>
            <a:r>
              <a:rPr lang="ru-RU" dirty="0" err="1" smtClean="0"/>
              <a:t>ямьле</a:t>
            </a:r>
            <a:r>
              <a:rPr lang="ru-RU" dirty="0" smtClean="0"/>
              <a:t> </a:t>
            </a:r>
            <a:r>
              <a:rPr lang="ru-RU" dirty="0" err="1" smtClean="0"/>
              <a:t>җылы яктан</a:t>
            </a:r>
            <a:r>
              <a:rPr lang="ru-RU" dirty="0" smtClean="0"/>
              <a:t> кара </a:t>
            </a:r>
            <a:r>
              <a:rPr lang="ru-RU" dirty="0" err="1" smtClean="0"/>
              <a:t>каргалар</a:t>
            </a:r>
            <a:r>
              <a:rPr lang="ru-RU" dirty="0" smtClean="0"/>
              <a:t> </a:t>
            </a:r>
            <a:r>
              <a:rPr lang="ru-RU" dirty="0" err="1" smtClean="0"/>
              <a:t>алып</a:t>
            </a:r>
            <a:r>
              <a:rPr lang="ru-RU" dirty="0" smtClean="0"/>
              <a:t> </a:t>
            </a:r>
            <a:r>
              <a:rPr lang="ru-RU" dirty="0" err="1" smtClean="0"/>
              <a:t>килә икән </a:t>
            </a:r>
            <a:r>
              <a:rPr lang="ru-RU" dirty="0" smtClean="0"/>
              <a:t>, </a:t>
            </a:r>
            <a:r>
              <a:rPr lang="ru-RU" dirty="0" err="1" smtClean="0"/>
              <a:t>дип</a:t>
            </a:r>
            <a:r>
              <a:rPr lang="ru-RU" dirty="0" smtClean="0"/>
              <a:t> </a:t>
            </a:r>
            <a:r>
              <a:rPr lang="ru-RU" dirty="0" err="1" smtClean="0"/>
              <a:t>уйлаганнар</a:t>
            </a:r>
            <a:r>
              <a:rPr lang="ru-RU" dirty="0" smtClean="0"/>
              <a:t>. </a:t>
            </a:r>
            <a:r>
              <a:rPr lang="ru-RU" dirty="0" err="1" smtClean="0"/>
              <a:t>Шуның өчен карлар</a:t>
            </a:r>
            <a:r>
              <a:rPr lang="ru-RU" dirty="0" smtClean="0"/>
              <a:t> </a:t>
            </a:r>
            <a:r>
              <a:rPr lang="ru-RU" dirty="0" err="1" smtClean="0"/>
              <a:t>эреп</a:t>
            </a:r>
            <a:r>
              <a:rPr lang="ru-RU" dirty="0" smtClean="0"/>
              <a:t>, </a:t>
            </a:r>
            <a:r>
              <a:rPr lang="ru-RU" dirty="0" err="1" smtClean="0"/>
              <a:t>сулар</a:t>
            </a:r>
            <a:r>
              <a:rPr lang="ru-RU" dirty="0" smtClean="0"/>
              <a:t> ага </a:t>
            </a:r>
            <a:r>
              <a:rPr lang="ru-RU" dirty="0" err="1" smtClean="0"/>
              <a:t>башлагач</a:t>
            </a:r>
            <a:r>
              <a:rPr lang="ru-RU" dirty="0" smtClean="0"/>
              <a:t>, </a:t>
            </a:r>
            <a:r>
              <a:rPr lang="ru-RU" dirty="0" err="1" smtClean="0"/>
              <a:t>аны</a:t>
            </a:r>
            <a:r>
              <a:rPr lang="ru-RU" dirty="0" smtClean="0"/>
              <a:t> </a:t>
            </a:r>
            <a:r>
              <a:rPr lang="ru-RU" dirty="0" err="1" smtClean="0"/>
              <a:t>оештырганнар</a:t>
            </a:r>
            <a:r>
              <a:rPr lang="ru-RU" dirty="0" smtClean="0"/>
              <a:t> .  </a:t>
            </a:r>
            <a:r>
              <a:rPr lang="ru-RU" dirty="0" err="1" smtClean="0"/>
              <a:t>Аны</a:t>
            </a:r>
            <a:r>
              <a:rPr lang="ru-RU" dirty="0" smtClean="0"/>
              <a:t> “ Карга </a:t>
            </a:r>
            <a:r>
              <a:rPr lang="ru-RU" dirty="0" err="1" smtClean="0"/>
              <a:t>боткасы</a:t>
            </a:r>
            <a:r>
              <a:rPr lang="ru-RU" dirty="0" smtClean="0"/>
              <a:t>” </a:t>
            </a:r>
            <a:r>
              <a:rPr lang="ru-RU" dirty="0" err="1" smtClean="0"/>
              <a:t>дип</a:t>
            </a:r>
            <a:r>
              <a:rPr lang="ru-RU" dirty="0" smtClean="0"/>
              <a:t> </a:t>
            </a:r>
            <a:r>
              <a:rPr lang="ru-RU" dirty="0" err="1" smtClean="0"/>
              <a:t>атаганнар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9218" name="Picture 2" descr="http://www.syl.ru/misc/i/ai/95875/18850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285728"/>
            <a:ext cx="5214958" cy="1754326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dirty="0" err="1" smtClean="0"/>
              <a:t>Борын</a:t>
            </a:r>
            <a:r>
              <a:rPr lang="ru-RU" dirty="0" smtClean="0"/>
              <a:t>- </a:t>
            </a:r>
            <a:r>
              <a:rPr lang="ru-RU" dirty="0" err="1" smtClean="0"/>
              <a:t>борын</a:t>
            </a:r>
            <a:r>
              <a:rPr lang="ru-RU" dirty="0" smtClean="0"/>
              <a:t> </a:t>
            </a:r>
            <a:r>
              <a:rPr lang="ru-RU" dirty="0" err="1" smtClean="0"/>
              <a:t>заманда</a:t>
            </a:r>
            <a:r>
              <a:rPr lang="ru-RU" dirty="0" smtClean="0"/>
              <a:t> </a:t>
            </a:r>
            <a:r>
              <a:rPr lang="ru-RU" dirty="0" err="1" smtClean="0"/>
              <a:t>кешеләр нилектән җирдә </a:t>
            </a:r>
            <a:r>
              <a:rPr lang="ru-RU" dirty="0" smtClean="0"/>
              <a:t>яз </a:t>
            </a:r>
            <a:r>
              <a:rPr lang="ru-RU" dirty="0" err="1" smtClean="0"/>
              <a:t>булганын</a:t>
            </a:r>
            <a:r>
              <a:rPr lang="ru-RU" dirty="0" smtClean="0"/>
              <a:t> </a:t>
            </a:r>
            <a:r>
              <a:rPr lang="ru-RU" dirty="0" err="1" smtClean="0"/>
              <a:t>белмәгәннәр</a:t>
            </a:r>
            <a:r>
              <a:rPr lang="ru-RU" dirty="0" smtClean="0"/>
              <a:t>,</a:t>
            </a:r>
            <a:r>
              <a:rPr lang="ru-RU" dirty="0" err="1" smtClean="0"/>
              <a:t>ди</a:t>
            </a:r>
            <a:r>
              <a:rPr lang="ru-RU" dirty="0" smtClean="0"/>
              <a:t>. </a:t>
            </a:r>
            <a:r>
              <a:rPr lang="ru-RU" dirty="0" err="1" smtClean="0"/>
              <a:t>Алар</a:t>
            </a:r>
            <a:r>
              <a:rPr lang="ru-RU" dirty="0" smtClean="0"/>
              <a:t> </a:t>
            </a:r>
            <a:r>
              <a:rPr lang="ru-RU" dirty="0" err="1" smtClean="0"/>
              <a:t>ямьле</a:t>
            </a:r>
            <a:r>
              <a:rPr lang="ru-RU" dirty="0" smtClean="0"/>
              <a:t> </a:t>
            </a:r>
            <a:r>
              <a:rPr lang="ru-RU" dirty="0" err="1" smtClean="0"/>
              <a:t>җылы яктан</a:t>
            </a:r>
            <a:r>
              <a:rPr lang="ru-RU" dirty="0" smtClean="0"/>
              <a:t> кара </a:t>
            </a:r>
            <a:r>
              <a:rPr lang="ru-RU" dirty="0" err="1" smtClean="0"/>
              <a:t>каргалар</a:t>
            </a:r>
            <a:r>
              <a:rPr lang="ru-RU" dirty="0" smtClean="0"/>
              <a:t> </a:t>
            </a:r>
            <a:r>
              <a:rPr lang="ru-RU" dirty="0" err="1" smtClean="0"/>
              <a:t>алып</a:t>
            </a:r>
            <a:r>
              <a:rPr lang="ru-RU" dirty="0" smtClean="0"/>
              <a:t> </a:t>
            </a:r>
            <a:r>
              <a:rPr lang="ru-RU" dirty="0" err="1" smtClean="0"/>
              <a:t>килә икән </a:t>
            </a:r>
            <a:r>
              <a:rPr lang="ru-RU" dirty="0" smtClean="0"/>
              <a:t>, </a:t>
            </a:r>
            <a:r>
              <a:rPr lang="ru-RU" dirty="0" err="1" smtClean="0"/>
              <a:t>дип</a:t>
            </a:r>
            <a:r>
              <a:rPr lang="ru-RU" dirty="0" smtClean="0"/>
              <a:t> </a:t>
            </a:r>
            <a:r>
              <a:rPr lang="ru-RU" dirty="0" err="1" smtClean="0"/>
              <a:t>уйлаганнар</a:t>
            </a:r>
            <a:r>
              <a:rPr lang="ru-RU" dirty="0" smtClean="0"/>
              <a:t>. </a:t>
            </a:r>
            <a:r>
              <a:rPr lang="ru-RU" dirty="0" err="1" smtClean="0"/>
              <a:t>Шуның өчен карлар</a:t>
            </a:r>
            <a:r>
              <a:rPr lang="ru-RU" dirty="0" smtClean="0"/>
              <a:t> </a:t>
            </a:r>
            <a:r>
              <a:rPr lang="ru-RU" dirty="0" err="1" smtClean="0"/>
              <a:t>эреп</a:t>
            </a:r>
            <a:r>
              <a:rPr lang="ru-RU" dirty="0" smtClean="0"/>
              <a:t>, </a:t>
            </a:r>
            <a:r>
              <a:rPr lang="ru-RU" dirty="0" err="1" smtClean="0"/>
              <a:t>сулар</a:t>
            </a:r>
            <a:r>
              <a:rPr lang="ru-RU" dirty="0" smtClean="0"/>
              <a:t> ага </a:t>
            </a:r>
            <a:r>
              <a:rPr lang="ru-RU" dirty="0" err="1" smtClean="0"/>
              <a:t>башлагач</a:t>
            </a:r>
            <a:r>
              <a:rPr lang="ru-RU" dirty="0" smtClean="0"/>
              <a:t>, </a:t>
            </a:r>
            <a:r>
              <a:rPr lang="ru-RU" dirty="0" err="1" smtClean="0"/>
              <a:t>аны</a:t>
            </a:r>
            <a:r>
              <a:rPr lang="ru-RU" dirty="0" smtClean="0"/>
              <a:t> </a:t>
            </a:r>
            <a:r>
              <a:rPr lang="ru-RU" dirty="0" err="1" smtClean="0"/>
              <a:t>оештырганнар</a:t>
            </a:r>
            <a:r>
              <a:rPr lang="ru-RU" dirty="0" smtClean="0"/>
              <a:t> .  </a:t>
            </a:r>
            <a:r>
              <a:rPr lang="ru-RU" dirty="0" err="1" smtClean="0"/>
              <a:t>Аны</a:t>
            </a:r>
            <a:r>
              <a:rPr lang="ru-RU" dirty="0" smtClean="0"/>
              <a:t> “ Карга </a:t>
            </a:r>
            <a:r>
              <a:rPr lang="ru-RU" dirty="0" err="1" smtClean="0"/>
              <a:t>боткасы</a:t>
            </a:r>
            <a:r>
              <a:rPr lang="ru-RU" dirty="0" smtClean="0"/>
              <a:t>” </a:t>
            </a:r>
            <a:r>
              <a:rPr lang="ru-RU" dirty="0" err="1" smtClean="0"/>
              <a:t>дип</a:t>
            </a:r>
            <a:r>
              <a:rPr lang="ru-RU" dirty="0" smtClean="0"/>
              <a:t> </a:t>
            </a:r>
            <a:r>
              <a:rPr lang="ru-RU" dirty="0" err="1" smtClean="0"/>
              <a:t>атаганнар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9220" name="Picture 4" descr="http://www.smailikai.com/smailai/10/smailikai_com_10_17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00860" y="5031059"/>
            <a:ext cx="2143140" cy="18269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static.1000.menu/img/content/10730/ovsyanaya-kasha-s-bananom_1371486216_0_max.JPG"/>
          <p:cNvPicPr>
            <a:picLocks noChangeAspect="1" noChangeArrowheads="1"/>
          </p:cNvPicPr>
          <p:nvPr/>
        </p:nvPicPr>
        <p:blipFill>
          <a:blip r:embed="rId2"/>
          <a:srcRect l="10204" r="3401"/>
          <a:stretch>
            <a:fillRect/>
          </a:stretch>
        </p:blipFill>
        <p:spPr bwMode="auto">
          <a:xfrm>
            <a:off x="0" y="-138528"/>
            <a:ext cx="9144000" cy="699652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9144000" cy="203132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Бу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көнне балалар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матур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итеп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киенгәннәр.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Бергәләшеп өйдән –өйгә йөргәннәр-йомырка җыйганнар.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Хуҗаларга рәхмәт әйтеп, изге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теләкләр теләгәннәр.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Халыкны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бәйрәмгә чакырганнар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. </a:t>
            </a:r>
            <a:r>
              <a:rPr lang="ru-RU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Шулай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авылны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урап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уткәннән соң, 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ярма, май, </a:t>
            </a:r>
            <a:r>
              <a:rPr lang="ru-RU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сөт алып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, </a:t>
            </a:r>
            <a:r>
              <a:rPr lang="ru-RU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табигатьнен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иң куркәм җиренә 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- </a:t>
            </a:r>
            <a:r>
              <a:rPr lang="ru-RU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ботка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пешергәннәр.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Ботка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пешкәнче 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, </a:t>
            </a:r>
            <a:r>
              <a:rPr lang="ru-RU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төрле уеннар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уйнаганнар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, </a:t>
            </a:r>
            <a:r>
              <a:rPr lang="ru-RU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җырлаганнар, такмаклар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әйтешкәннәр.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Аннан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соң,бергәләп, ботка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ашаганнар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. </a:t>
            </a:r>
            <a:r>
              <a:rPr lang="ru-RU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Ботканы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балалар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узләре генә ашап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бетермәгән, аның 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куп </a:t>
            </a:r>
            <a:r>
              <a:rPr lang="ru-RU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өлешен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, </a:t>
            </a:r>
            <a:r>
              <a:rPr lang="ru-RU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каргаларга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дип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, </a:t>
            </a:r>
            <a:r>
              <a:rPr lang="ru-RU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ялан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өстенә сибеп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калдырганнар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, </a:t>
            </a:r>
            <a:r>
              <a:rPr lang="ru-RU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чишмә суына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корбан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иткәннәр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.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8196" name="Picture 4" descr="http://www.mordovmedia.ru/media/news/64/37764/cdfe5854d258f375f46fd453ce1563fd.jpg"/>
          <p:cNvPicPr>
            <a:picLocks noChangeAspect="1" noChangeArrowheads="1"/>
          </p:cNvPicPr>
          <p:nvPr/>
        </p:nvPicPr>
        <p:blipFill>
          <a:blip r:embed="rId3"/>
          <a:srcRect l="14970" t="7948" r="55090"/>
          <a:stretch>
            <a:fillRect/>
          </a:stretch>
        </p:blipFill>
        <p:spPr bwMode="auto">
          <a:xfrm>
            <a:off x="0" y="2000240"/>
            <a:ext cx="1428760" cy="43576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2274838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 </a:t>
            </a:r>
            <a:r>
              <a:rPr lang="ru-RU" dirty="0" err="1" smtClean="0"/>
              <a:t>Балалар</a:t>
            </a:r>
            <a:r>
              <a:rPr lang="ru-RU" dirty="0" smtClean="0"/>
              <a:t> </a:t>
            </a:r>
            <a:r>
              <a:rPr lang="ru-RU" dirty="0" err="1" smtClean="0"/>
              <a:t>бу</a:t>
            </a:r>
            <a:r>
              <a:rPr lang="ru-RU" dirty="0" smtClean="0"/>
              <a:t> </a:t>
            </a:r>
            <a:r>
              <a:rPr lang="ru-RU" dirty="0" err="1" smtClean="0"/>
              <a:t>көнне бәйрәмгә хас</a:t>
            </a:r>
            <a:r>
              <a:rPr lang="ru-RU" dirty="0" smtClean="0"/>
              <a:t> </a:t>
            </a:r>
            <a:r>
              <a:rPr lang="ru-RU" dirty="0" err="1" smtClean="0"/>
              <a:t>булган</a:t>
            </a:r>
            <a:r>
              <a:rPr lang="ru-RU" dirty="0" smtClean="0"/>
              <a:t> </a:t>
            </a:r>
            <a:r>
              <a:rPr lang="ru-RU" dirty="0" err="1" smtClean="0"/>
              <a:t>келәү-теләүләр әйткәннәр, җирдән муллык</a:t>
            </a:r>
            <a:r>
              <a:rPr lang="ru-RU" dirty="0" smtClean="0"/>
              <a:t> , </a:t>
            </a:r>
            <a:r>
              <a:rPr lang="ru-RU" dirty="0" err="1" smtClean="0"/>
              <a:t>күкән яңгыр </a:t>
            </a:r>
            <a:r>
              <a:rPr lang="ru-RU" dirty="0" smtClean="0"/>
              <a:t>, </a:t>
            </a:r>
            <a:r>
              <a:rPr lang="ru-RU" dirty="0" err="1" smtClean="0"/>
              <a:t>кояштан</a:t>
            </a:r>
            <a:r>
              <a:rPr lang="ru-RU" dirty="0" smtClean="0"/>
              <a:t> </a:t>
            </a:r>
            <a:r>
              <a:rPr lang="ru-RU" dirty="0" err="1" smtClean="0"/>
              <a:t>җылылык табигатьтән бәрәкәт </a:t>
            </a:r>
            <a:r>
              <a:rPr lang="ru-RU" dirty="0" smtClean="0"/>
              <a:t>, </a:t>
            </a:r>
            <a:r>
              <a:rPr lang="ru-RU" dirty="0" err="1" smtClean="0"/>
              <a:t>илгә туклык</a:t>
            </a:r>
            <a:r>
              <a:rPr lang="ru-RU" dirty="0" smtClean="0"/>
              <a:t> , </a:t>
            </a:r>
            <a:r>
              <a:rPr lang="ru-RU" dirty="0" err="1" smtClean="0"/>
              <a:t>гаиләгә иминлек</a:t>
            </a:r>
            <a:r>
              <a:rPr lang="ru-RU" dirty="0" smtClean="0"/>
              <a:t> </a:t>
            </a:r>
            <a:r>
              <a:rPr lang="ru-RU" dirty="0" err="1" smtClean="0"/>
              <a:t>теләгәннәр.</a:t>
            </a:r>
            <a:r>
              <a:rPr lang="ru-RU" dirty="0" smtClean="0"/>
              <a:t> </a:t>
            </a:r>
            <a:r>
              <a:rPr lang="ru-RU" dirty="0" err="1" smtClean="0"/>
              <a:t>Җаннары </a:t>
            </a:r>
            <a:r>
              <a:rPr lang="ru-RU" dirty="0" smtClean="0"/>
              <a:t>– </a:t>
            </a:r>
            <a:r>
              <a:rPr lang="ru-RU" dirty="0" err="1" smtClean="0"/>
              <a:t>таннары</a:t>
            </a:r>
            <a:r>
              <a:rPr lang="ru-RU" dirty="0" smtClean="0"/>
              <a:t> </a:t>
            </a:r>
            <a:r>
              <a:rPr lang="ru-RU" dirty="0" err="1" smtClean="0"/>
              <a:t>белән кояшлы</a:t>
            </a:r>
            <a:r>
              <a:rPr lang="ru-RU" dirty="0" smtClean="0"/>
              <a:t> </a:t>
            </a:r>
            <a:r>
              <a:rPr lang="ru-RU" dirty="0" err="1" smtClean="0"/>
              <a:t>җылы көннәрнең тизрәк килүен </a:t>
            </a:r>
            <a:r>
              <a:rPr lang="ru-RU" dirty="0" smtClean="0"/>
              <a:t>, </a:t>
            </a:r>
            <a:r>
              <a:rPr lang="ru-RU" dirty="0" err="1" smtClean="0"/>
              <a:t>язгы</a:t>
            </a:r>
            <a:r>
              <a:rPr lang="ru-RU" dirty="0" smtClean="0"/>
              <a:t> </a:t>
            </a:r>
            <a:r>
              <a:rPr lang="ru-RU" dirty="0" err="1" smtClean="0"/>
              <a:t>ташуларның тизрәк агып</a:t>
            </a:r>
            <a:r>
              <a:rPr lang="ru-RU" dirty="0" smtClean="0"/>
              <a:t> </a:t>
            </a:r>
            <a:r>
              <a:rPr lang="ru-RU" dirty="0" err="1" smtClean="0"/>
              <a:t>китүен көткәннәр.</a:t>
            </a:r>
            <a:endParaRPr lang="ru-RU" dirty="0"/>
          </a:p>
        </p:txBody>
      </p:sp>
      <p:pic>
        <p:nvPicPr>
          <p:cNvPr id="7170" name="Picture 2" descr="http://moniteur.ru/images/stories/144/4.jpg"/>
          <p:cNvPicPr>
            <a:picLocks noChangeAspect="1" noChangeArrowheads="1"/>
          </p:cNvPicPr>
          <p:nvPr/>
        </p:nvPicPr>
        <p:blipFill>
          <a:blip r:embed="rId2"/>
          <a:srcRect l="7906" r="1425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572000" y="4592922"/>
            <a:ext cx="4572000" cy="23083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dirty="0" smtClean="0"/>
              <a:t> </a:t>
            </a:r>
            <a:r>
              <a:rPr lang="ru-RU" dirty="0" err="1" smtClean="0"/>
              <a:t>Балалар</a:t>
            </a:r>
            <a:r>
              <a:rPr lang="ru-RU" dirty="0" smtClean="0"/>
              <a:t> </a:t>
            </a:r>
            <a:r>
              <a:rPr lang="ru-RU" dirty="0" err="1" smtClean="0"/>
              <a:t>бу</a:t>
            </a:r>
            <a:r>
              <a:rPr lang="ru-RU" dirty="0" smtClean="0"/>
              <a:t> </a:t>
            </a:r>
            <a:r>
              <a:rPr lang="ru-RU" dirty="0" err="1" smtClean="0"/>
              <a:t>көнне бәйрәмгә хас</a:t>
            </a:r>
            <a:r>
              <a:rPr lang="ru-RU" dirty="0" smtClean="0"/>
              <a:t> </a:t>
            </a:r>
            <a:r>
              <a:rPr lang="ru-RU" dirty="0" err="1" smtClean="0"/>
              <a:t>булган</a:t>
            </a:r>
            <a:r>
              <a:rPr lang="ru-RU" dirty="0" smtClean="0"/>
              <a:t> </a:t>
            </a:r>
            <a:r>
              <a:rPr lang="ru-RU" dirty="0" err="1" smtClean="0"/>
              <a:t>келәү-теләүләр әйткәннәр, җирдән муллык</a:t>
            </a:r>
            <a:r>
              <a:rPr lang="ru-RU" dirty="0" smtClean="0"/>
              <a:t> , </a:t>
            </a:r>
            <a:r>
              <a:rPr lang="ru-RU" dirty="0" err="1" smtClean="0"/>
              <a:t>күкән яңгыр </a:t>
            </a:r>
            <a:r>
              <a:rPr lang="ru-RU" dirty="0" smtClean="0"/>
              <a:t>, </a:t>
            </a:r>
            <a:r>
              <a:rPr lang="ru-RU" dirty="0" err="1" smtClean="0"/>
              <a:t>кояштан</a:t>
            </a:r>
            <a:r>
              <a:rPr lang="ru-RU" dirty="0" smtClean="0"/>
              <a:t> </a:t>
            </a:r>
            <a:r>
              <a:rPr lang="ru-RU" dirty="0" err="1" smtClean="0"/>
              <a:t>җылылык табигатьтән бәрәкәт </a:t>
            </a:r>
            <a:r>
              <a:rPr lang="ru-RU" dirty="0" smtClean="0"/>
              <a:t>, </a:t>
            </a:r>
            <a:r>
              <a:rPr lang="ru-RU" dirty="0" err="1" smtClean="0"/>
              <a:t>илгә туклык</a:t>
            </a:r>
            <a:r>
              <a:rPr lang="ru-RU" dirty="0" smtClean="0"/>
              <a:t> , </a:t>
            </a:r>
            <a:r>
              <a:rPr lang="ru-RU" dirty="0" err="1" smtClean="0"/>
              <a:t>гаиләгә иминлек</a:t>
            </a:r>
            <a:r>
              <a:rPr lang="ru-RU" dirty="0" smtClean="0"/>
              <a:t> </a:t>
            </a:r>
            <a:r>
              <a:rPr lang="ru-RU" dirty="0" err="1" smtClean="0"/>
              <a:t>теләгәннәр.</a:t>
            </a:r>
            <a:r>
              <a:rPr lang="ru-RU" dirty="0" smtClean="0"/>
              <a:t> </a:t>
            </a:r>
            <a:r>
              <a:rPr lang="ru-RU" dirty="0" err="1" smtClean="0"/>
              <a:t>Җаннары </a:t>
            </a:r>
            <a:r>
              <a:rPr lang="ru-RU" dirty="0" smtClean="0"/>
              <a:t>– </a:t>
            </a:r>
            <a:r>
              <a:rPr lang="ru-RU" dirty="0" err="1" smtClean="0"/>
              <a:t>таннары</a:t>
            </a:r>
            <a:r>
              <a:rPr lang="ru-RU" dirty="0" smtClean="0"/>
              <a:t> </a:t>
            </a:r>
            <a:r>
              <a:rPr lang="ru-RU" dirty="0" err="1" smtClean="0"/>
              <a:t>белән кояшлы</a:t>
            </a:r>
            <a:r>
              <a:rPr lang="ru-RU" dirty="0" smtClean="0"/>
              <a:t> </a:t>
            </a:r>
            <a:r>
              <a:rPr lang="ru-RU" dirty="0" err="1" smtClean="0"/>
              <a:t>җылы көннәрнең тизрәк килүен </a:t>
            </a:r>
            <a:r>
              <a:rPr lang="ru-RU" dirty="0" smtClean="0"/>
              <a:t>, </a:t>
            </a:r>
            <a:r>
              <a:rPr lang="ru-RU" dirty="0" err="1" smtClean="0"/>
              <a:t>язгы</a:t>
            </a:r>
            <a:r>
              <a:rPr lang="ru-RU" dirty="0" smtClean="0"/>
              <a:t> </a:t>
            </a:r>
            <a:r>
              <a:rPr lang="ru-RU" dirty="0" err="1" smtClean="0"/>
              <a:t>ташуларның тизрәк агып</a:t>
            </a:r>
            <a:r>
              <a:rPr lang="ru-RU" dirty="0" smtClean="0"/>
              <a:t> </a:t>
            </a:r>
            <a:r>
              <a:rPr lang="ru-RU" dirty="0" err="1" smtClean="0"/>
              <a:t>китүен көткәннәр.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Admin\Desktop\rfif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83064" y="571480"/>
            <a:ext cx="8746653" cy="60722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dmin\Desktop\карг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4290"/>
            <a:ext cx="9144000" cy="6482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263</Words>
  <Application>Microsoft Office PowerPoint</Application>
  <PresentationFormat>Экран (4:3)</PresentationFormat>
  <Paragraphs>10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Admin</cp:lastModifiedBy>
  <cp:revision>13</cp:revision>
  <dcterms:created xsi:type="dcterms:W3CDTF">2017-01-24T15:56:45Z</dcterms:created>
  <dcterms:modified xsi:type="dcterms:W3CDTF">2018-02-04T17:41:55Z</dcterms:modified>
</cp:coreProperties>
</file>