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265" r:id="rId3"/>
    <p:sldId id="268" r:id="rId4"/>
    <p:sldId id="269" r:id="rId5"/>
    <p:sldId id="270" r:id="rId6"/>
    <p:sldId id="275" r:id="rId7"/>
    <p:sldId id="274" r:id="rId8"/>
    <p:sldId id="266" r:id="rId9"/>
  </p:sldIdLst>
  <p:sldSz cx="9144000" cy="6858000" type="screen4x3"/>
  <p:notesSz cx="6858000" cy="9144000"/>
  <p:embeddedFontLst>
    <p:embeddedFont>
      <p:font typeface="Comic Sans MS" pitchFamily="66" charset="0"/>
      <p:regular r:id="rId10"/>
      <p:bold r:id="rId11"/>
    </p:embeddedFont>
    <p:embeddedFont>
      <p:font typeface="Calibri" pitchFamily="34" charset="0"/>
      <p:regular r:id="rId12"/>
      <p:bold r:id="rId13"/>
      <p:italic r:id="rId14"/>
      <p:boldItalic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2" autoAdjust="0"/>
    <p:restoredTop sz="94717" autoAdjust="0"/>
  </p:normalViewPr>
  <p:slideViewPr>
    <p:cSldViewPr>
      <p:cViewPr>
        <p:scale>
          <a:sx n="90" d="100"/>
          <a:sy n="90" d="100"/>
        </p:scale>
        <p:origin x="-504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500043"/>
            <a:ext cx="7248298" cy="2286015"/>
          </a:xfrm>
        </p:spPr>
        <p:txBody>
          <a:bodyPr anchor="ctr"/>
          <a:lstStyle/>
          <a:p>
            <a:r>
              <a:rPr lang="ru-RU" sz="2800" b="1" dirty="0" smtClean="0">
                <a:ln w="12700">
                  <a:solidFill>
                    <a:schemeClr val="tx2">
                      <a:lumMod val="90000"/>
                      <a:lumOff val="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Лучшая модель (практика) управления дошкольной образовательной организацией: развитие образовательных технологий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5214950"/>
            <a:ext cx="6172168" cy="866946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Муниципальное казенное дошкольное образовательное учреждение  детский сад «Торга»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charset="0"/>
            </a:endParaRPr>
          </a:p>
          <a:p>
            <a:pPr>
              <a:spcBef>
                <a:spcPct val="0"/>
              </a:spcBef>
              <a:defRPr/>
            </a:pP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2019</a:t>
            </a:r>
            <a:endParaRPr lang="ru-RU" sz="18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3071802" y="2571744"/>
            <a:ext cx="392909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28354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725470"/>
          </a:xfrm>
        </p:spPr>
        <p:txBody>
          <a:bodyPr/>
          <a:lstStyle/>
          <a:p>
            <a:r>
              <a:rPr lang="ru-RU" sz="3600" dirty="0" smtClean="0"/>
              <a:t>Визитная карточка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38" y="1000108"/>
            <a:ext cx="7615262" cy="5126055"/>
          </a:xfrm>
        </p:spPr>
        <p:txBody>
          <a:bodyPr/>
          <a:lstStyle/>
          <a:p>
            <a:pPr algn="ctr">
              <a:buNone/>
            </a:pPr>
            <a:r>
              <a:rPr lang="ru-RU" sz="1200" dirty="0" smtClean="0"/>
              <a:t>  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Муниципальное  казенное  дошкольное образовательное учреждение детский сад «Торга»  </a:t>
            </a:r>
          </a:p>
          <a:p>
            <a:pPr algn="just"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Заведующий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Волкова Марина  Вячеславовна</a:t>
            </a:r>
          </a:p>
          <a:p>
            <a:pPr algn="just"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Адрес организации 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359240  Республика Калмыкия,  Черноземельский район              </a:t>
            </a:r>
          </a:p>
          <a:p>
            <a:pPr algn="just"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п. Комсомольский , ул. Аллея Памяти,36 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Режим работы детского сада 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 часов (с 7.30 до 19.30), рабочая неделя – 5    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Адрес электронной почты   </a:t>
            </a:r>
            <a:r>
              <a:rPr lang="en-US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volkova69.69@mail.ru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Учредитель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Администрация Черноземельского РМО РК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Дата создания   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1981г.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Лицензия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Серия    08Л01 №0000226; №1261 от 20.10.2016г. 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Приложение 08 П 01 №0000226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   функция   МКДОУ детский сад «Торга»:  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Воспитание, обучение,   обслуживание,   уход,  присмотр и оздоровление. </a:t>
            </a:r>
          </a:p>
          <a:p>
            <a:pPr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Основные виды услуг: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Развивающие, оздоровительные,  познавательные. </a:t>
            </a:r>
          </a:p>
          <a:p>
            <a:pPr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ЦЕЛЬ   РАБОТЫ :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Совершенствование педагогических условий обеспечивающих реализацию основной  общеобразовательной программы ДО в соответствии с ФГОС.</a:t>
            </a:r>
          </a:p>
          <a:p>
            <a:pPr>
              <a:buNone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9832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500990" cy="100013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ЗАДАЧИ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43050"/>
            <a:ext cx="7758138" cy="448311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Повышение теоретического и практического уровня профессиональной компетенции педагогов в вопросах организации и проведения непосредственно образовательной деятельности с дошкольниками в соответствии с ФГОС ДО  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Внедрение в образовательный процесс ДОУ современных технологий развития и обучения детей  дошкольного возраста.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Создание условий для дополнительного образования    детей через организацию кружковой работы.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939784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МКДОУ детский сад «Торга» реализует   образовательные  программы и педагогические технологии </a:t>
            </a:r>
            <a:r>
              <a:rPr lang="ru-RU" sz="1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800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285860"/>
            <a:ext cx="7429552" cy="4786346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Образовательная программа МКДОУ детский сад «Торга»    разработана     на основе программы «От рождения до школы» Н.Е.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Веракса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Дополнительные (парциальные) программы: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-«Бичкүдин садт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хальмг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кел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дасхлһна көтлвр» науч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руководитель В.К. Эрендженова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«Раннее развивающее обучение калмыцкому языку детей дошкольного возраста» Г.Б. Бакланова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«Изобразительная деятельность в детском саду» И.А. Лыкова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«Радость творчества» О.А.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Соломенникова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«Цветные ладошки» И.А. Лыкова                                                                                           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-«Программа развития речи детей дошкольного возраста в детском саду» О. С. Ушакова (речевое развитие)                                                                                                                  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-«Юный эколог» С. Н. Николаева (познавательное развитие);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-«Программа музыкального воспитания детей дошкольного возраста «Ладушки» И. М.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Каплуновой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И. А.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Новоскольцевой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(художественно – эстетическое развитие);                                  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-«Основы безопасности детей дошкольного возраста» Н. Авдеева, Р.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Стеркина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(безопасность и сохранение здоровья);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-Глазырина Л. Д. Физическая культура- дошкольникам: Пособие для педагогов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учреждений. -М. :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Гуманит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изд. центр ВЛАДОС, 2001.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технологии в образовательно-воспитательном процессе –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Чупаха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И.В.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Развивающая педагогика оздоровления,- В.Т.Кудрявцева, Б.Б.Егорова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Использование  педагогических технологий</a:t>
            </a:r>
            <a:r>
              <a:rPr lang="ru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в образовательной 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142984"/>
            <a:ext cx="7686700" cy="4983179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технологии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Личностно-ориентированная технология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метода  проектов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Педагогическая технология развивающих игр (блоки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счетные палочки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Кюизенера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игры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В.Кайе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развития исследовательской деятельности дошкольников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развития творческих способностей ребенка (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технология «Цветные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ладощки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театрализованная деятельность, рисование цветным песком,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тестопластика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Социоигровая технология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деятельностного метода обучения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сотрудничества 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использования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мнемосхем в познавательно-речевом развитии дошкольников</a:t>
            </a:r>
          </a:p>
          <a:p>
            <a:pPr>
              <a:buFont typeface="Wingdings" pitchFamily="2" charset="2"/>
              <a:buChar char="v"/>
            </a:pPr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технологии 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142984"/>
            <a:ext cx="7186634" cy="4983179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Фитбол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Стретчинг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Ортобиотика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Психогимнастика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lum/>
          </a:blip>
          <a:srcRect/>
          <a:stretch>
            <a:fillRect/>
          </a:stretch>
        </p:blipFill>
        <p:spPr bwMode="auto">
          <a:xfrm>
            <a:off x="357158" y="285728"/>
            <a:ext cx="270304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285728"/>
            <a:ext cx="278608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285728"/>
            <a:ext cx="266252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71670" y="3071810"/>
            <a:ext cx="3147428" cy="25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8" name="AutoShape 2" descr="https://apf.mail.ru/cgi-bin/readmsg?id=15748438951637947596;0;3&amp;af_preview=1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email">
            <a:lum contrast="10000"/>
          </a:blip>
          <a:srcRect/>
          <a:stretch>
            <a:fillRect/>
          </a:stretch>
        </p:blipFill>
        <p:spPr bwMode="auto">
          <a:xfrm>
            <a:off x="5572132" y="3000372"/>
            <a:ext cx="272825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500166" y="5643578"/>
            <a:ext cx="35718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</a:t>
            </a:r>
            <a:r>
              <a:rPr lang="ru-RU" sz="2000" dirty="0" smtClean="0">
                <a:solidFill>
                  <a:srgbClr val="002060"/>
                </a:solidFill>
              </a:rPr>
              <a:t>технология развивающих      игр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Взаимодействие с родительской общественностью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785794"/>
            <a:ext cx="2643206" cy="231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AutoShape 4" descr="https://apf.mail.ru/cgi-bin/readmsg?id=15748438951637947596;0;2&amp;af_preview=1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apf.mail.ru/cgi-bin/readmsg/IMG-bd3e00513b77c06633e3dbe8ba723f50-V.jpg?id=15748438951637947596%3B0%3B2&amp;x-email=volkova69.69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apf.mail.ru/cgi-bin/readmsg/IMG-bd3e00513b77c06633e3dbe8ba723f50-V.jpg?id=15748438951637947596%3B0%3B2&amp;x-email=volkova69.69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apf.mail.ru/cgi-bin/readmsg/IMG-bd3e00513b77c06633e3dbe8ba723f50-V.jpg?id=15748438951637947596%3B0%3B2&amp;x-email=volkova69.69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857232"/>
            <a:ext cx="242889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8" name="AutoShape 14" descr="https://apf.mail.ru/cgi-bin/readmsg?id=15748604381649529777;0;3&amp;af_preview=1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 cstate="email"/>
          <a:srcRect t="-2560"/>
          <a:stretch>
            <a:fillRect/>
          </a:stretch>
        </p:blipFill>
        <p:spPr bwMode="auto">
          <a:xfrm>
            <a:off x="2000232" y="3286124"/>
            <a:ext cx="285752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3286124"/>
            <a:ext cx="278608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86116" y="714356"/>
            <a:ext cx="300039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02203231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20">
      <a:dk1>
        <a:srgbClr val="003300"/>
      </a:dk1>
      <a:lt1>
        <a:srgbClr val="006000"/>
      </a:lt1>
      <a:dk2>
        <a:srgbClr val="003300"/>
      </a:dk2>
      <a:lt2>
        <a:srgbClr val="003300"/>
      </a:lt2>
      <a:accent1>
        <a:srgbClr val="003300"/>
      </a:accent1>
      <a:accent2>
        <a:srgbClr val="C00000"/>
      </a:accent2>
      <a:accent3>
        <a:srgbClr val="003300"/>
      </a:accent3>
      <a:accent4>
        <a:srgbClr val="003300"/>
      </a:accent4>
      <a:accent5>
        <a:srgbClr val="003300"/>
      </a:accent5>
      <a:accent6>
        <a:srgbClr val="003300"/>
      </a:accent6>
      <a:hlink>
        <a:srgbClr val="003300"/>
      </a:hlink>
      <a:folHlink>
        <a:srgbClr val="003300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408</Words>
  <Application>Microsoft Office PowerPoint</Application>
  <PresentationFormat>Экран (4:3)</PresentationFormat>
  <Paragraphs>61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Comic Sans MS</vt:lpstr>
      <vt:lpstr>Times New Roman</vt:lpstr>
      <vt:lpstr>Wingdings</vt:lpstr>
      <vt:lpstr>Calibri</vt:lpstr>
      <vt:lpstr>1_Тема Office</vt:lpstr>
      <vt:lpstr>Лучшая модель (практика) управления дошкольной образовательной организацией: развитие образовательных технологий</vt:lpstr>
      <vt:lpstr>Визитная карточка</vt:lpstr>
      <vt:lpstr>ОСНОВНЫЕ ЗАДАЧИ   </vt:lpstr>
      <vt:lpstr>МКДОУ детский сад «Торга» реализует   образовательные  программы и педагогические технологии :</vt:lpstr>
      <vt:lpstr>Использование  педагогических технологий  в образовательной деятельности </vt:lpstr>
      <vt:lpstr>Здоровьесберегающие технологии </vt:lpstr>
      <vt:lpstr>Слайд 7</vt:lpstr>
      <vt:lpstr>   Взаимодействие с родительской общественностью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РОО 2</cp:lastModifiedBy>
  <cp:revision>87</cp:revision>
  <dcterms:created xsi:type="dcterms:W3CDTF">2014-07-06T18:18:01Z</dcterms:created>
  <dcterms:modified xsi:type="dcterms:W3CDTF">2019-11-28T10:22:08Z</dcterms:modified>
</cp:coreProperties>
</file>