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72" r:id="rId4"/>
    <p:sldId id="271" r:id="rId5"/>
    <p:sldId id="279" r:id="rId6"/>
    <p:sldId id="280" r:id="rId7"/>
    <p:sldId id="278" r:id="rId8"/>
    <p:sldId id="268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80" d="100"/>
          <a:sy n="80" d="100"/>
        </p:scale>
        <p:origin x="84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708C5-7ACC-4D79-BF41-0FE32BD23FE0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A9894-3AFF-4F6A-AFA4-745DD360B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EC80A-551A-4420-A1DA-B21E4E6081D6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CAB13-A03D-4662-90A1-74DB17AF2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1943-E8A6-4E73-8F9F-84474A31A220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108F9-787F-43FF-B32F-0E3A31EBF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D730B-9205-4C61-A488-AC90176D0E01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784A-9D20-4906-93CA-FFE371951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ED774-1F21-4D8F-B595-3E5C7CA9F527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C3D7A-2136-480A-8547-B67E695E0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3274-2DBE-4D8A-BF19-D396C8DCEE88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645EB-A9E2-4360-8ED3-CC1288516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531E7-C46B-4092-9ABA-B2213BDF1F41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3D7A-A48F-449A-AC43-E081937CE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A9240-6606-4F0E-B307-DCD6288133E7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3B419-2932-46D0-B898-491CD2951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A76B-8DCA-45B8-8205-98EA651310C3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BF32-9422-4C7D-AC85-4B9FDFAA7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F6D6-BA20-4B04-BBEC-632FC5623926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BA366-E7A4-4A80-BC48-E70AF77BA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5FAB-F8AA-44CA-80A7-6F060333F687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70-0717-459E-A88D-7F545F112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A031A-E915-4B6D-B483-92AE075CCC3B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3B759-16DD-400B-BD19-0866CF3B8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3E79E-7351-488B-A36C-9F2CD7867C27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B1CF-50E9-4B94-88E2-F0937F966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FDCF-1D35-4174-891F-DA708F76CE1F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33F8C-138D-4D0F-98CB-A43F60009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B9A2F-6DB4-4AC8-AA6B-73303BF9AD76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E358E-DF6A-4BC6-9C2A-480EC56E7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F7C64-B9E1-4A66-A8A9-0F44AA4CCE5D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C71E6-6917-4686-AEC4-E1E0BF69A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828F19-82F6-4F16-8DBC-038B4F09DB8C}" type="datetimeFigureOut">
              <a:rPr lang="ru-RU"/>
              <a:pPr>
                <a:defRPr/>
              </a:pPr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CF0365-195D-43EE-B918-A64F6B29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8" r:id="rId11"/>
    <p:sldLayoutId id="2147483803" r:id="rId12"/>
    <p:sldLayoutId id="2147483809" r:id="rId13"/>
    <p:sldLayoutId id="2147483804" r:id="rId14"/>
    <p:sldLayoutId id="2147483805" r:id="rId15"/>
    <p:sldLayoutId id="2147483806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69975" y="169863"/>
            <a:ext cx="8596313" cy="1320800"/>
          </a:xfrm>
        </p:spPr>
        <p:txBody>
          <a:bodyPr/>
          <a:lstStyle/>
          <a:p>
            <a:pPr algn="ctr" eaLnBrk="1" hangingPunct="1"/>
            <a:r>
              <a:rPr lang="ru-RU" sz="1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«Детский сад комбинированного вида № 25 «Успех» </a:t>
            </a:r>
            <a:endParaRPr lang="ru-RU" sz="3200" b="1" smtClean="0">
              <a:solidFill>
                <a:srgbClr val="2E74B5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idx="1"/>
          </p:nvPr>
        </p:nvSpPr>
        <p:spPr>
          <a:xfrm>
            <a:off x="398463" y="1344613"/>
            <a:ext cx="7083425" cy="4846637"/>
          </a:xfrm>
        </p:spPr>
        <p:txBody>
          <a:bodyPr/>
          <a:lstStyle/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r>
              <a:rPr lang="ru-RU" sz="2800" b="1" dirty="0" smtClean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  <a:t>«Пожарная безопасность»</a:t>
            </a:r>
          </a:p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r>
              <a:rPr lang="ru-RU" sz="2800" b="1" dirty="0" smtClean="0">
                <a:solidFill>
                  <a:srgbClr val="2E74B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детском саду</a:t>
            </a:r>
            <a:r>
              <a:rPr lang="ru-RU" sz="2800" b="1" dirty="0" smtClean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(краткосрочный проект)</a:t>
            </a:r>
          </a:p>
          <a:p>
            <a:pPr indent="0"/>
            <a:r>
              <a:rPr lang="ru-RU" sz="2400" b="1" dirty="0" smtClean="0">
                <a:latin typeface="Times New Roman" pitchFamily="18" charset="0"/>
                <a:cs typeface="Calibri" pitchFamily="34" charset="0"/>
              </a:rPr>
              <a:t>Направление  проекта:</a:t>
            </a: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образовательный</a:t>
            </a:r>
          </a:p>
          <a:p>
            <a:pPr indent="0"/>
            <a:r>
              <a:rPr lang="ru-RU" sz="2400" b="1" dirty="0" smtClean="0">
                <a:latin typeface="Times New Roman" pitchFamily="18" charset="0"/>
                <a:cs typeface="Calibri" pitchFamily="34" charset="0"/>
              </a:rPr>
              <a:t>Участники проекта:</a:t>
            </a: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 воспитанники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второй младшей группы </a:t>
            </a: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Фантазёры</a:t>
            </a: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», </a:t>
            </a:r>
          </a:p>
          <a:p>
            <a:pPr indent="0">
              <a:buNone/>
            </a:pPr>
            <a:r>
              <a:rPr lang="ru-RU" sz="2400" dirty="0" smtClean="0">
                <a:latin typeface="Times New Roman" pitchFamily="18" charset="0"/>
                <a:cs typeface="Calibri" pitchFamily="34" charset="0"/>
              </a:rPr>
              <a:t>воспитатели группы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Calibri" pitchFamily="34" charset="0"/>
              </a:rPr>
              <a:t>Воспитатель: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Calibri" pitchFamily="34" charset="0"/>
              </a:rPr>
              <a:t>Михалева Юлия Николаевна</a:t>
            </a:r>
          </a:p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Calibri" pitchFamily="34" charset="0"/>
            </a:endParaRPr>
          </a:p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Канск, 201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</p:txBody>
      </p:sp>
      <p:pic>
        <p:nvPicPr>
          <p:cNvPr id="18435" name="Рисунок 3" descr="C:\Documents and Settings\User\Рабочий стол\лого ладош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368300"/>
            <a:ext cx="14541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desktop.kazansoft.ru/bigimages/auto/zil/img-76b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2445" y="818383"/>
            <a:ext cx="5305067" cy="3979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290513" y="274638"/>
            <a:ext cx="10374312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u="sng" dirty="0" smtClean="0">
                <a:latin typeface="Times New Roman" pitchFamily="18" charset="0"/>
              </a:rPr>
              <a:t>Цель проекта: 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Формирование правил пожарной безопасности на улице и в быту.</a:t>
            </a:r>
            <a:r>
              <a:rPr lang="ru-RU" sz="2800" b="1" u="sng" dirty="0" smtClean="0">
                <a:latin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800" b="1" u="sng" dirty="0" smtClean="0">
                <a:latin typeface="Times New Roman" pitchFamily="18" charset="0"/>
              </a:rPr>
              <a:t>Задачи проекта: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 Вместе с детьми разобраться в пользе и вреде огня; закрепить знания о том, какие предметы пожароопасные, а какие нет.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Познакомить детей с правилами пожарной безопасности. 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Развивать у детей связную речь.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Воспитывать умение играть в коллективе, умение договариваться, помогать друг другу.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t0.gstatic.com/images?q=tbn:ANd9GcS70_TYDwQ52aGtV2k3U8gyMfL99VT6HoGK0ak6BbWE4tcuPnvyl_7fcqEG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385888"/>
            <a:ext cx="66262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760413" y="487363"/>
            <a:ext cx="641985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00"/>
                </a:solidFill>
              </a:rPr>
              <a:t>Мчится красная машина,</a:t>
            </a:r>
          </a:p>
          <a:p>
            <a:r>
              <a:rPr lang="ru-RU" sz="3200" b="1">
                <a:solidFill>
                  <a:srgbClr val="000000"/>
                </a:solidFill>
              </a:rPr>
              <a:t>Можно ей по середине!</a:t>
            </a:r>
          </a:p>
          <a:p>
            <a:r>
              <a:rPr lang="ru-RU" sz="3200" b="1">
                <a:solidFill>
                  <a:srgbClr val="000000"/>
                </a:solidFill>
              </a:rPr>
              <a:t>Воет, лампочкой мигает,</a:t>
            </a:r>
          </a:p>
          <a:p>
            <a:r>
              <a:rPr lang="ru-RU" sz="3200" b="1">
                <a:solidFill>
                  <a:srgbClr val="000000"/>
                </a:solidFill>
              </a:rPr>
              <a:t>Ей дорогу уступают.</a:t>
            </a:r>
          </a:p>
          <a:p>
            <a:r>
              <a:rPr lang="ru-RU" sz="3200" b="1">
                <a:solidFill>
                  <a:srgbClr val="000000"/>
                </a:solidFill>
              </a:rPr>
              <a:t>Сверху лестница чудная,</a:t>
            </a:r>
          </a:p>
          <a:p>
            <a:r>
              <a:rPr lang="ru-RU" sz="3200" b="1">
                <a:solidFill>
                  <a:srgbClr val="000000"/>
                </a:solidFill>
              </a:rPr>
              <a:t>Как антенна - раздвижная.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6400801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ПОДГОТОВИТЕЛЬНЫЙ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4693" y="1323474"/>
            <a:ext cx="6629401" cy="5115593"/>
          </a:xfrm>
        </p:spPr>
        <p:txBody>
          <a:bodyPr/>
          <a:lstStyle/>
          <a:p>
            <a:pPr algn="just"/>
            <a:r>
              <a:rPr lang="ru-RU" sz="2400" dirty="0" smtClean="0"/>
              <a:t>Рассматривание иллюстраций о правилах поведения в быту, соблюдении норм пожарной безопасности.</a:t>
            </a:r>
          </a:p>
          <a:p>
            <a:pPr algn="just"/>
            <a:r>
              <a:rPr lang="ru-RU" sz="2400" dirty="0" smtClean="0"/>
              <a:t>Беседы по теме.</a:t>
            </a:r>
          </a:p>
          <a:p>
            <a:pPr algn="just"/>
            <a:r>
              <a:rPr lang="ru-RU" sz="2400" dirty="0" smtClean="0"/>
              <a:t>Закрепление представлений детей о профессии пожарного, спасателя.</a:t>
            </a:r>
          </a:p>
          <a:p>
            <a:pPr algn="just"/>
            <a:r>
              <a:rPr lang="ru-RU" sz="2400" dirty="0" smtClean="0"/>
              <a:t>Проведении инструктажа с детьми и родителями (законными представителями о правилах пожарной безопасности)</a:t>
            </a:r>
          </a:p>
          <a:p>
            <a:endParaRPr lang="ru-RU" dirty="0"/>
          </a:p>
        </p:txBody>
      </p:sp>
      <p:pic>
        <p:nvPicPr>
          <p:cNvPr id="21506" name="Picture 7" descr="IMG_20191119_1152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3642" y="160262"/>
            <a:ext cx="4233716" cy="317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IMG_20191120_09305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83642" y="3537284"/>
            <a:ext cx="4317909" cy="313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9480885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ОСНОВНОЙ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0314" y="820662"/>
            <a:ext cx="11562349" cy="1094873"/>
          </a:xfrm>
        </p:spPr>
        <p:txBody>
          <a:bodyPr/>
          <a:lstStyle/>
          <a:p>
            <a:r>
              <a:rPr lang="ru-RU" dirty="0" smtClean="0"/>
              <a:t>Закрепление у детей полученных представлений о правилах пожарной безопасности посредством сюжетной игры «Потуши пожар»</a:t>
            </a:r>
            <a:endParaRPr lang="ru-RU" dirty="0"/>
          </a:p>
        </p:txBody>
      </p:sp>
      <p:pic>
        <p:nvPicPr>
          <p:cNvPr id="6" name="Picture 8" descr="IMG_20191120_0933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2387"/>
            <a:ext cx="3837601" cy="501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IMG_20191120_09385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3293" y="1742920"/>
            <a:ext cx="3888707" cy="487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IMG_20191120_09430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4912" y="2084722"/>
            <a:ext cx="4111070" cy="418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17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9480885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ОСНОВНОЙ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0314" y="723073"/>
            <a:ext cx="11461000" cy="757989"/>
          </a:xfrm>
        </p:spPr>
        <p:txBody>
          <a:bodyPr/>
          <a:lstStyle/>
          <a:p>
            <a:r>
              <a:rPr lang="ru-RU" sz="2400" dirty="0" smtClean="0"/>
              <a:t>Проведение сюжетного занятия по художественно-эстетическому развитию (аппликация) «Пожарная машина»</a:t>
            </a:r>
            <a:endParaRPr lang="ru-RU" sz="2400" dirty="0"/>
          </a:p>
        </p:txBody>
      </p:sp>
      <p:pic>
        <p:nvPicPr>
          <p:cNvPr id="9" name="Picture 6" descr="IMG_20191121_0941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710" y="1673225"/>
            <a:ext cx="5704513" cy="469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IMG_20191121_0951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5538" y="1673225"/>
            <a:ext cx="5665787" cy="464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700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2249905" y="444500"/>
            <a:ext cx="6472990" cy="13208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ЗАКЛЮЧИТЕЛЬНЫЙ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(продукт образовательного проекта)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850356" y="2307223"/>
            <a:ext cx="10375105" cy="4947820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Дети получили первичные представления  о правилах пожарной безопасности.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Пополнение развивающей предметно-пространственной среды группы альбомами для рассматривания «Правила пожарной безопасности», атрибутами сюжетной игры «Потуши пожар»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У детей появился познавательный интерес к профессии «Пожарный» и технике специального назначения.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77863" y="1635125"/>
            <a:ext cx="9131300" cy="3421063"/>
          </a:xfrm>
        </p:spPr>
        <p:txBody>
          <a:bodyPr/>
          <a:lstStyle/>
          <a:p>
            <a:pPr algn="ctr" eaLnBrk="1" hangingPunct="1"/>
            <a:r>
              <a:rPr lang="ru-RU" sz="4800" smtClean="0"/>
              <a:t/>
            </a:r>
            <a:br>
              <a:rPr lang="ru-RU" sz="4800" smtClean="0"/>
            </a:br>
            <a:r>
              <a:rPr lang="ru-RU" sz="4800" smtClean="0"/>
              <a:t/>
            </a:r>
            <a:br>
              <a:rPr lang="ru-RU" sz="4800" smtClean="0"/>
            </a:br>
            <a:endParaRPr lang="ru-RU" sz="6000" smtClean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144" y="2121515"/>
            <a:ext cx="1011206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Спасибо за внимание!</a:t>
            </a:r>
          </a:p>
        </p:txBody>
      </p:sp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1655763" y="5068888"/>
            <a:ext cx="71294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  Uspeh-DOU25@yandex.ru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>
              <a:latin typeface="Trebuchet MS" pitchFamily="34" charset="0"/>
            </a:endParaRPr>
          </a:p>
        </p:txBody>
      </p:sp>
      <p:pic>
        <p:nvPicPr>
          <p:cNvPr id="27652" name="Рисунок 4" descr="C:\Documents and Settings\User\Рабочий стол\лого ладош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41300"/>
            <a:ext cx="145415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597</TotalTime>
  <Words>231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 Муниципальное бюджетное дошкольное образовательное учреждение  «Детский сад комбинированного вида № 25 «Успех» </vt:lpstr>
      <vt:lpstr>Презентация PowerPoint</vt:lpstr>
      <vt:lpstr>Презентация PowerPoint</vt:lpstr>
      <vt:lpstr>I этап ПОДГОТОВИТЕЛЬНЫЙ</vt:lpstr>
      <vt:lpstr>II этап ОСНОВНОЙ</vt:lpstr>
      <vt:lpstr>II этап ОСНОВНОЙ</vt:lpstr>
      <vt:lpstr>III этап ЗАКЛЮЧИТЕЛЬНЫЙ  (продукт образовательного проекта)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25 «Успех»</dc:title>
  <dc:creator>777</dc:creator>
  <cp:lastModifiedBy>User</cp:lastModifiedBy>
  <cp:revision>52</cp:revision>
  <dcterms:created xsi:type="dcterms:W3CDTF">2018-01-22T05:43:17Z</dcterms:created>
  <dcterms:modified xsi:type="dcterms:W3CDTF">2019-11-28T04:34:23Z</dcterms:modified>
</cp:coreProperties>
</file>