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D3B1E-6218-4860-B44D-0E7E78DF27D9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680C3-939E-4236-A3A7-DA800CC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42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680C3-939E-4236-A3A7-DA800CC973C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88651"/>
            <a:ext cx="7772400" cy="14412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1"/>
            <a:ext cx="6400800" cy="1718235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Рисунок 7" descr="0_6a143_26ca33b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255537"/>
            <a:ext cx="914400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Детский сад №6 Ласточка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 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6314" y="2020439"/>
            <a:ext cx="8443210" cy="19923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>
                <a:latin typeface="Times New Roman"/>
                <a:ea typeface="Calibri"/>
                <a:cs typeface="Times New Roman"/>
              </a:rPr>
              <a:t>Музыкально- ритмическая </a:t>
            </a: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гимнастика</a:t>
            </a:r>
            <a:r>
              <a:rPr lang="ru-RU" sz="3600" b="1" i="1" dirty="0">
                <a:latin typeface="Times New Roman"/>
                <a:ea typeface="Calibri"/>
                <a:cs typeface="Times New Roman"/>
              </a:rPr>
              <a:t>.</a:t>
            </a:r>
            <a:endParaRPr lang="ru-RU" sz="3600" b="1" i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 Влияние </a:t>
            </a:r>
            <a:r>
              <a:rPr lang="ru-RU" sz="3600" b="1" i="1" dirty="0">
                <a:latin typeface="Times New Roman"/>
                <a:ea typeface="Calibri"/>
                <a:cs typeface="Times New Roman"/>
              </a:rPr>
              <a:t>на организм ребенка. </a:t>
            </a:r>
            <a:endParaRPr lang="ru-RU" sz="3600" b="1" i="1" dirty="0">
              <a:ea typeface="Calibri"/>
              <a:cs typeface="Times New Roman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1632" y="4773686"/>
            <a:ext cx="331236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Музыкальный руководитель: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Страхова А. А.</a:t>
            </a:r>
          </a:p>
          <a:p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Мыцу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Е. Ю.</a:t>
            </a:r>
          </a:p>
          <a:p>
            <a:endParaRPr lang="ru-RU" sz="1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75856" y="6111390"/>
            <a:ext cx="30963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Ханты-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Мансийск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2019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_5bd89_43888151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3140968"/>
            <a:ext cx="3868719" cy="3481847"/>
          </a:xfrm>
        </p:spPr>
      </p:pic>
      <p:sp>
        <p:nvSpPr>
          <p:cNvPr id="7" name="Прямоугольник 6"/>
          <p:cNvSpPr/>
          <p:nvPr/>
        </p:nvSpPr>
        <p:spPr>
          <a:xfrm>
            <a:off x="395536" y="332656"/>
            <a:ext cx="8064897" cy="35291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latin typeface="Times New Roman"/>
                <a:ea typeface="Calibri"/>
                <a:cs typeface="Times New Roman"/>
              </a:rPr>
              <a:t>Музыкально- ритмическая гимнастика является одним из видов оздоровительной гимнастики и она направлена на оздоровление организма ребенка. Движения помогают ребенку полнее понимать музыкальный образ произведения. </a:t>
            </a:r>
            <a:endParaRPr lang="ru-RU" sz="2800" i="1" dirty="0" smtClean="0">
              <a:latin typeface="Times New Roman"/>
              <a:ea typeface="Calibri"/>
              <a:cs typeface="Times New Roman"/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73930"/>
            <a:ext cx="8229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	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Ритмическая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гимнастика развивает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опорно-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двигательный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аппарат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сердечно-сосудистую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дыхательную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и нервную системы человека.</a:t>
            </a:r>
            <a:endParaRPr lang="ru-RU" sz="2400" i="1" dirty="0"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0_1ba94_659ffa1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284984"/>
            <a:ext cx="4091947" cy="306896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260648"/>
            <a:ext cx="9035200" cy="567779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	Существуют 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разновидности музыкально- </a:t>
            </a: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ритмической 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гимнастики, такие как: </a:t>
            </a:r>
            <a:endParaRPr lang="ru-RU" sz="3500" i="1" dirty="0" smtClean="0">
              <a:latin typeface="Times New Roman"/>
              <a:ea typeface="Calibri"/>
              <a:cs typeface="Times New Roman"/>
            </a:endParaRP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500" i="1" dirty="0" err="1">
                <a:latin typeface="Times New Roman"/>
                <a:ea typeface="Calibri"/>
                <a:cs typeface="Times New Roman"/>
              </a:rPr>
              <a:t>игропластика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, </a:t>
            </a:r>
            <a:endParaRPr lang="ru-RU" sz="3500" i="1" dirty="0" smtClean="0">
              <a:latin typeface="Times New Roman"/>
              <a:ea typeface="Calibri"/>
              <a:cs typeface="Times New Roman"/>
            </a:endParaRP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500" i="1" dirty="0" err="1" smtClean="0">
                <a:latin typeface="Times New Roman"/>
                <a:ea typeface="Calibri"/>
                <a:cs typeface="Times New Roman"/>
              </a:rPr>
              <a:t>игроритмика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, </a:t>
            </a:r>
            <a:endParaRPr lang="ru-RU" sz="3500" i="1" dirty="0" smtClean="0">
              <a:latin typeface="Times New Roman"/>
              <a:ea typeface="Calibri"/>
              <a:cs typeface="Times New Roman"/>
            </a:endParaRP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500" i="1" dirty="0" err="1" smtClean="0">
                <a:latin typeface="Times New Roman"/>
                <a:ea typeface="Calibri"/>
                <a:cs typeface="Times New Roman"/>
              </a:rPr>
              <a:t>игрогимнастика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, </a:t>
            </a:r>
            <a:endParaRPr lang="ru-RU" sz="3500" i="1" dirty="0" smtClean="0">
              <a:latin typeface="Times New Roman"/>
              <a:ea typeface="Calibri"/>
              <a:cs typeface="Times New Roman"/>
            </a:endParaRP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-игровой 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массаж</a:t>
            </a: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3500" i="1" dirty="0" err="1">
                <a:latin typeface="Times New Roman"/>
                <a:ea typeface="Calibri"/>
                <a:cs typeface="Times New Roman"/>
              </a:rPr>
              <a:t>криативная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 гимнастика, </a:t>
            </a:r>
            <a:endParaRPr lang="ru-RU" sz="3500" i="1" dirty="0" smtClean="0">
              <a:latin typeface="Times New Roman"/>
              <a:ea typeface="Calibri"/>
              <a:cs typeface="Times New Roman"/>
            </a:endParaRPr>
          </a:p>
          <a:p>
            <a:pPr marL="449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i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500" i="1" dirty="0" err="1" smtClean="0">
                <a:latin typeface="Times New Roman"/>
                <a:ea typeface="Calibri"/>
                <a:cs typeface="Times New Roman"/>
              </a:rPr>
              <a:t>игротанец</a:t>
            </a:r>
            <a:r>
              <a:rPr lang="ru-RU" sz="3500" i="1" dirty="0">
                <a:latin typeface="Times New Roman"/>
                <a:ea typeface="Calibri"/>
                <a:cs typeface="Times New Roman"/>
              </a:rPr>
              <a:t>. </a:t>
            </a:r>
            <a:endParaRPr lang="ru-RU" sz="3500" i="1" dirty="0">
              <a:ea typeface="Calibri"/>
              <a:cs typeface="Times New Roman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0"/>
            <a:ext cx="42862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C00000"/>
                </a:solidFill>
              </a:rPr>
              <a:t> </a:t>
            </a:r>
            <a:endParaRPr lang="ru-RU" sz="4800" b="1" cap="none" spc="50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03348"/>
            <a:ext cx="4451588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9270" y="260648"/>
            <a:ext cx="33922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 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98" y="1039665"/>
            <a:ext cx="8913490" cy="40575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449580"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-сердечно-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сосудистыми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заболевания,</a:t>
            </a:r>
          </a:p>
          <a:p>
            <a:pPr indent="449580"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 -нарушениями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осанки, </a:t>
            </a:r>
            <a:endParaRPr lang="ru-RU" sz="2400" i="1" dirty="0" smtClean="0">
              <a:latin typeface="Times New Roman"/>
              <a:ea typeface="Calibri"/>
              <a:cs typeface="Times New Roman"/>
            </a:endParaRPr>
          </a:p>
          <a:p>
            <a:pPr indent="449580">
              <a:spcAft>
                <a:spcPts val="1000"/>
              </a:spcAft>
            </a:pPr>
            <a:r>
              <a:rPr lang="ru-RU" sz="2400" i="1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ожирение, </a:t>
            </a:r>
          </a:p>
          <a:p>
            <a:pPr indent="449580">
              <a:spcAft>
                <a:spcPts val="1000"/>
              </a:spcAft>
            </a:pPr>
            <a:r>
              <a:rPr lang="ru-RU" sz="2400" i="1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нарушением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координации движений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 indent="449580"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 - деятельность органов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дыхания. </a:t>
            </a:r>
            <a:endParaRPr lang="ru-RU" sz="2400" i="1" dirty="0" smtClean="0">
              <a:latin typeface="Times New Roman"/>
              <a:ea typeface="Calibri"/>
              <a:cs typeface="Times New Roman"/>
            </a:endParaRPr>
          </a:p>
          <a:p>
            <a:pPr indent="449580"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этой связи актуальной становится проблема поиска эффективных  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путей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укрепления здоровья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ребенка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увеличения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двигательной 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активности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как мощного фактора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интеллектуального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и  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эмоционального развития 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человека</a:t>
            </a:r>
            <a:r>
              <a:rPr lang="ru-RU" sz="2400" i="1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2400" i="1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867645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800" b="1" cap="none" spc="50" dirty="0" smtClean="0">
              <a:ln w="11430"/>
              <a:solidFill>
                <a:srgbClr val="C00000"/>
              </a:solidFill>
            </a:endParaRPr>
          </a:p>
          <a:p>
            <a:r>
              <a:rPr lang="ru-RU" sz="2800" b="1" cap="none" spc="50" dirty="0" smtClean="0">
                <a:ln w="11430"/>
                <a:solidFill>
                  <a:srgbClr val="C00000"/>
                </a:solidFill>
              </a:rPr>
              <a:t>-Утренняя гимнастика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</a:rPr>
              <a:t>-Гимнастика после сна</a:t>
            </a:r>
          </a:p>
          <a:p>
            <a:r>
              <a:rPr lang="ru-RU" sz="2800" b="1" cap="none" spc="50" dirty="0" smtClean="0">
                <a:ln w="11430"/>
                <a:solidFill>
                  <a:srgbClr val="C00000"/>
                </a:solidFill>
              </a:rPr>
              <a:t>-Гимнастика в режимные моменты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</a:rPr>
              <a:t>-Музыкально- ритмическая </a:t>
            </a:r>
          </a:p>
          <a:p>
            <a:r>
              <a:rPr lang="ru-RU" sz="2800" b="1" spc="50" dirty="0">
                <a:ln w="11430"/>
                <a:solidFill>
                  <a:srgbClr val="C00000"/>
                </a:solidFill>
              </a:rPr>
              <a:t>г</a:t>
            </a:r>
            <a:r>
              <a:rPr lang="ru-RU" sz="2800" b="1" spc="50" dirty="0" smtClean="0">
                <a:ln w="11430"/>
                <a:solidFill>
                  <a:srgbClr val="C00000"/>
                </a:solidFill>
              </a:rPr>
              <a:t>имнастика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</a:rPr>
              <a:t>-Гимнастика в НОД</a:t>
            </a:r>
          </a:p>
          <a:p>
            <a:pPr algn="ctr"/>
            <a:endParaRPr lang="ru-RU" sz="2800" b="1" cap="none" spc="50" dirty="0" smtClean="0">
              <a:ln w="11430"/>
              <a:solidFill>
                <a:srgbClr val="C00000"/>
              </a:solidFill>
            </a:endParaRPr>
          </a:p>
          <a:p>
            <a:pPr algn="ctr"/>
            <a:endParaRPr lang="ru-RU" sz="2800" b="1" cap="none" spc="50" dirty="0" smtClean="0">
              <a:ln w="11430"/>
              <a:solidFill>
                <a:srgbClr val="C00000"/>
              </a:solidFill>
            </a:endParaRPr>
          </a:p>
          <a:p>
            <a:pPr algn="ctr"/>
            <a:endParaRPr lang="ru-RU" sz="2800" b="1" cap="none" spc="50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3074" name="Picture 2" descr="G:\фото през\119_3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4641" y="3861048"/>
            <a:ext cx="3411475" cy="2558606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60648"/>
            <a:ext cx="2531680" cy="297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4048095" cy="303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74177"/>
            <a:ext cx="3888432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b="1" dirty="0" smtClean="0"/>
              <a:t>-развитие чувство ритма</a:t>
            </a:r>
          </a:p>
          <a:p>
            <a:pPr>
              <a:buNone/>
            </a:pPr>
            <a:r>
              <a:rPr lang="ru-RU" sz="2400" b="1" dirty="0" smtClean="0"/>
              <a:t>-развитие памяти, внимания</a:t>
            </a:r>
          </a:p>
          <a:p>
            <a:pPr>
              <a:buNone/>
            </a:pPr>
            <a:r>
              <a:rPr lang="ru-RU" sz="2400" b="1" dirty="0" smtClean="0"/>
              <a:t>-развитие умения согласовывать движения с музыкой</a:t>
            </a:r>
          </a:p>
          <a:p>
            <a:pPr>
              <a:buNone/>
            </a:pPr>
            <a:r>
              <a:rPr lang="ru-RU" sz="2400" b="1" dirty="0" smtClean="0"/>
              <a:t>-оздоровление организма ребенка</a:t>
            </a:r>
            <a:endParaRPr lang="ru-RU" sz="2400" b="1" dirty="0" smtClean="0"/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x_5a8cb7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187" y="1340768"/>
            <a:ext cx="4760529" cy="3528392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mka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211756" cy="6158817"/>
          </a:xfrm>
        </p:spPr>
      </p:pic>
      <p:sp>
        <p:nvSpPr>
          <p:cNvPr id="5" name="Прямоугольник 4"/>
          <p:cNvSpPr/>
          <p:nvPr/>
        </p:nvSpPr>
        <p:spPr>
          <a:xfrm>
            <a:off x="1499356" y="2060848"/>
            <a:ext cx="5296771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Вам и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нашим 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воспитанникам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здоровья, процветания 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Укрепляйте здоровье детей!</a:t>
            </a:r>
            <a:endParaRPr lang="ru-RU" sz="32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149</Words>
  <Application>Microsoft Office PowerPoint</Application>
  <PresentationFormat>Экран (4:3)</PresentationFormat>
  <Paragraphs>48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на тему: «Ритмическая гимнастика в ДОУ» на методическом объединении для воспитателей: образовательная область «Физическая культура»</dc:title>
  <dc:creator>Kolya</dc:creator>
  <cp:lastModifiedBy>Strakhov</cp:lastModifiedBy>
  <cp:revision>37</cp:revision>
  <dcterms:created xsi:type="dcterms:W3CDTF">2012-11-28T18:04:25Z</dcterms:created>
  <dcterms:modified xsi:type="dcterms:W3CDTF">2019-04-15T10:24:46Z</dcterms:modified>
</cp:coreProperties>
</file>