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6" r:id="rId4"/>
    <p:sldId id="268" r:id="rId5"/>
    <p:sldId id="267" r:id="rId6"/>
    <p:sldId id="269" r:id="rId7"/>
    <p:sldId id="272" r:id="rId8"/>
    <p:sldId id="274" r:id="rId9"/>
    <p:sldId id="275" r:id="rId10"/>
    <p:sldId id="278" r:id="rId11"/>
    <p:sldId id="277" r:id="rId12"/>
    <p:sldId id="276" r:id="rId13"/>
    <p:sldId id="279" r:id="rId14"/>
    <p:sldId id="283" r:id="rId15"/>
    <p:sldId id="284" r:id="rId16"/>
    <p:sldId id="280" r:id="rId17"/>
    <p:sldId id="281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>
        <p:scale>
          <a:sx n="64" d="100"/>
          <a:sy n="64" d="100"/>
        </p:scale>
        <p:origin x="-156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sir35.ru/images/stories/Karla/14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28662" y="1357298"/>
            <a:ext cx="7643866" cy="4601533"/>
            <a:chOff x="696434" y="2569701"/>
            <a:chExt cx="7951230" cy="62079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96434" y="2569701"/>
              <a:ext cx="7951230" cy="3363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6000" b="1" dirty="0" smtClean="0"/>
                <a:t> </a:t>
              </a:r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«Использование игрового набора </a:t>
              </a:r>
            </a:p>
            <a:p>
              <a:pPr algn="ctr"/>
              <a:r>
                <a:rPr lang="ru-RU" sz="400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«Дары </a:t>
              </a:r>
              <a:r>
                <a:rPr lang="ru-RU" sz="4000" b="1" dirty="0" err="1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Фребеля</a:t>
              </a:r>
              <a:r>
                <a:rPr lang="ru-RU" sz="400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» </a:t>
              </a:r>
              <a:endPara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образовательной деятельности с дошкольниками»</a:t>
              </a:r>
              <a:endParaRPr lang="ru-RU" sz="28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96434" y="6909169"/>
              <a:ext cx="7876920" cy="18685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Подготовила: Назарова Юлия Игоревна, </a:t>
              </a:r>
              <a:endPara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воспитатель  МАОУ «СОШ № 10»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дошкольные группы, корпус № 3</a:t>
              </a:r>
              <a:endPara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dirty="0" err="1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Гайского</a:t>
              </a:r>
              <a:r>
                <a:rPr lang="ru-RU" sz="1400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городского округа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Оренбургской область</a:t>
              </a:r>
              <a:endPara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2019 г.</a:t>
              </a:r>
              <a:endPara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28612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78581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Третий дар:</a:t>
            </a:r>
            <a:r>
              <a:rPr lang="ru-RU" sz="36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«Куб из кубиков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(с 3 лет)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Кубик, который был разделен на восемь кубиков. Посредством этого дара, ребенок, получает представление о целом и составляющих его частях («ложное единство»,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единство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многообразие»); с его помощью он имеет возможность развивать свое творчество, строить из кубиков, различно их комбинируя.</a:t>
            </a:r>
          </a:p>
          <a:p>
            <a:endParaRPr lang="ru-RU" dirty="0"/>
          </a:p>
        </p:txBody>
      </p:sp>
      <p:pic>
        <p:nvPicPr>
          <p:cNvPr id="5" name="Picture 6" descr="Пример изображ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9525" t="3948" r="7801" b="5599"/>
          <a:stretch>
            <a:fillRect/>
          </a:stretch>
        </p:blipFill>
        <p:spPr bwMode="auto">
          <a:xfrm>
            <a:off x="500034" y="1500174"/>
            <a:ext cx="3748356" cy="1611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500438"/>
            <a:ext cx="3643338" cy="273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Четвертый дар:</a:t>
            </a:r>
            <a:r>
              <a:rPr lang="ru-RU" sz="36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«Куб из брусков» </a:t>
            </a:r>
            <a:r>
              <a:rPr lang="ru-RU" sz="20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 3-4 л.)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429156" cy="4525963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Возможность строительных комбинаций в данном случае значительно расширяется: с прибавлением каждого нового дара прежние, с которыми ребенок уже освоился, не изымаются. 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5" name="Picture 6" descr="Пример изображ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r="27954"/>
          <a:stretch>
            <a:fillRect/>
          </a:stretch>
        </p:blipFill>
        <p:spPr bwMode="auto">
          <a:xfrm>
            <a:off x="500034" y="1285860"/>
            <a:ext cx="3637062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857628"/>
            <a:ext cx="3786214" cy="2584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Пятый и шестой дар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 5 лет)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" descr="Пример изображ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4038600" cy="164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bcf03beef9a29f810d7e49a8979e8eb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43504" y="1643050"/>
            <a:ext cx="3471858" cy="3023072"/>
          </a:xfrm>
          <a:noFill/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71472" y="4000504"/>
            <a:ext cx="32861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Пятый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дар. «Кубики и призмы»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Куб, разделенный на 27 мелких кубиков, причем девять из них разделены на более мелкие части.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214942" y="4572008"/>
            <a:ext cx="3429024" cy="163121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Шестой дар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«Кубики, столбики, кирпичики».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Кубик, состоящий из 27 кубиков, 7 из которых разделены на мелкие части.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just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Использование «Даров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Фребеля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помогает развитию у детей строительных навыков и одновременно создает у них представление о форме, величине, пространственных отношениях, числах.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Кроме приведенных шести даров в дальнейшей работе можно использовать дополнительный строительный материал (арки и т. д.), а также проводить с ними занятия лепкой, рисованием, игры-занятия с палочками, плетение и пр.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Концепции общего развития детей на раннем этапе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4840303"/>
          </a:xfrm>
        </p:spPr>
        <p:txBody>
          <a:bodyPr/>
          <a:lstStyle/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Концепция творчества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Главная цель состоит в том, чтобы дети естественным путем приобщились к процессу работы с материалами и приобрели навыки различных комбинаций.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Концепция эквивалентности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Самая важная составляющая реагирования по отношению к предмету — это понимание его характеристик без влияния внешних видимых изменений. Материалы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Фребеля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могут развивать эту концепцию посредством реального действия. 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Концепция логических способностей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Логические способности и умение делать выводы необходимо формировать на начальных стадиях развития. Материалы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Фребеля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помогут детям развить эту способность на практике.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Концепция правил и порядка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Вынимая материалы из ящиков и убирая их обратно, дети приучаются к организации и порядку. Более того, демонстрация всех форм требует, чтобы дети сосредоточились на правилах симметрии.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Концепция правил и порядка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Вынимая материалы из ящиков и убирая их обратно, дети приучаются к организации и порядку. Более того, демонстрация всех форм требует, чтобы дети сосредоточились на правилах симметрии. 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Развитие социальных и коммуникативных способностей.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Образовательные материалы помогут детям понять значение части и целого, индивидуальности и взаимодействия — следовательно, в дальнейшем дети будут лучше понимать правила и законы общества.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Игровой набор «Дары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Фрёбеля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в практической деятельности с детьми я использую, для: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1600200"/>
            <a:ext cx="7972452" cy="4525963"/>
          </a:xfrm>
        </p:spPr>
        <p:txBody>
          <a:bodyPr/>
          <a:lstStyle/>
          <a:p>
            <a:pPr algn="just">
              <a:buNone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развития социальных и коммуникативных умений;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сенсорного развития;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развития мелкой моторики;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-развития познавательно-исследовательской и продуктивной (конструктивной) деятельности;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формирования элементарных математических представлений;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развития логических способностей;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развития потребности взаимодействия с окружающим миром;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072494" cy="85725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ФРИДРИХ ФРЕБЕЛЬ МЕЧТАЛ РЕФОРМИРОВАТЬ СИСТЕМУ ВОСПИТАНИЯ МАЛЕНЬКИХ ДЕТЕЙ В СЕМ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ЬЕ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572032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  </a:t>
            </a:r>
            <a:r>
              <a:rPr lang="ru-RU" sz="20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должен был не освободить матерей от тягот воспитания, а, наоборот, помочь им стать настоящими, правильными воспитателями.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Фребель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считал, что для наилучшего результата требуется воспитательское партнерство родителей и воспитателей. Детский сад был призван предоставить родителям широкое поле для содействия, в качестве места встреч, где родители и дети могли бы глубже познавать друг друга.</a:t>
            </a: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9" descr="Пример изображ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4368470" cy="2838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857520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Огромную роль в воспитании детей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Фребель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отводил именно матери: «Хорошая связь “мать — дитя” — ключ к гармоничному развитию».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Фребель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всегда подчеркивал необходимость сильной эмоциональной связи матери и ребенка, как основы любого воспитания. Забота и игра необходимы. Ребенок нуждается в любви, помощи и внимании взрослого, ОСОБЕННО МАМЫ!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8" descr="imgpreview?key=46fde75583a9bb21&amp;mb=imgdb_preview_8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60350"/>
            <a:ext cx="4643469" cy="3089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71538" y="1214422"/>
            <a:ext cx="77153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Представление опыта работы по использованию игрового набора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Дары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Фрёбеля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образовательной деятельности с детьми дошкольного возраста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 педагогов с теоретическими основами педагогики Фридриха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Фрёбеля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Сформировать представление о возможностях применения игрового набора «Дары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Фребеля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при организации образовательного процесса в соответствии с ФГОС ДО;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Вызвать у педагогов интерес к игровой технологии и желание развивать свой творческий потенциал; развивать творческую активность педагогов;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Показать практическое применение игрового набора «Дары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Фрёбеля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 в образовательной деятельности с детьми дошкольного возраста.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1438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ФГОС ДО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В соответствии с ФГОС ДО образовательного процесса должен строиться на эффективных формах работы с детьми дошкольного возраста. А основной формой работы с детьми дошкольного возраста и ведущим видом деятельности для них является игра. Успешному решению задач по реализации образовательной программы дошкольного образования является развивающая технология «Дары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Фрёбеля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в основе которой лежит игра:</a:t>
            </a:r>
          </a:p>
          <a:p>
            <a:pPr lvl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Игры дают возможность решать различные педагогические задачи в игровой форме, наиболее доступной для дошкольников;</a:t>
            </a:r>
          </a:p>
          <a:p>
            <a:pPr lvl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Используя игры можно добиться более прочных и осознанных знаний, умений и навыков;</a:t>
            </a:r>
          </a:p>
          <a:p>
            <a:pPr lvl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 Игры развивают детское воображение и создают хорошее настроение.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b="1" dirty="0" smtClean="0">
                <a:solidFill>
                  <a:schemeClr val="tx2">
                    <a:lumMod val="50000"/>
                  </a:schemeClr>
                </a:solidFill>
              </a:rPr>
              <a:t>Фридрих Вильгельм </a:t>
            </a:r>
            <a:r>
              <a:rPr lang="ru-RU" altLang="ru-RU" b="1" dirty="0" err="1" smtClean="0">
                <a:solidFill>
                  <a:schemeClr val="tx2">
                    <a:lumMod val="50000"/>
                  </a:schemeClr>
                </a:solidFill>
              </a:rPr>
              <a:t>Фрёбель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7620" y="1357298"/>
            <a:ext cx="5072098" cy="4768865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Первым, кто рассмотрел игру, как ведущий вид деятельности в развитии детей дошкольного возраста, был известный немецкий педагог XIX века Фридрих Вильгельм Август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Фрёбель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Фридрих Вильгельм Август </a:t>
            </a:r>
            <a:r>
              <a:rPr lang="ru-RU" sz="24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Фребель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(1782-1852) – известный немецкий педагог, создатель первого в мире детского сада для детей дошкольного возраста.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7" descr="Froebel400px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1571612"/>
            <a:ext cx="3330989" cy="4357718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797040"/>
          </a:xfrm>
        </p:spPr>
        <p:txBody>
          <a:bodyPr/>
          <a:lstStyle/>
          <a:p>
            <a:pPr algn="just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«Дары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Ф.Фребеля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 – самый первый обучающий (дидактический) материал для детей дошкольного возраста в мире, который известен и используется до сих пор.   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7" descr="http://www.sveto.ru/images/catalog/big/49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00200"/>
            <a:ext cx="7358114" cy="50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«Дары </a:t>
            </a:r>
            <a:r>
              <a:rPr lang="ru-RU" sz="2000" b="1" i="1" u="sng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Фрёбеля</a:t>
            </a:r>
            <a:r>
              <a:rPr lang="ru-RU" sz="20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 является эффективной технологией по развитию интеллектуальных, познавательных, игровых способностей через игровую деятельность. По его мнению, игра способствует развитию воображения и фантазии, необходимых для детского творчества. Этот набор учебных материалов называется «дарами». «Дары» являются символическими элементами Вселенной, составленные из основных геометрических форм: шара, куба, цилиндра.</a:t>
            </a:r>
          </a:p>
          <a:p>
            <a:pPr algn="just">
              <a:buNone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Комплект методических пособий с игровым набором «Дары </a:t>
            </a:r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Фребеля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полностью соответствует с ФГОС ДО. Комплект легко применим, эстетичен, сделан из экологически чистого продукта - дерево, что безопасно для реализации и применения ребенком, создаёт условия для организации как совместной деятельности взрослого и детей, так и самостоятельной игровой, продуктивной и познавательно- исследовательской деятельности детей. </a:t>
            </a:r>
          </a:p>
          <a:p>
            <a:pPr algn="just">
              <a:buNone/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214578"/>
          </a:xfrm>
        </p:spPr>
        <p:txBody>
          <a:bodyPr/>
          <a:lstStyle/>
          <a:p>
            <a:pPr algn="just"/>
            <a:r>
              <a:rPr lang="ru-RU" sz="21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Фребель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верил, что все эти игровые материалы наиболее эффективны в начальном воспитании детей и в то же время развивают их внутренние потребности. Первоначально он разработал только несколько видов образовательных материалов, позднее их количество возросло до 20. Сегодня встречается четырнадцать видов материалов </a:t>
            </a:r>
            <a:r>
              <a:rPr lang="ru-RU" sz="21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Фребеля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точно такими же образовательными функциями..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1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40"/>
          <p:cNvPicPr>
            <a:picLocks noGrp="1"/>
          </p:cNvPicPr>
          <p:nvPr>
            <p:ph idx="1"/>
          </p:nvPr>
        </p:nvPicPr>
        <p:blipFill>
          <a:blip r:embed="rId2"/>
          <a:srcRect l="3007" t="5085" r="1434" b="4661"/>
          <a:stretch>
            <a:fillRect/>
          </a:stretch>
        </p:blipFill>
        <p:spPr bwMode="auto">
          <a:xfrm>
            <a:off x="2000232" y="2928934"/>
            <a:ext cx="528641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дар: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«Шерстяные мячики»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 2-3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7554" y="1142985"/>
            <a:ext cx="5572164" cy="2643205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Мячи должны быть небольшие, мягкие, связанные из шерсти, окрашенные в различные цвета: красный, оранжевый, зеленый, синий, фиолетовый (т. е. цвета радуги) и белый. Каждый шар — мяч на ниточке. Развиваются умения различать цвета, ребенок знакомится с пространственными отношениями, утверждениями и отрицаниями, геометрическими фигурами.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Фребель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считал шар «единством в единстве», шар — символ движения, шар — символ бесконечности. </a:t>
            </a:r>
          </a:p>
          <a:p>
            <a:endParaRPr lang="ru-RU" sz="18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3460184" cy="2409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929066"/>
            <a:ext cx="3452841" cy="258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857628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дар: </a:t>
            </a:r>
            <a:r>
              <a:rPr lang="ru-RU" sz="36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«Основные тела»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 с 2 лет)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600200"/>
            <a:ext cx="4543428" cy="4525963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С их помощью ребенок знакомится с разными формами предметов. Кубик своей формой и устойчивостью является противоположностью шара.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Шар рассматривается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Фребелем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как символ движения, кубик же — как символ покоя и символ «единства в многообразии» (куб един, но вид его различен в зависимости от того, как он представлен взору: ребром, стороной или вершиной). Цилиндр совмещает и свойства шара, и свойства кубика: он устойчив, если поставлен на основание, и подвижен, если положен. </a:t>
            </a:r>
          </a:p>
          <a:p>
            <a:endParaRPr lang="ru-RU" dirty="0"/>
          </a:p>
        </p:txBody>
      </p:sp>
      <p:pic>
        <p:nvPicPr>
          <p:cNvPr id="5" name="Picture 10" descr="Пример изображ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28597" y="1337220"/>
            <a:ext cx="3571900" cy="516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6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0066"/>
      </a:hlink>
      <a:folHlink>
        <a:srgbClr val="66006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884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1_Тема Office</vt:lpstr>
      <vt:lpstr>Слайд 1</vt:lpstr>
      <vt:lpstr>Слайд 2</vt:lpstr>
      <vt:lpstr>В соответствии с ФГОС ДО</vt:lpstr>
      <vt:lpstr>Фридрих Вильгельм Фрёбель</vt:lpstr>
      <vt:lpstr>«Дары Ф.Фребеля» – самый первый обучающий (дидактический) материал для детей дошкольного возраста в мире, который известен и используется до сих пор.           </vt:lpstr>
      <vt:lpstr> </vt:lpstr>
      <vt:lpstr>Фребель верил, что все эти игровые материалы наиболее эффективны в начальном воспитании детей и в то же время развивают их внутренние потребности. Первоначально он разработал только несколько видов образовательных материалов, позднее их количество возросло до 20. Сегодня встречается четырнадцать видов материалов Фребеля с точно такими же образовательными функциями.. </vt:lpstr>
      <vt:lpstr>Первый дар: «Шерстяные мячики»  (с 2-3 мес)</vt:lpstr>
      <vt:lpstr>Второй дар: «Основные тела» ( с 2 лет) </vt:lpstr>
      <vt:lpstr>Слайд 10</vt:lpstr>
      <vt:lpstr>Третий дар: «Куб из кубиков» (с 3 лет)</vt:lpstr>
      <vt:lpstr>Четвертый дар: «Куб из брусков» (с 3-4 л.) </vt:lpstr>
      <vt:lpstr>Пятый и шестой дар (с 5 лет)</vt:lpstr>
      <vt:lpstr>Слайд 14</vt:lpstr>
      <vt:lpstr>Концепции общего развития детей на раннем этапе </vt:lpstr>
      <vt:lpstr>Игровой набор «Дары Фрёбеля» в практической деятельности с детьми я использую, для: </vt:lpstr>
      <vt:lpstr>ФРИДРИХ ФРЕБЕЛЬ МЕЧТАЛ РЕФОРМИРОВАТЬ СИСТЕМУ ВОСПИТАНИЯ МАЛЕНЬКИХ ДЕТЕЙ В СЕМЬЕ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</dc:title>
  <dc:creator>Фокина Лидия Петровна</dc:creator>
  <cp:keywords>Шаблон презентации</cp:keywords>
  <cp:lastModifiedBy>Курганская</cp:lastModifiedBy>
  <cp:revision>82</cp:revision>
  <dcterms:created xsi:type="dcterms:W3CDTF">2014-07-06T18:18:01Z</dcterms:created>
  <dcterms:modified xsi:type="dcterms:W3CDTF">2019-11-28T17:14:12Z</dcterms:modified>
</cp:coreProperties>
</file>