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27584" y="1484784"/>
            <a:ext cx="7488832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НЕ с разными частями речи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(тренировочные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упражнения повышенной сложности)</a:t>
            </a:r>
            <a:endParaRPr lang="ru-RU" sz="3200" dirty="0" smtClean="0">
              <a:solidFill>
                <a:schemeClr val="accent2">
                  <a:lumMod val="75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283968" y="4653136"/>
            <a:ext cx="4268018" cy="1728787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Лузан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Галина Владимировна,</a:t>
            </a: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русского языка и литературы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СОШ №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орода Бердска</a:t>
            </a: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Раскройте </a:t>
            </a:r>
            <a:r>
              <a:rPr lang="ru-RU" sz="3600" dirty="0"/>
              <a:t>скобки</a:t>
            </a:r>
            <a:r>
              <a:rPr lang="ru-RU" sz="3600" dirty="0" smtClean="0"/>
              <a:t>,</a:t>
            </a:r>
            <a:br>
              <a:rPr lang="ru-RU" sz="3600" dirty="0" smtClean="0"/>
            </a:br>
            <a:r>
              <a:rPr lang="ru-RU" sz="3600" dirty="0" smtClean="0"/>
              <a:t> объясните </a:t>
            </a:r>
            <a:r>
              <a:rPr lang="ru-RU" sz="3600" dirty="0"/>
              <a:t>написание с </a:t>
            </a:r>
            <a:r>
              <a:rPr lang="ru-RU" sz="3600" b="1" dirty="0" smtClean="0"/>
              <a:t>НЕ</a:t>
            </a:r>
            <a:br>
              <a:rPr lang="ru-RU" sz="3600" b="1" dirty="0" smtClean="0"/>
            </a:br>
            <a:r>
              <a:rPr lang="ru-RU" sz="3600" dirty="0" smtClean="0"/>
              <a:t> </a:t>
            </a:r>
            <a:r>
              <a:rPr lang="ru-RU" sz="3600" dirty="0"/>
              <a:t>с разными частями </a:t>
            </a:r>
            <a:r>
              <a:rPr lang="ru-RU" sz="3600" dirty="0" smtClean="0"/>
              <a:t>речи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0" t="19290" r="24803" b="47178"/>
          <a:stretch/>
        </p:blipFill>
        <p:spPr bwMode="auto">
          <a:xfrm>
            <a:off x="467544" y="1988840"/>
            <a:ext cx="8208912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6085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29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Раскройте скобки,  объясните написание с НЕ  с разными частями речи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Учитель</cp:lastModifiedBy>
  <cp:revision>8</cp:revision>
  <dcterms:created xsi:type="dcterms:W3CDTF">2013-08-20T22:02:58Z</dcterms:created>
  <dcterms:modified xsi:type="dcterms:W3CDTF">2019-11-26T00:24:15Z</dcterms:modified>
</cp:coreProperties>
</file>