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864" r:id="rId2"/>
  </p:sldMasterIdLst>
  <p:sldIdLst>
    <p:sldId id="256" r:id="rId3"/>
    <p:sldId id="257" r:id="rId4"/>
    <p:sldId id="281" r:id="rId5"/>
    <p:sldId id="267" r:id="rId6"/>
    <p:sldId id="258" r:id="rId7"/>
    <p:sldId id="28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 varScale="1">
        <p:scale>
          <a:sx n="68" d="100"/>
          <a:sy n="68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992984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2527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6708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0169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77431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74547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6638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551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66487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8990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4557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27.11.2019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33510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Pictures\shablony_prezentaziy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09563" y="-219075"/>
            <a:ext cx="9763126" cy="729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79712" y="205107"/>
            <a:ext cx="5832648" cy="2131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>
                <a:solidFill>
                  <a:schemeClr val="bg2">
                    <a:lumMod val="60000"/>
                    <a:lumOff val="40000"/>
                  </a:schemeClr>
                </a:solidFill>
                <a:ea typeface="Calibri"/>
                <a:cs typeface="Times New Roman"/>
              </a:rPr>
              <a:t>Мастер класс </a:t>
            </a:r>
            <a:endParaRPr lang="ru-RU" sz="3600" i="1" dirty="0">
              <a:solidFill>
                <a:schemeClr val="bg2">
                  <a:lumMod val="60000"/>
                  <a:lumOff val="4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 smtClean="0">
                <a:solidFill>
                  <a:schemeClr val="bg2">
                    <a:lumMod val="60000"/>
                    <a:lumOff val="40000"/>
                  </a:schemeClr>
                </a:solidFill>
                <a:ea typeface="Calibri"/>
                <a:cs typeface="Times New Roman"/>
              </a:rPr>
              <a:t>«Открытка для мамы»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latin typeface="Calibri"/>
                <a:ea typeface="Calibri"/>
                <a:cs typeface="Times New Roman"/>
              </a:rPr>
              <a:t>Батик</a:t>
            </a:r>
            <a:endParaRPr lang="ru-RU" sz="3600" i="1" dirty="0">
              <a:solidFill>
                <a:schemeClr val="bg2">
                  <a:lumMod val="60000"/>
                  <a:lumOff val="40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4653136"/>
            <a:ext cx="3995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Терентьева Анна Андреевна </a:t>
            </a:r>
          </a:p>
          <a:p>
            <a:pPr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педагог дополнительного образования МАДОУ № 51</a:t>
            </a:r>
          </a:p>
          <a:p>
            <a:pPr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Ленинска-Кузнецкого городского округа</a:t>
            </a:r>
          </a:p>
        </p:txBody>
      </p:sp>
      <p:pic>
        <p:nvPicPr>
          <p:cNvPr id="2" name="Picture 2" descr="C:\Users\User\Desktop\открытка\IMG_20191122_11202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43608" y="2368975"/>
            <a:ext cx="3528392" cy="3364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дрей\Pictures\shablony_prezentaziy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-142875"/>
            <a:ext cx="9763126" cy="729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180975" algn="l"/>
                <a:tab pos="800100" algn="l"/>
                <a:tab pos="16906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180975" algn="l"/>
                <a:tab pos="800100" algn="l"/>
                <a:tab pos="16906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180975" algn="l"/>
                <a:tab pos="800100" algn="l"/>
                <a:tab pos="16906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180975" algn="l"/>
                <a:tab pos="800100" algn="l"/>
                <a:tab pos="16906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180975" algn="l"/>
                <a:tab pos="800100" algn="l"/>
                <a:tab pos="16906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80975" algn="l"/>
                <a:tab pos="800100" algn="l"/>
                <a:tab pos="16906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80975" algn="l"/>
                <a:tab pos="800100" algn="l"/>
                <a:tab pos="16906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80975" algn="l"/>
                <a:tab pos="800100" algn="l"/>
                <a:tab pos="16906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80975" algn="l"/>
                <a:tab pos="800100" algn="l"/>
                <a:tab pos="16906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  <a:tab pos="800100" algn="l"/>
                <a:tab pos="1690688" algn="ctr"/>
              </a:tabLst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600" y="260648"/>
            <a:ext cx="8424936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PT Sans"/>
                <a:ea typeface="Times New Roman" pitchFamily="18" charset="0"/>
                <a:cs typeface="Times New Roman" pitchFamily="18" charset="0"/>
              </a:rPr>
              <a:t>Холодный батик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PT Sans"/>
                <a:ea typeface="Times New Roman" pitchFamily="18" charset="0"/>
                <a:cs typeface="Times New Roman" pitchFamily="18" charset="0"/>
              </a:rPr>
              <a:t> увлекательная техника росписи ткани, доступная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PT Sans"/>
                <a:ea typeface="Times New Roman" pitchFamily="18" charset="0"/>
                <a:cs typeface="Times New Roman" pitchFamily="18" charset="0"/>
              </a:rPr>
              <a:t>взрослым и детям.</a:t>
            </a:r>
          </a:p>
          <a:p>
            <a:pPr lvl="0"/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PT Sans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PT Sans"/>
                <a:ea typeface="Times New Roman" pitchFamily="18" charset="0"/>
                <a:cs typeface="Times New Roman" pitchFamily="18" charset="0"/>
              </a:rPr>
              <a:t>Материалы: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PT Sans"/>
                <a:ea typeface="Times New Roman" pitchFamily="18" charset="0"/>
                <a:cs typeface="Times New Roman" pitchFamily="18" charset="0"/>
              </a:rPr>
              <a:t>хлопковая ткань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PT Sans"/>
                <a:ea typeface="Times New Roman" pitchFamily="18" charset="0"/>
                <a:cs typeface="Times New Roman" pitchFamily="18" charset="0"/>
              </a:rPr>
              <a:t>плотный лист бумаги, тонированная бумага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PT Sans"/>
                <a:ea typeface="Times New Roman" pitchFamily="18" charset="0"/>
                <a:cs typeface="Times New Roman" pitchFamily="18" charset="0"/>
              </a:rPr>
              <a:t>фломастеры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PT Sans"/>
                <a:ea typeface="Times New Roman" pitchFamily="18" charset="0"/>
                <a:cs typeface="Times New Roman" pitchFamily="18" charset="0"/>
              </a:rPr>
              <a:t>резерв по ткани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PT Sans"/>
                <a:ea typeface="Times New Roman" pitchFamily="18" charset="0"/>
                <a:cs typeface="Times New Roman" pitchFamily="18" charset="0"/>
              </a:rPr>
              <a:t>краски батик </a:t>
            </a:r>
          </a:p>
          <a:p>
            <a:pPr lvl="0">
              <a:buFont typeface="Arial" pitchFamily="34" charset="0"/>
              <a:buChar char="•"/>
            </a:pPr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PT Sans"/>
              <a:ea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PT Sans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PT Sans"/>
                <a:ea typeface="Times New Roman" pitchFamily="18" charset="0"/>
                <a:cs typeface="Times New Roman" pitchFamily="18" charset="0"/>
              </a:rPr>
              <a:t>Инструменты: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PT Sans"/>
                <a:ea typeface="Times New Roman" pitchFamily="18" charset="0"/>
                <a:cs typeface="Times New Roman" pitchFamily="18" charset="0"/>
              </a:rPr>
              <a:t>пяльца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PT Sans"/>
              <a:ea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PT Sans"/>
                <a:ea typeface="Times New Roman" pitchFamily="18" charset="0"/>
                <a:cs typeface="Times New Roman" pitchFamily="18" charset="0"/>
              </a:rPr>
              <a:t>кисточки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PT Sans"/>
                <a:ea typeface="Times New Roman" pitchFamily="18" charset="0"/>
                <a:cs typeface="Times New Roman" pitchFamily="18" charset="0"/>
              </a:rPr>
              <a:t>ножницы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PT Sans"/>
                <a:ea typeface="Times New Roman" pitchFamily="18" charset="0"/>
                <a:cs typeface="Times New Roman" pitchFamily="18" charset="0"/>
              </a:rPr>
              <a:t>клей карандаш</a:t>
            </a:r>
          </a:p>
          <a:p>
            <a:pPr lvl="0"/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2050" name="Picture 2" descr="C:\Users\User\Desktop\открытка\IMG_20191127_1432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176972"/>
            <a:ext cx="4932040" cy="2774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Pictures\shablony_prezentaziy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438150"/>
            <a:ext cx="9763126" cy="729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260648"/>
            <a:ext cx="4320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1. Перерисуйте или распечатайте контурный рисунок для батика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Рисунок 5" descr="рисунок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92080" y="0"/>
            <a:ext cx="2880320" cy="242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39552" y="2492896"/>
            <a:ext cx="86044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2. Натяните ткань на пяльцы. Подложите с изнанки рисунок. Нанесите резерв для батика на все линии рисунка, которые просвечиваются через ткань. </a:t>
            </a:r>
          </a:p>
          <a:p>
            <a:endParaRPr lang="ru-RU" dirty="0"/>
          </a:p>
        </p:txBody>
      </p:sp>
      <p:pic>
        <p:nvPicPr>
          <p:cNvPr id="8" name="Рисунок 7" descr="батик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36096" y="3789040"/>
            <a:ext cx="2664296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611560" y="3789040"/>
            <a:ext cx="38884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Резерв изолирует области рисунка и не позволяет перемешаться краскам при раскрашивании картинки.  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99248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22300" y="0"/>
            <a:ext cx="9766300" cy="729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188640"/>
            <a:ext cx="60486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3. Красками по ткани с помощью кисти раскрасьте рисунок, по контуру 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Рисунок 6" descr="батик, панно, открытка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64088" y="1052736"/>
            <a:ext cx="302433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683568" y="4180344"/>
            <a:ext cx="78488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Батик раскрашивают сегментами. Если нужно получить  мягкие переливы из одного цвета в другой, то перед нанесением краски сегмент смачивают водой. Затем в одно касание добавляют один цвет, а потом другой. Цвета сами пересекутся, так как краска начнет стремительно растекаться по мокрой ткани.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" name="Рисунок 10" descr="батик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1412776"/>
            <a:ext cx="302433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34756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11150" y="-219075"/>
            <a:ext cx="9766300" cy="729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27584" y="-16350"/>
            <a:ext cx="78488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PT Sans" charset="0"/>
                <a:ea typeface="Times New Roman" pitchFamily="18" charset="0"/>
                <a:cs typeface="Times New Roman" pitchFamily="18" charset="0"/>
              </a:rPr>
              <a:t>4. Приготовьте паспарту подходящего размера и вставьте в него батик. Мы сделали паспарту двойным. Теперь это не просто панно, которое можно повесить на стену, но к тому же открытка.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паспарту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39752" y="2132856"/>
            <a:ext cx="4608511" cy="4072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11150" y="-219075"/>
            <a:ext cx="9766300" cy="729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27584" y="0"/>
            <a:ext cx="784887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PT Sans" charset="0"/>
                <a:ea typeface="Times New Roman" pitchFamily="18" charset="0"/>
                <a:cs typeface="Times New Roman" pitchFamily="18" charset="0"/>
              </a:rPr>
              <a:t>5. При желании можно оформить внутреннюю часть открытки поздравлением и декоративными элементами.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User\Desktop\открытка\IMG_20191122_1120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4005064"/>
            <a:ext cx="2404155" cy="2513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 descr="C:\Users\User\Desktop\открытка\IMG_20191118_10574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1880" y="3933056"/>
            <a:ext cx="5400600" cy="2444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открытка\IMG_20191120_11121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87624" y="1340768"/>
            <a:ext cx="3528392" cy="2504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User\Desktop\открытка\IMG_20191122_11202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80112" y="1017532"/>
            <a:ext cx="2376264" cy="2957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575</TotalTime>
  <Words>146</Words>
  <Application>Microsoft Office PowerPoint</Application>
  <PresentationFormat>Экран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Апекс</vt:lpstr>
      <vt:lpstr>5_Апекс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User</cp:lastModifiedBy>
  <cp:revision>56</cp:revision>
  <dcterms:created xsi:type="dcterms:W3CDTF">2013-02-07T11:51:24Z</dcterms:created>
  <dcterms:modified xsi:type="dcterms:W3CDTF">2019-11-27T15:33:09Z</dcterms:modified>
</cp:coreProperties>
</file>