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3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65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58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870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18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58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659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67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99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3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72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070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C96-15A3-491F-8DA0-48725F37CC4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8EA16-EAFD-4058-ADC7-A6835FF7F0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290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679/00188400-201883f8/hello_html_50f16eb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00" y="5163118"/>
            <a:ext cx="1407695" cy="169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.pinimg.com/originals/94/e6/c1/94e6c1c3aa71abbc470082588638dc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496" y="5280115"/>
            <a:ext cx="1907574" cy="158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dn.slidesharecdn.com/ss_thumbnails/random-161027110742-thumbnail-4.jpg?cb=14775665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110" y="799960"/>
            <a:ext cx="4013387" cy="301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1343" y="52913"/>
            <a:ext cx="6398112" cy="47985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3785" y="4402945"/>
            <a:ext cx="1038664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1D32FB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Поручения в классе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1D32FB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30" name="Picture 6" descr="https://avatars.mds.yandex.net/get-pdb/480866/aec97434-8c43-4fd2-93f3-d56bd3d77fe0/s1200?webp=fals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3821" y="2080613"/>
            <a:ext cx="1561595" cy="185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ds05.infourok.ru/uploads/ex/10de/0004a4bd-71a97e2c/hello_html_6d83bb8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430" y="160621"/>
            <a:ext cx="1479336" cy="14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.pinimg.com/originals/14/ce/49/14ce49675bb188406235b10902f4299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427" y="2210829"/>
            <a:ext cx="1738229" cy="159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img2.pngindir.com/20181129/qot/kisspng-book-vector-graphics-clip-art-student-school-shutterstock29-73251-5c000d2c048f67.678393351543507244018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746" y="4619371"/>
            <a:ext cx="1702908" cy="196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23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859" y="1442873"/>
            <a:ext cx="4906107" cy="49061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9910407">
            <a:off x="848146" y="1563965"/>
            <a:ext cx="35454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Делимся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1" y="433753"/>
            <a:ext cx="10331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313841">
            <a:off x="7553340" y="1914371"/>
            <a:ext cx="31559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команды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387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3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5353" y="542777"/>
            <a:ext cx="66168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ПОМОЩНИКИ УЧИТЕЛЯ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94004" y="5293103"/>
            <a:ext cx="41163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ОФОРМИТЕЛИ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56738" y="1399921"/>
            <a:ext cx="61104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СПОРТИВНЫЙ СЕКТОР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5174" y="2821437"/>
            <a:ext cx="29015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ЧИСТЮЛИ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5301" y="2821438"/>
            <a:ext cx="52473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ЗЕЛЁНЫЙ ПАТРУЛЬ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35353" y="4019402"/>
            <a:ext cx="73216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ДЕЖУРНЫЕ ПО СТОЛОВОЙ</a:t>
            </a:r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615" y="2379284"/>
            <a:ext cx="425635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ПОРУЧЕНИЯ</a:t>
            </a:r>
            <a:endParaRPr lang="ru-RU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974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7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18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7</cp:revision>
  <dcterms:created xsi:type="dcterms:W3CDTF">2019-09-26T19:40:32Z</dcterms:created>
  <dcterms:modified xsi:type="dcterms:W3CDTF">2019-09-26T20:37:15Z</dcterms:modified>
</cp:coreProperties>
</file>