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3" r:id="rId3"/>
    <p:sldId id="258" r:id="rId4"/>
    <p:sldId id="259" r:id="rId5"/>
    <p:sldId id="269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4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B4A4-2A4B-4FBF-BB33-D8633A0B0384}" type="datetimeFigureOut">
              <a:rPr lang="ru-RU" smtClean="0"/>
              <a:pPr/>
              <a:t>25.06.2017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20C5D-EA82-46BD-B09C-620DAB297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06E961-8EA0-4EC8-A0E3-D93B5D8614C0}" type="datetimeFigureOut">
              <a:rPr lang="ru-RU" smtClean="0"/>
              <a:pPr/>
              <a:t>25.06.2017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697F0B-96A4-43BF-B223-06F845CD5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06E961-8EA0-4EC8-A0E3-D93B5D8614C0}" type="datetimeFigureOut">
              <a:rPr lang="ru-RU" smtClean="0"/>
              <a:pPr/>
              <a:t>25.06.2017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697F0B-96A4-43BF-B223-06F845CD5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06E961-8EA0-4EC8-A0E3-D93B5D8614C0}" type="datetimeFigureOut">
              <a:rPr lang="ru-RU" smtClean="0"/>
              <a:pPr/>
              <a:t>25.06.2017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697F0B-96A4-43BF-B223-06F845CD5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06E961-8EA0-4EC8-A0E3-D93B5D8614C0}" type="datetimeFigureOut">
              <a:rPr lang="ru-RU" smtClean="0"/>
              <a:pPr/>
              <a:t>25.06.2017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697F0B-96A4-43BF-B223-06F845CD5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06E961-8EA0-4EC8-A0E3-D93B5D8614C0}" type="datetimeFigureOut">
              <a:rPr lang="ru-RU" smtClean="0"/>
              <a:pPr/>
              <a:t>25.06.2017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697F0B-96A4-43BF-B223-06F845CD5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06E961-8EA0-4EC8-A0E3-D93B5D8614C0}" type="datetimeFigureOut">
              <a:rPr lang="ru-RU" smtClean="0"/>
              <a:pPr/>
              <a:t>25.06.2017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697F0B-96A4-43BF-B223-06F845CD5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06E961-8EA0-4EC8-A0E3-D93B5D8614C0}" type="datetimeFigureOut">
              <a:rPr lang="ru-RU" smtClean="0"/>
              <a:pPr/>
              <a:t>25.06.2017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697F0B-96A4-43BF-B223-06F845CD5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06E961-8EA0-4EC8-A0E3-D93B5D8614C0}" type="datetimeFigureOut">
              <a:rPr lang="ru-RU" smtClean="0"/>
              <a:pPr/>
              <a:t>25.06.2017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697F0B-96A4-43BF-B223-06F845CD5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06E961-8EA0-4EC8-A0E3-D93B5D8614C0}" type="datetimeFigureOut">
              <a:rPr lang="ru-RU" smtClean="0"/>
              <a:pPr/>
              <a:t>25.06.2017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697F0B-96A4-43BF-B223-06F845CD5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06E961-8EA0-4EC8-A0E3-D93B5D8614C0}" type="datetimeFigureOut">
              <a:rPr lang="ru-RU" smtClean="0"/>
              <a:pPr/>
              <a:t>25.06.2017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697F0B-96A4-43BF-B223-06F845CD5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06E961-8EA0-4EC8-A0E3-D93B5D8614C0}" type="datetimeFigureOut">
              <a:rPr lang="ru-RU" smtClean="0"/>
              <a:pPr/>
              <a:t>25.06.2017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697F0B-96A4-43BF-B223-06F845CD5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206E961-8EA0-4EC8-A0E3-D93B5D8614C0}" type="datetimeFigureOut">
              <a:rPr lang="ru-RU" smtClean="0"/>
              <a:pPr/>
              <a:t>25.06.2017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5697F0B-96A4-43BF-B223-06F845CD5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home\Desktop\&#1044;&#1057;\&#1087;&#1088;&#1077;&#1079;&#1077;&#1085;&#1090;&#1072;&#1094;&#1080;&#1103;\&#1079;&#1074;&#1091;&#1082;%201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772400" cy="5857916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100" dirty="0" smtClean="0"/>
              <a:t>МКДОУ детский сад №11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900" dirty="0" smtClean="0"/>
              <a:t>Тема: Театральная деятельность - средство </a:t>
            </a:r>
            <a:br>
              <a:rPr lang="ru-RU" sz="4900" dirty="0" smtClean="0"/>
            </a:br>
            <a:r>
              <a:rPr lang="ru-RU" sz="4900" dirty="0" smtClean="0"/>
              <a:t>развития дошкольника</a:t>
            </a:r>
            <a:br>
              <a:rPr lang="ru-RU" sz="49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200" dirty="0"/>
              <a:t>В</a:t>
            </a:r>
            <a:r>
              <a:rPr lang="ru-RU" sz="3200" dirty="0" smtClean="0"/>
              <a:t>ыполнила: </a:t>
            </a:r>
            <a:r>
              <a:rPr lang="ru-RU" sz="3200" dirty="0" err="1" smtClean="0"/>
              <a:t>Серкова</a:t>
            </a:r>
            <a:r>
              <a:rPr lang="ru-RU" sz="3200" dirty="0" smtClean="0"/>
              <a:t> О.Н.</a:t>
            </a:r>
            <a:endParaRPr lang="ru-RU" sz="3200" dirty="0"/>
          </a:p>
        </p:txBody>
      </p:sp>
      <p:pic>
        <p:nvPicPr>
          <p:cNvPr id="4" name="звук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14290"/>
            <a:ext cx="7498080" cy="61579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Игра является основной деятельностью ребенка. Именно в игре у детей развивается речь, память, воображение, фантазия, раскрепащенность. Работая с детьми, я поняла, что необходимо включать игры, которые повышают умственную активность, совершенствуют речевые навыки и главная роль принадлежит театрализованным играм. Особое внимание нужно уделять сказкам. Она вводит ребенка в некоторые воображаемые обстоятельства и заставляет пережить вместе с героем его чувства. Ведь ребенок любит в кого то или во что то превращаться, входить в образ и прожить его жизнь. Сказка развивает воображение, воспитывает эстетические и способствует усвоению языка.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ome\Desktop\ОЛЯ\ольге николаевне\DSCN91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43032"/>
            <a:ext cx="9144000" cy="9144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57166"/>
            <a:ext cx="7406640" cy="6000792"/>
          </a:xfrm>
        </p:spPr>
        <p:txBody>
          <a:bodyPr>
            <a:normAutofit/>
          </a:bodyPr>
          <a:lstStyle/>
          <a:p>
            <a:r>
              <a:rPr lang="ru-RU" dirty="0" smtClean="0"/>
              <a:t>В условиях дошкольного учреждения контакты «Воспитатели-дети» носит планомерный организованный характер, учитывая логику и тенденции естественного развития. Для того что бы речь ребенка совершенствовалась необходимо правильно говорить с ребенком: четко, грамотно и не переходить на язык ребенка.</a:t>
            </a:r>
          </a:p>
          <a:p>
            <a:r>
              <a:rPr lang="ru-RU" dirty="0" smtClean="0"/>
              <a:t>Необходимо приобщать детей к художественной литературе: -Читать сказки; рассказы, беседовать о прочитанном (разбирая поступки героев, положительные и отрицательные) драматизировать фрагменты сказок, разыгрывать спектакли. 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home\Desktop\ОЛЯ\ольге николаевне\DSCN91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107</TotalTime>
  <Words>181</Words>
  <Application>Microsoft Office PowerPoint</Application>
  <PresentationFormat>Экран (4:3)</PresentationFormat>
  <Paragraphs>5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  МКДОУ детский сад №11  Тема: Театральная деятельность - средство  развития дошкольника    Выполнила: Серкова О.Н.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детский сад №11  Тема: Театральная деятельность - средство  развития дошкольника    Выполнила: Серкова О.Н.</dc:title>
  <dc:creator>home</dc:creator>
  <cp:lastModifiedBy>home</cp:lastModifiedBy>
  <cp:revision>15</cp:revision>
  <dcterms:created xsi:type="dcterms:W3CDTF">2017-02-04T08:44:05Z</dcterms:created>
  <dcterms:modified xsi:type="dcterms:W3CDTF">2017-06-25T05:17:10Z</dcterms:modified>
</cp:coreProperties>
</file>