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</a:t>
            </a:r>
            <a:br>
              <a:rPr lang="ru-RU" dirty="0"/>
            </a:br>
            <a:r>
              <a:rPr lang="ru-RU" dirty="0"/>
              <a:t>по математике </a:t>
            </a:r>
            <a:br>
              <a:rPr lang="ru-RU" dirty="0"/>
            </a:br>
            <a:r>
              <a:rPr lang="ru-RU" dirty="0"/>
              <a:t>для </a:t>
            </a:r>
            <a:r>
              <a:rPr lang="ru-RU"/>
              <a:t>4 </a:t>
            </a:r>
            <a:r>
              <a:rPr lang="ru-RU" smtClean="0"/>
              <a:t>класса (часть 1)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учитель начальных классов</a:t>
            </a:r>
          </a:p>
          <a:p>
            <a:r>
              <a:rPr lang="ru-RU" dirty="0"/>
              <a:t> Макаренко Юлия Федоровна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99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458" y="511444"/>
            <a:ext cx="109108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У одного старика спросили, сколько ему лет. Он ответил, что ему сто лет и несколько месяцев, но дней рождения у него было всего 25. Как это могло быть?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7458" y="3880751"/>
            <a:ext cx="109004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Этот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человек родился 29 февраля, т. е. день рождения у него бывает один раз в четыре года</a:t>
            </a:r>
          </a:p>
        </p:txBody>
      </p:sp>
    </p:spTree>
    <p:extLst>
      <p:ext uri="{BB962C8B-B14F-4D97-AF65-F5344CB8AC3E}">
        <p14:creationId xmlns:p14="http://schemas.microsoft.com/office/powerpoint/2010/main" val="311565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65" y="425613"/>
            <a:ext cx="111742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Запиши число 7 при помощи четырех троек и знаков действий.</a:t>
            </a:r>
          </a:p>
          <a:p>
            <a:r>
              <a:rPr lang="ru-RU" sz="4000" dirty="0"/>
              <a:t>Найди несколько решений.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1926" y="2515913"/>
            <a:ext cx="3296095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Ответ: </a:t>
            </a: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7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= 3 : 3 + 3 + 3,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7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= 3 + 3 + 3 : 3, </a:t>
            </a: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7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= 3 + 3 : 3 +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8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6793" y="533116"/>
            <a:ext cx="10249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Речь пойдёт про единицы времени. Что можно узнать, данным произведением 60 х 60 х 24 х 7?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4124" y="3786775"/>
            <a:ext cx="7398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Количество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секунд в неделю</a:t>
            </a:r>
          </a:p>
        </p:txBody>
      </p:sp>
    </p:spTree>
    <p:extLst>
      <p:ext uri="{BB962C8B-B14F-4D97-AF65-F5344CB8AC3E}">
        <p14:creationId xmlns:p14="http://schemas.microsoft.com/office/powerpoint/2010/main" val="486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3093"/>
            <a:ext cx="117942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Ребята измеряли шагами длину игровой площадки. У Лизы получилось 25 шагов, у Полины – 27, у Максима – 22, а у Юры – 24.</a:t>
            </a:r>
          </a:p>
          <a:p>
            <a:r>
              <a:rPr lang="ru-RU" sz="3600" dirty="0"/>
              <a:t>У кого из ребят самый короткий шаг?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033" y="4019249"/>
            <a:ext cx="37481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Ответ: У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Полины</a:t>
            </a:r>
          </a:p>
        </p:txBody>
      </p:sp>
    </p:spTree>
    <p:extLst>
      <p:ext uri="{BB962C8B-B14F-4D97-AF65-F5344CB8AC3E}">
        <p14:creationId xmlns:p14="http://schemas.microsoft.com/office/powerpoint/2010/main" val="273242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300" y="967069"/>
            <a:ext cx="111484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Расставь скобки так, чтобы получилось верное равенство 211 – 126 – 74 · 8 = 88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6503" y="3941758"/>
            <a:ext cx="5062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Ответ: (211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– 126 – 74) · 8 = 88</a:t>
            </a:r>
          </a:p>
        </p:txBody>
      </p:sp>
    </p:spTree>
    <p:extLst>
      <p:ext uri="{BB962C8B-B14F-4D97-AF65-F5344CB8AC3E}">
        <p14:creationId xmlns:p14="http://schemas.microsoft.com/office/powerpoint/2010/main" val="29201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803" y="239633"/>
            <a:ext cx="1150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Длина прямоугольного бассейна в 5 раз больше его ширины, причем ширина на 20 м меньше. Найдите площадь дна бассейна.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3803" y="1993959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Решение: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1. 20:4=5 (м) составляет 1 часть, и является шириной бассейна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2. 5*5=25 (м) длина бассейна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3. 25*5=125 (м2) площадь дна бассейна Ответ: площадь бассейна равна 125 м2</a:t>
            </a:r>
          </a:p>
        </p:txBody>
      </p:sp>
    </p:spTree>
    <p:extLst>
      <p:ext uri="{BB962C8B-B14F-4D97-AF65-F5344CB8AC3E}">
        <p14:creationId xmlns:p14="http://schemas.microsoft.com/office/powerpoint/2010/main" val="244530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117838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Три брата поймали 29 карасей.</a:t>
            </a:r>
          </a:p>
          <a:p>
            <a:r>
              <a:rPr lang="ru-RU" sz="3600" dirty="0"/>
              <a:t>Когда один брат отложил для ухи 6 штук, другой -2, а третий – 3, то у каждого осталось равное количество рыб.</a:t>
            </a:r>
          </a:p>
          <a:p>
            <a:r>
              <a:rPr lang="ru-RU" sz="3600" dirty="0"/>
              <a:t>Сколько карасей поймал каждый из них?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820" y="2536339"/>
            <a:ext cx="8451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Решение: 6 + 2 + 3 = 11 (к) - ушло на уху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29 - 11 = 18 (к) - осталось всего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18 : 3 = 6 (к) - осталось у каждого брата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6 + 6 = 12 (к) – было у первого брата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6 + 2 = 8 (к) - было у второго брата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6 + 3 = 9 (к) – было у третьего брата</a:t>
            </a:r>
          </a:p>
        </p:txBody>
      </p:sp>
    </p:spTree>
    <p:extLst>
      <p:ext uri="{BB962C8B-B14F-4D97-AF65-F5344CB8AC3E}">
        <p14:creationId xmlns:p14="http://schemas.microsoft.com/office/powerpoint/2010/main" val="34015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8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6760" y="588397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Ответы: 2 ноги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49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940" y="5269425"/>
            <a:ext cx="370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Ответ: 18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5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309" y="473093"/>
            <a:ext cx="109779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/>
              <a:t>В семье четверо детей. Им 5, 8, 13, 15 лет. Детей зовут Аня, Боря, Вера, Галя. Сколько лет каждому ребёнку, если одна девочка ходит в детский сад, Аня старше Бори и сумма лет Ани и Веры делится на 3?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7309" y="4375710"/>
            <a:ext cx="9172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Ответ: Вере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5 лет, Боре 8 лет, Ане 13 лет, Гале 15 лет</a:t>
            </a:r>
          </a:p>
        </p:txBody>
      </p:sp>
    </p:spTree>
    <p:extLst>
      <p:ext uri="{BB962C8B-B14F-4D97-AF65-F5344CB8AC3E}">
        <p14:creationId xmlns:p14="http://schemas.microsoft.com/office/powerpoint/2010/main" val="328653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2407" y="883404"/>
            <a:ext cx="97794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На столе лежат две монеты, в сумме они дают 3 рубля. Одна из них — не 1 рубль. Какие это монеты?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0895" y="3787760"/>
            <a:ext cx="9934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Ответ: 2 рубля и 1 рубль. Одна-то не 1 рубль, а вот другая — 1 рубль)</a:t>
            </a:r>
          </a:p>
        </p:txBody>
      </p:sp>
    </p:spTree>
    <p:extLst>
      <p:ext uri="{BB962C8B-B14F-4D97-AF65-F5344CB8AC3E}">
        <p14:creationId xmlns:p14="http://schemas.microsoft.com/office/powerpoint/2010/main" val="119060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19" y="566083"/>
            <a:ext cx="114584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Катя и Соня подсчитывали количество дней в четырёх годах, следующих один за другим. У Кати получилось 1460 дней, а у Сони – 1461 день. Кто из них подсчитал правильно?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5761" y="4112240"/>
            <a:ext cx="103589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Соня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, так как она учла один високосный год</a:t>
            </a:r>
          </a:p>
        </p:txBody>
      </p:sp>
    </p:spTree>
    <p:extLst>
      <p:ext uri="{BB962C8B-B14F-4D97-AF65-F5344CB8AC3E}">
        <p14:creationId xmlns:p14="http://schemas.microsoft.com/office/powerpoint/2010/main" val="202556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14" y="564112"/>
            <a:ext cx="11318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dirty="0"/>
              <a:t>Банка с мёдом весит 500 г. Та же с керосином весит 350 г. Керосин легче мёда в 2 раза. Сколько весит пустая банка?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975" y="3972754"/>
            <a:ext cx="24481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200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155028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796587"/>
            <a:ext cx="112724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Сколько четырёхместных лодок понадобится, чтобы перевезти одновременно 18 человек?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954" y="3755778"/>
            <a:ext cx="3065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5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лодок</a:t>
            </a:r>
          </a:p>
        </p:txBody>
      </p:sp>
    </p:spTree>
    <p:extLst>
      <p:ext uri="{BB962C8B-B14F-4D97-AF65-F5344CB8AC3E}">
        <p14:creationId xmlns:p14="http://schemas.microsoft.com/office/powerpoint/2010/main" val="378055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814" y="441112"/>
            <a:ext cx="116133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 В клетке находятся фазаны и кролики. У всех животных 35 голов и 94 ноги. Сколько в клетке кроликов и сколько фазанов?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9537" y="3771277"/>
            <a:ext cx="702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кроликов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– 12, фазанов – 23</a:t>
            </a:r>
          </a:p>
        </p:txBody>
      </p:sp>
    </p:spTree>
    <p:extLst>
      <p:ext uri="{BB962C8B-B14F-4D97-AF65-F5344CB8AC3E}">
        <p14:creationId xmlns:p14="http://schemas.microsoft.com/office/powerpoint/2010/main" val="9312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48" y="317124"/>
            <a:ext cx="114945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По столбу высотой 10 метров взбирается улитка. Днём она поднимается на 5 метров, а ночью опускается на 4 метра. Через сколько дней улитка достигнет вершины столба?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4985" y="3926260"/>
            <a:ext cx="41024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через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6 дней</a:t>
            </a:r>
          </a:p>
        </p:txBody>
      </p:sp>
    </p:spTree>
    <p:extLst>
      <p:ext uri="{BB962C8B-B14F-4D97-AF65-F5344CB8AC3E}">
        <p14:creationId xmlns:p14="http://schemas.microsoft.com/office/powerpoint/2010/main" val="322747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54" y="-201478"/>
            <a:ext cx="11430554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7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4761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9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7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8753" y="641604"/>
            <a:ext cx="102805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С какой скоростью должна бежать собака, чтобы не слышать звона сковородки, привязанной к ее хвосту?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8753" y="3943728"/>
            <a:ext cx="102805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Ответ: Если вы думаете, что ей нужно бежать со сверхзвуковой скоростью, то вы ошибаетесь — собаке достаточно стоять на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месте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3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72" y="796588"/>
            <a:ext cx="11453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Один оборот вокруг Земли спутник делает за 1 час 40 минут, а другой — за 100 минут. Как это может быть?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7251" y="4019249"/>
            <a:ext cx="60051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Ответ: 1 ч 40 мин = 100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мин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37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72" y="721066"/>
            <a:ext cx="1120527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В 12-этажном доме есть лифт. На первом этаже живет всего 2 человека, от этажа к этажу количество жильцов увеличивается вдвое. Какая кнопка в лифте этого дома нажимается чаще других?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972" y="4330201"/>
            <a:ext cx="10600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Ответ: Независимо от распределения жильцов по этажам, кнопка «1»</a:t>
            </a:r>
          </a:p>
        </p:txBody>
      </p:sp>
    </p:spTree>
    <p:extLst>
      <p:ext uri="{BB962C8B-B14F-4D97-AF65-F5344CB8AC3E}">
        <p14:creationId xmlns:p14="http://schemas.microsoft.com/office/powerpoint/2010/main" val="239196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952" y="688099"/>
            <a:ext cx="107248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Пара лошадей пробежала 20 км. Сколько километров пробежала каждая лошадь?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1873" y="3988252"/>
            <a:ext cx="2593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20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км</a:t>
            </a:r>
          </a:p>
        </p:txBody>
      </p:sp>
    </p:spTree>
    <p:extLst>
      <p:ext uri="{BB962C8B-B14F-4D97-AF65-F5344CB8AC3E}">
        <p14:creationId xmlns:p14="http://schemas.microsoft.com/office/powerpoint/2010/main" val="385078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352" y="873093"/>
            <a:ext cx="113303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Когда сороке исполнится 4 года, что с ней произойдет?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8933" y="3988252"/>
            <a:ext cx="59330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Будет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жить пятый год</a:t>
            </a:r>
          </a:p>
        </p:txBody>
      </p:sp>
    </p:spTree>
    <p:extLst>
      <p:ext uri="{BB962C8B-B14F-4D97-AF65-F5344CB8AC3E}">
        <p14:creationId xmlns:p14="http://schemas.microsoft.com/office/powerpoint/2010/main" val="255486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782" y="549599"/>
            <a:ext cx="1071449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 грядке сидели 6 воробьев, к ним прилетели еще 5. Кот подкрался и схватил одного воробья. Сколько воробьев осталось на грядке?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9782" y="3910762"/>
            <a:ext cx="11064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Один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, которого схватил кот. Остальные улетели</a:t>
            </a:r>
          </a:p>
        </p:txBody>
      </p:sp>
    </p:spTree>
    <p:extLst>
      <p:ext uri="{BB962C8B-B14F-4D97-AF65-F5344CB8AC3E}">
        <p14:creationId xmlns:p14="http://schemas.microsoft.com/office/powerpoint/2010/main" val="63983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0963" y="278970"/>
            <a:ext cx="110502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Мальчик написал на бумажке число 86 и говорит своему товарищу: «Не производя никакой записи, увеличь это число на 12 и покажи мне ответ». Недолго думая, товарищ показал ответ. А вы это сделать сумеете?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0963" y="3910762"/>
            <a:ext cx="9020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Ответ: Перевернуть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бумажку «вверх ногами»</a:t>
            </a:r>
          </a:p>
        </p:txBody>
      </p:sp>
    </p:spTree>
    <p:extLst>
      <p:ext uri="{BB962C8B-B14F-4D97-AF65-F5344CB8AC3E}">
        <p14:creationId xmlns:p14="http://schemas.microsoft.com/office/powerpoint/2010/main" val="128839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93</TotalTime>
  <Words>906</Words>
  <Application>Microsoft Office PowerPoint</Application>
  <PresentationFormat>Широкоэкранный</PresentationFormat>
  <Paragraphs>62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Impact</vt:lpstr>
      <vt:lpstr>Главное мероприятие</vt:lpstr>
      <vt:lpstr>задачи  по математике  для 4 класса (часть 1)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10</cp:revision>
  <dcterms:created xsi:type="dcterms:W3CDTF">2019-10-17T11:35:14Z</dcterms:created>
  <dcterms:modified xsi:type="dcterms:W3CDTF">2019-11-28T11:49:54Z</dcterms:modified>
</cp:coreProperties>
</file>