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3" r:id="rId2"/>
    <p:sldMasterId id="2147483695" r:id="rId3"/>
  </p:sldMasterIdLst>
  <p:sldIdLst>
    <p:sldId id="304" r:id="rId4"/>
    <p:sldId id="259" r:id="rId5"/>
    <p:sldId id="282" r:id="rId6"/>
    <p:sldId id="287" r:id="rId7"/>
    <p:sldId id="281" r:id="rId8"/>
    <p:sldId id="283" r:id="rId9"/>
    <p:sldId id="285" r:id="rId10"/>
    <p:sldId id="286" r:id="rId11"/>
    <p:sldId id="284" r:id="rId12"/>
    <p:sldId id="288" r:id="rId13"/>
    <p:sldId id="289" r:id="rId14"/>
    <p:sldId id="290" r:id="rId15"/>
    <p:sldId id="294" r:id="rId16"/>
    <p:sldId id="293" r:id="rId17"/>
    <p:sldId id="295" r:id="rId18"/>
    <p:sldId id="274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842" y="-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10" name="Рисунок 25" descr="45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428728" y="6143644"/>
            <a:ext cx="6400800" cy="538154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500826" y="1643050"/>
            <a:ext cx="2428892" cy="1928826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855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Только заголовок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1" y="228600"/>
            <a:ext cx="6478603" cy="7588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C9FCA-53C8-4B46-9221-2C90837A8529}" type="datetimeFigureOut">
              <a:rPr lang="ru-RU"/>
              <a:pPr>
                <a:defRPr/>
              </a:pPr>
              <a:t>22.12.2018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955A-9290-44BB-A6DB-F79D64355B63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335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8"/>
            <a:ext cx="7772400" cy="147002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none"/>
        </p:style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000240"/>
            <a:ext cx="6400800" cy="78581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0179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214313"/>
            <a:ext cx="2357437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763" y="4665663"/>
            <a:ext cx="2281237" cy="219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50686-9F23-4D76-B302-172C8488D6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D0808-0DFE-42BE-A339-D7527DDE4C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22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716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F4C13-BE78-4568-8A34-2A00C4D468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52453-02E0-47E8-8241-F4D083DC57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676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296863"/>
            <a:ext cx="2286000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2BC0A-0A36-4170-A813-57F4D382B9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9EA1-E8C4-4FF8-80B1-CCD120F313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433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214313"/>
            <a:ext cx="285750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2C38B-B00B-4595-9F9A-4A2F856DE43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F0CE2-EE70-471A-9F7F-7D97D1DAF26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477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214313"/>
            <a:ext cx="3071812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E5D1F-0E18-4AB7-871C-C257577125C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0FDCC-572D-4E31-8AAE-FE8A350730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596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BCF20-5FA9-4426-9D2C-830370F5430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6A0A3-42F5-4EC2-A1C6-9E0E92B3EF5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7782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225" y="0"/>
            <a:ext cx="26447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ED48F-3330-4251-B758-068DD695782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F6F35-D993-4445-AD74-8815206B2E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3602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14313"/>
            <a:ext cx="2705100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44CC3-937A-4260-98A1-6B083F8220F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B7F2C-9D7F-4BF7-914D-01CEBF4BC37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036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59" y="228600"/>
            <a:ext cx="6407165" cy="7588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2357430"/>
            <a:ext cx="8503920" cy="3929090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C1524-5A5E-49B8-8976-EB971EAC6171}" type="datetimeFigureOut">
              <a:rPr lang="ru-RU"/>
              <a:pPr>
                <a:defRPr/>
              </a:pPr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7D7D7-2402-47C4-A5BA-D58ECBD99E6B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176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214313"/>
            <a:ext cx="2500312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06639-801E-4721-AED0-450EC36CAE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34790-6ECB-4D2D-9178-55BB4EB054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925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279FC-5458-4D67-BBDA-90E395DCA9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D4271-091A-401E-8F40-126F0CBE2B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0412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118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1513-5305-425B-85B2-F91C43A9D42A}" type="datetimeFigureOut">
              <a:rPr lang="ru-RU"/>
              <a:pPr>
                <a:defRPr/>
              </a:pPr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9EB80-96B0-4FF5-A6A3-7C4BAACFBE82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8276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A0043-33CE-478A-9474-D74546614808}" type="datetimeFigureOut">
              <a:rPr lang="ru-RU"/>
              <a:pPr>
                <a:defRPr/>
              </a:pPr>
              <a:t>22.12.2018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600A22C-D62F-4AA8-A76F-8603FEEDAEF7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1302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9F026-41B0-4A61-9B2A-9ABB9C157F64}" type="datetimeFigureOut">
              <a:rPr lang="ru-RU"/>
              <a:pPr>
                <a:defRPr/>
              </a:pPr>
              <a:t>22.12.2018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11F08-966E-4F21-A0EC-6EDA162654F4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5239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EBF42-9995-4549-AE0A-D2348AA631DC}" type="datetimeFigureOut">
              <a:rPr lang="ru-RU"/>
              <a:pPr>
                <a:defRPr/>
              </a:pPr>
              <a:t>22.12.2018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802BFBF8-E330-4878-83AA-E6B5D7BDC78F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7853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02BF8-CADC-4CAC-921D-F5102ABE1321}" type="datetimeFigureOut">
              <a:rPr lang="ru-RU"/>
              <a:pPr>
                <a:defRPr/>
              </a:pPr>
              <a:t>22.12.2018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91A9F-134D-4451-8A1C-98963774DCC1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9201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4C1CB-1927-43A3-9155-AF5F4C56032F}" type="datetimeFigureOut">
              <a:rPr lang="ru-RU"/>
              <a:pPr>
                <a:defRPr/>
              </a:pPr>
              <a:t>22.12.2018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3D5C44F-0927-4D3F-AC6D-982BAE27D6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4271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495B85A-8987-4C91-8B01-CC9E87E444F2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CB2A3-D3B3-419A-BBEE-EFBCC25F5C0F}" type="datetimeFigureOut">
              <a:rPr lang="ru-RU"/>
              <a:pPr>
                <a:defRPr/>
              </a:pPr>
              <a:t>22.12.2018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555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C286E-01C0-4D16-835C-2D30774FF811}" type="datetimeFigureOut">
              <a:rPr lang="ru-RU"/>
              <a:pPr>
                <a:defRPr/>
              </a:pPr>
              <a:t>22.12.2018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A0E3290-9874-4FF2-8911-38D3A7701638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2998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EC94F-D2E3-44B9-AE04-02779916F766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C858-ABC6-413A-AFA2-0419B4A5E4DD}" type="datetimeFigureOut">
              <a:rPr lang="ru-RU"/>
              <a:pPr>
                <a:defRPr/>
              </a:pPr>
              <a:t>22.12.2018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3159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6106C-B193-4790-9DFF-381F4AD46D63}" type="datetimeFigureOut">
              <a:rPr lang="ru-RU"/>
              <a:pPr>
                <a:defRPr/>
              </a:pPr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9C789-7EBE-47FF-A3EC-94F3159F44F4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9403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DBFC3-D735-4BEC-8E5F-6C8FF617ED43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0C3E0-BA6E-4C4E-862F-CCC5D9C4A599}" type="datetimeFigureOut">
              <a:rPr lang="ru-RU"/>
              <a:pPr>
                <a:defRPr/>
              </a:pPr>
              <a:t>22.12.2018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8409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28600"/>
            <a:ext cx="6407292" cy="758952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2428868"/>
            <a:ext cx="4038600" cy="3624460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87BE9-FCAB-4640-B76A-EEEAF559E0E2}" type="datetimeFigureOut">
              <a:rPr lang="ru-RU"/>
              <a:pPr>
                <a:defRPr/>
              </a:pPr>
              <a:t>22.12.2018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422FD-4E21-47AD-9B94-2FEFE9BA075A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035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4C020-2FA5-4B72-A0AD-ABD94BFD6B96}" type="datetimeFigureOut">
              <a:rPr lang="ru-RU"/>
              <a:pPr>
                <a:defRPr/>
              </a:pPr>
              <a:t>22.12.2018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755A88C9-6D2C-485D-A908-3EFEC564DA83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8504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1" y="228600"/>
            <a:ext cx="6478603" cy="758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AC307-7AC0-452D-A0BA-D90D5A385D0C}" type="datetimeFigureOut">
              <a:rPr lang="ru-RU"/>
              <a:pPr>
                <a:defRPr/>
              </a:pPr>
              <a:t>22.12.2018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E8FFC-A63E-47D9-938A-8393884FFDF4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837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68169-8E0D-412D-A015-8D95BAD9C101}" type="datetimeFigureOut">
              <a:rPr lang="ru-RU"/>
              <a:pPr>
                <a:defRPr/>
              </a:pPr>
              <a:t>22.12.2018</a:t>
            </a:fld>
            <a:endParaRPr lang="ru-RU" dirty="0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10BEDAC-22B6-44F7-A9F9-704E24A9E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640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602635C-15EE-45AE-A3AA-085E0679D44F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7517D-D4D8-4134-8152-47A5869997B1}" type="datetimeFigureOut">
              <a:rPr lang="ru-RU"/>
              <a:pPr>
                <a:defRPr/>
              </a:pPr>
              <a:t>22.12.2018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550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C502A-4C51-4E7E-BAF5-44B76F28ACC1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050F7-0C50-40E7-9B0C-60BB87CAC8D4}" type="datetimeFigureOut">
              <a:rPr lang="ru-RU"/>
              <a:pPr>
                <a:defRPr/>
              </a:pPr>
              <a:t>22.12.2018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869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562B50-A7EA-41D8-AD30-6DFE00183DEF}" type="datetimeFigureOut">
              <a:rPr lang="ru-RU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22.12.2018</a:t>
            </a:fld>
            <a:endParaRPr lang="ru-RU">
              <a:latin typeface="Arial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3DA931-4B6E-4A8A-8ACA-04E65A028FCC}" type="slidenum">
              <a:rPr lang="ru-RU">
                <a:solidFill>
                  <a:srgbClr val="8CADAE">
                    <a:shade val="75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  <a:latin typeface="Arial" charset="0"/>
            </a:endParaRPr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2357438" y="228600"/>
            <a:ext cx="6478587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2357438"/>
            <a:ext cx="8534400" cy="3765550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pic>
        <p:nvPicPr>
          <p:cNvPr id="1040" name="Рисунок 19" descr="45.jpg"/>
          <p:cNvPicPr>
            <a:picLocks noChangeAspect="1"/>
          </p:cNvPicPr>
          <p:nvPr userDrawn="1"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10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r="23000" b="-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5FAAD9-8A4E-4D39-ABAB-52EFA5BE15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B15D0D-6696-4DB7-B4DA-25293E4702A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425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F1809F-3160-4344-8C9A-E179AB64FF42}" type="datetimeFigureOut">
              <a:rPr lang="ru-RU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22.12.2018</a:t>
            </a:fld>
            <a:endParaRPr lang="ru-RU">
              <a:latin typeface="Arial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4231C7-2352-49F1-B02B-6AB5ADA6178F}" type="slidenum">
              <a:rPr lang="ru-RU">
                <a:solidFill>
                  <a:srgbClr val="9BBB59">
                    <a:shade val="75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  <a:latin typeface="Arial" charset="0"/>
            </a:endParaRPr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486394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88A44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064A2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4BACC6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55576" y="692695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Детям о правилах пожарной безопасности</a:t>
            </a:r>
            <a:endParaRPr kumimoji="0" lang="ru-RU" sz="7200" b="1" i="1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28061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player.myshared.ru/7/824801/slides/slide_2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009722" y="896526"/>
            <a:ext cx="7326317" cy="417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5575" y="5044534"/>
            <a:ext cx="87369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Применение розжига печей легковоспламеняющихся и горючих жидкостей, выпадение углей, трещины в кладке, возгорание сажи в дымоходах</a:t>
            </a:r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5575" y="188640"/>
            <a:ext cx="87369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2504669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  <p:pic>
        <p:nvPicPr>
          <p:cNvPr id="13314" name="Picture 2" descr="http://player.myshared.ru/7/824801/slides/slide_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"/>
          <a:stretch/>
        </p:blipFill>
        <p:spPr bwMode="auto">
          <a:xfrm>
            <a:off x="708162" y="912956"/>
            <a:ext cx="7727675" cy="4409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229200"/>
            <a:ext cx="878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Отогревание замерзших труб паяльными лампами и факелами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427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</a:t>
            </a:r>
          </a:p>
        </p:txBody>
      </p:sp>
      <p:pic>
        <p:nvPicPr>
          <p:cNvPr id="14338" name="Picture 2" descr="http://player.myshared.ru/7/824801/slides/slide_2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"/>
          <a:stretch/>
        </p:blipFill>
        <p:spPr bwMode="auto">
          <a:xfrm>
            <a:off x="2451618" y="911547"/>
            <a:ext cx="4240763" cy="427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301209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Самовозгорание обтирочных материалов, промасленной одежды, непросушенного сена и зерна </a:t>
            </a:r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8247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пожара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5362" name="Picture 2" descr="http://player.myshared.ru/7/824801/slides/slide_1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"/>
          <a:stretch/>
        </p:blipFill>
        <p:spPr bwMode="auto">
          <a:xfrm>
            <a:off x="694420" y="941875"/>
            <a:ext cx="7755159" cy="443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445224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Нарушение правил проведения сварочных работ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898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</a:t>
            </a:r>
          </a:p>
        </p:txBody>
      </p:sp>
      <p:pic>
        <p:nvPicPr>
          <p:cNvPr id="16386" name="Picture 2" descr="http://player.myshared.ru/7/824801/slides/slide_1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841783" y="1039311"/>
            <a:ext cx="7532442" cy="426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5301208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Разведение костров, поджигание сухой травы (палы)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258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1615"/>
            <a:ext cx="3888431" cy="563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99992" y="692697"/>
            <a:ext cx="43204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Ребята, </a:t>
            </a:r>
            <a:endParaRPr lang="ru-RU" sz="4400" b="1" i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 </a:t>
            </a:r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знаете ли вы,</a:t>
            </a:r>
            <a:r>
              <a:rPr lang="ru-RU" sz="4400" dirty="0">
                <a:solidFill>
                  <a:prstClr val="black"/>
                </a:solidFill>
                <a:latin typeface="Monotype Corsiva" panose="03010101010201010101" pitchFamily="66" charset="0"/>
              </a:rPr>
              <a:t> </a:t>
            </a:r>
            <a:endParaRPr lang="ru-RU" sz="4400" dirty="0" smtClean="0">
              <a:solidFill>
                <a:prstClr val="black"/>
              </a:solidFill>
              <a:latin typeface="Monotype Corsiva" panose="03010101010201010101" pitchFamily="66" charset="0"/>
            </a:endParaRP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как </a:t>
            </a: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правильно </a:t>
            </a:r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действовать </a:t>
            </a:r>
            <a:endParaRPr lang="ru-RU" sz="4400" b="1" i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при </a:t>
            </a: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пожаре</a:t>
            </a:r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23282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www.detsad2.ru/image/fire/2/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396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Позвонив по телефону, необходимо сообщить следующую информацию:</a:t>
            </a:r>
            <a:endParaRPr lang="ru-RU" sz="4400" b="1" i="1" dirty="0">
              <a:solidFill>
                <a:srgbClr val="FF0000"/>
              </a:solidFill>
              <a:latin typeface="Monotype Corsiva" panose="03010101010201010101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63182"/>
            <a:ext cx="84249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точный адрес (улица, проспект, проезд, площадь, бульвар,);</a:t>
            </a:r>
            <a:r>
              <a:rPr lang="ru-RU" sz="4000" dirty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номер дома, строения, корпуса;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что горит (дом, квартира, мусоропровод); 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на каком этаже пожар; 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фамилию и телефон (с которого звоните).</a:t>
            </a:r>
          </a:p>
        </p:txBody>
      </p:sp>
    </p:spTree>
    <p:extLst>
      <p:ext uri="{BB962C8B-B14F-4D97-AF65-F5344CB8AC3E}">
        <p14:creationId xmlns:p14="http://schemas.microsoft.com/office/powerpoint/2010/main" val="3598419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856684" y="967318"/>
            <a:ext cx="5286616" cy="5286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259432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Не заливай водой горящие электроприборы!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6270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" b="54"/>
          <a:stretch/>
        </p:blipFill>
        <p:spPr bwMode="auto">
          <a:xfrm>
            <a:off x="1619672" y="1196752"/>
            <a:ext cx="5904656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Не открывай окна!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999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1760" y="332656"/>
            <a:ext cx="64087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rgbClr val="002060"/>
                </a:solidFill>
                <a:latin typeface="Calibri"/>
              </a:rPr>
              <a:t>Здравствуйте, Ребята! </a:t>
            </a:r>
            <a:endParaRPr lang="ru-RU" sz="4000" dirty="0"/>
          </a:p>
        </p:txBody>
      </p:sp>
      <p:pic>
        <p:nvPicPr>
          <p:cNvPr id="1026" name="Picture 2" descr="https://www.allgigs.co.uk/images/object/artist/63479/Fireman_Sam-1-250-250-85-nocrop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0" b="100000" l="29200" r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734484"/>
            <a:ext cx="3888432" cy="4322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2132856"/>
            <a:ext cx="67687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 smtClean="0">
                <a:solidFill>
                  <a:srgbClr val="002060"/>
                </a:solidFill>
                <a:latin typeface="Calibri"/>
              </a:rPr>
              <a:t>      Я – пожарный Сэм! </a:t>
            </a:r>
          </a:p>
          <a:p>
            <a:pPr lvl="0" algn="ctr"/>
            <a:r>
              <a:rPr lang="ru-RU" sz="4000" b="1" i="1" dirty="0" smtClean="0">
                <a:solidFill>
                  <a:srgbClr val="002060"/>
                </a:solidFill>
                <a:latin typeface="Calibri"/>
              </a:rPr>
              <a:t>      Хочу напомнить Вам правила </a:t>
            </a:r>
            <a:r>
              <a:rPr lang="ru-RU" sz="4000" b="1" i="1" dirty="0">
                <a:solidFill>
                  <a:srgbClr val="002060"/>
                </a:solidFill>
                <a:latin typeface="Calibri"/>
              </a:rPr>
              <a:t>ПОЖАРНОЙ </a:t>
            </a:r>
            <a:r>
              <a:rPr lang="ru-RU" sz="4000" b="1" i="1" dirty="0" smtClean="0">
                <a:solidFill>
                  <a:srgbClr val="002060"/>
                </a:solidFill>
                <a:latin typeface="Calibri"/>
              </a:rPr>
              <a:t>безопасности. Вы </a:t>
            </a:r>
            <a:r>
              <a:rPr lang="ru-RU" sz="4000" b="1" i="1" dirty="0">
                <a:solidFill>
                  <a:srgbClr val="002060"/>
                </a:solidFill>
                <a:latin typeface="Calibri"/>
              </a:rPr>
              <a:t>должны знать, как  вести себя дома, чтобы не случилось беды.</a:t>
            </a:r>
          </a:p>
        </p:txBody>
      </p:sp>
    </p:spTree>
    <p:extLst>
      <p:ext uri="{BB962C8B-B14F-4D97-AF65-F5344CB8AC3E}">
        <p14:creationId xmlns:p14="http://schemas.microsoft.com/office/powerpoint/2010/main" val="10441080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691680" y="896526"/>
            <a:ext cx="5376613" cy="5411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Прятаться во время пожара нельзя!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9317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521293" y="2055624"/>
            <a:ext cx="4176464" cy="4287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16632"/>
            <a:ext cx="9203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Постарайся покинуть помещение! Двигайся вдоль стены, закрыв нос и рот от дыма мокрой тряпкой! 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9745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195736" y="1224744"/>
            <a:ext cx="4828737" cy="47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188640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Лифтом пользоваться нельзя!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1263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195736" y="1581000"/>
            <a:ext cx="4721480" cy="4659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260648"/>
            <a:ext cx="91170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Сообщи о пожаре соседям и попроси их вызвать пожарных!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2586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9597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пожара </a:t>
            </a: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дома</a:t>
            </a:r>
          </a:p>
        </p:txBody>
      </p:sp>
      <p:pic>
        <p:nvPicPr>
          <p:cNvPr id="7170" name="Picture 2" descr="http://player.myshared.ru/7/824801/slides/slide_2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"/>
          <a:stretch/>
        </p:blipFill>
        <p:spPr bwMode="auto">
          <a:xfrm>
            <a:off x="274645" y="968533"/>
            <a:ext cx="8578281" cy="477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5745810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Детская шалость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083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player.myshared.ru/7/824801/slides/slide_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52535" y="836712"/>
            <a:ext cx="862148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19872" y="5517232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Курение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2535" y="188640"/>
            <a:ext cx="86214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3943301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98580" y="836712"/>
            <a:ext cx="8602824" cy="440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580" y="5242223"/>
            <a:ext cx="86028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Оставление без присмотра электронагревательных приборов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580" y="188640"/>
            <a:ext cx="8602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3679691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38" y="1053547"/>
            <a:ext cx="8064896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8538" y="5559336"/>
            <a:ext cx="80504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Перегрузка электросети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4077554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player.myshared.ru/7/824801/slides/slide_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58" b="4"/>
          <a:stretch/>
        </p:blipFill>
        <p:spPr bwMode="auto">
          <a:xfrm>
            <a:off x="2541983" y="836712"/>
            <a:ext cx="4348065" cy="460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5457288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Сушка белья над газовыми плитами 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663172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player.myshared.ru/7/824801/slides/slide_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5" r="55974" b="694"/>
          <a:stretch/>
        </p:blipFill>
        <p:spPr bwMode="auto">
          <a:xfrm>
            <a:off x="2885898" y="1059756"/>
            <a:ext cx="3300198" cy="432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3" y="5373216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Затемнение электроламп сгораемыми материалами (бумагой, тканью)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3" y="188640"/>
            <a:ext cx="87129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2481344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layer.myshared.ru/7/824801/slides/slide_2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771800" y="954298"/>
            <a:ext cx="3972407" cy="438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5301208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Неисправность электропроводки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Пользование самодельными предохранителями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6884717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жарная безопасност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ици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273</Words>
  <Application>Microsoft Office PowerPoint</Application>
  <PresentationFormat>Экран (4:3)</PresentationFormat>
  <Paragraphs>47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1_Официальная</vt:lpstr>
      <vt:lpstr>Пожарная безопасность</vt:lpstr>
      <vt:lpstr>Официальная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Инна</cp:lastModifiedBy>
  <cp:revision>18</cp:revision>
  <dcterms:created xsi:type="dcterms:W3CDTF">2017-03-31T10:23:56Z</dcterms:created>
  <dcterms:modified xsi:type="dcterms:W3CDTF">2018-12-22T15:02:22Z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2204177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