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ИСТОРИЯ КНИГИ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Презентация Ковалёвой З.В.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19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920880" cy="65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Зоя\Desktop\история книги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619" y="188640"/>
            <a:ext cx="7860365" cy="654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53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92088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Испокон века книга растит человека.</a:t>
            </a:r>
            <a:br>
              <a:rPr lang="ru-RU" dirty="0" smtClean="0"/>
            </a:br>
            <a:r>
              <a:rPr lang="ru-RU" dirty="0" smtClean="0"/>
              <a:t>Будешь книги читать будешь всё знать.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C:\Users\Зоя\Desktop\история книги\6d3e72d77f4f7a5f4d55bcb7e96470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4320481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Зоя\Desktop\история книги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912" y="2636912"/>
            <a:ext cx="4221088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42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94722"/>
          </a:xfrm>
        </p:spPr>
        <p:txBody>
          <a:bodyPr>
            <a:normAutofit/>
          </a:bodyPr>
          <a:lstStyle/>
          <a:p>
            <a:r>
              <a:rPr lang="ru-RU" dirty="0" smtClean="0"/>
              <a:t>Люди с незапамятных времён рассказывали друг другу удивительные истории, которыми всегда хотели поделиться.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Зоя\Desktop\история книги\1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748" y="3573016"/>
            <a:ext cx="4706997" cy="315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85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Каменная книга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Наскальная </a:t>
            </a:r>
          </a:p>
          <a:p>
            <a:pPr marL="82296" indent="0">
              <a:buNone/>
            </a:pPr>
            <a:r>
              <a:rPr lang="ru-RU" dirty="0" smtClean="0"/>
              <a:t>живопись </a:t>
            </a:r>
          </a:p>
          <a:p>
            <a:pPr marL="82296" indent="0">
              <a:buNone/>
            </a:pPr>
            <a:r>
              <a:rPr lang="ru-RU" dirty="0" smtClean="0"/>
              <a:t>до </a:t>
            </a:r>
          </a:p>
          <a:p>
            <a:pPr marL="82296" indent="0">
              <a:buNone/>
            </a:pPr>
            <a:r>
              <a:rPr lang="ru-RU" dirty="0" smtClean="0"/>
              <a:t>возникновения </a:t>
            </a:r>
          </a:p>
          <a:p>
            <a:pPr marL="82296" indent="0">
              <a:buNone/>
            </a:pPr>
            <a:r>
              <a:rPr lang="ru-RU" dirty="0" smtClean="0"/>
              <a:t>письменности</a:t>
            </a:r>
          </a:p>
          <a:p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051" name="Picture 3" descr="C:\Users\Зоя\Desktop\история книги\1425508717_histor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52690"/>
            <a:ext cx="4579503" cy="501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08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Возникновение письменности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Каменные </a:t>
            </a:r>
          </a:p>
          <a:p>
            <a:pPr marL="82296" indent="0">
              <a:buNone/>
            </a:pPr>
            <a:r>
              <a:rPr lang="ru-RU" dirty="0" smtClean="0"/>
              <a:t>таблички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3074" name="Picture 2" descr="C:\Users\Зоя\Desktop\история книги\full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962" y="1772816"/>
            <a:ext cx="49685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0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98080" cy="778098"/>
          </a:xfrm>
        </p:spPr>
        <p:txBody>
          <a:bodyPr/>
          <a:lstStyle/>
          <a:p>
            <a:r>
              <a:rPr lang="ru-RU" dirty="0" smtClean="0"/>
              <a:t>Глиняные таблички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9"/>
            <a:ext cx="7704855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02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580" y="116632"/>
            <a:ext cx="7962916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3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Книги из папируса</a:t>
            </a:r>
            <a:endParaRPr lang="ru-RU" dirty="0"/>
          </a:p>
        </p:txBody>
      </p:sp>
      <p:pic>
        <p:nvPicPr>
          <p:cNvPr id="6146" name="Picture 2" descr="C:\Users\Зоя\Desktop\история книги\img10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728" y="908720"/>
            <a:ext cx="590532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Зоя\Desktop\история книги\img10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25174"/>
            <a:ext cx="3312368" cy="444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Книги из пергамента </a:t>
            </a:r>
            <a:endParaRPr lang="ru-RU" dirty="0"/>
          </a:p>
        </p:txBody>
      </p:sp>
      <p:pic>
        <p:nvPicPr>
          <p:cNvPr id="7170" name="Picture 2" descr="C:\Users\Зоя\Desktop\история книги\Слайд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908720"/>
            <a:ext cx="7920037" cy="581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8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864096"/>
          </a:xfrm>
        </p:spPr>
        <p:txBody>
          <a:bodyPr/>
          <a:lstStyle/>
          <a:p>
            <a:r>
              <a:rPr lang="ru-RU" dirty="0" smtClean="0"/>
              <a:t>Берестяная книга</a:t>
            </a:r>
            <a:endParaRPr lang="ru-RU" dirty="0"/>
          </a:p>
        </p:txBody>
      </p:sp>
      <p:pic>
        <p:nvPicPr>
          <p:cNvPr id="8194" name="Picture 2" descr="C:\Users\Зоя\Desktop\история книги\img17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79208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80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367</TotalTime>
  <Words>48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ИСТОРИЯ КНИГИ</vt:lpstr>
      <vt:lpstr>Люди с незапамятных времён рассказывали друг другу удивительные истории, которыми всегда хотели поделиться.   </vt:lpstr>
      <vt:lpstr>Каменная книга</vt:lpstr>
      <vt:lpstr>Возникновение письменности</vt:lpstr>
      <vt:lpstr>Глиняные таблички</vt:lpstr>
      <vt:lpstr>Презентация PowerPoint</vt:lpstr>
      <vt:lpstr>Книги из папируса</vt:lpstr>
      <vt:lpstr>Книги из пергамента </vt:lpstr>
      <vt:lpstr>Берестяная книга</vt:lpstr>
      <vt:lpstr>Презентация PowerPoint</vt:lpstr>
      <vt:lpstr>Испокон века книга растит человека. Будешь книги читать будешь всё знать.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КНИГИ</dc:title>
  <dc:creator>Зоя</dc:creator>
  <cp:lastModifiedBy>Зоя</cp:lastModifiedBy>
  <cp:revision>27</cp:revision>
  <dcterms:created xsi:type="dcterms:W3CDTF">2019-11-21T11:08:47Z</dcterms:created>
  <dcterms:modified xsi:type="dcterms:W3CDTF">2019-11-28T19:25:02Z</dcterms:modified>
</cp:coreProperties>
</file>