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BB0EE19-CBCB-4915-A44D-42023540C058}">
          <p14:sldIdLst>
            <p14:sldId id="256"/>
            <p14:sldId id="257"/>
            <p14:sldId id="258"/>
            <p14:sldId id="259"/>
            <p14:sldId id="260"/>
            <p14:sldId id="261"/>
            <p14:sldId id="266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6" autoAdjust="0"/>
  </p:normalViewPr>
  <p:slideViewPr>
    <p:cSldViewPr>
      <p:cViewPr varScale="1">
        <p:scale>
          <a:sx n="99" d="100"/>
          <a:sy n="99" d="100"/>
        </p:scale>
        <p:origin x="-11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21238-CF46-42D4-BB36-E31C635EC08E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E22C0-8775-4DC0-A4F8-12033F249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E22C0-8775-4DC0-A4F8-12033F2491A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3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C3C0248-A859-4738-868F-449AB69DD364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89396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Конспект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индивидуального логопедического занятия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Тема: «Автоматизация звука [ш]»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7632848" cy="1752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Автор: учитель –логопед Того Галина </a:t>
            </a:r>
            <a:r>
              <a:rPr lang="ru-RU" dirty="0" smtClean="0">
                <a:solidFill>
                  <a:schemeClr val="tx1"/>
                </a:solidFill>
              </a:rPr>
              <a:t>Викторовна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30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Давай вспомним, о каком же звуке мы сегодня говорили?  Ты  молодец!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Подведение итогов занятия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176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620688"/>
            <a:ext cx="6450497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автоматизация </a:t>
            </a:r>
            <a:r>
              <a:rPr lang="ru-RU" sz="1600" dirty="0"/>
              <a:t>звука [ш] в словах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56792" y="980728"/>
            <a:ext cx="7632848" cy="36004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Цель: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556792"/>
            <a:ext cx="69847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Задачи.</a:t>
            </a:r>
            <a:endParaRPr lang="ru-RU" sz="1400" dirty="0"/>
          </a:p>
          <a:p>
            <a:r>
              <a:rPr lang="ru-RU" sz="1400" i="1" dirty="0"/>
              <a:t>1.Коррекционно – обучающие:</a:t>
            </a:r>
            <a:endParaRPr lang="ru-RU" sz="1400" dirty="0"/>
          </a:p>
          <a:p>
            <a:r>
              <a:rPr lang="ru-RU" sz="1400" dirty="0"/>
              <a:t>-Закрепить умение определять местоположение  звука (Ш) в словах.</a:t>
            </a:r>
          </a:p>
          <a:p>
            <a:r>
              <a:rPr lang="ru-RU" sz="1400" dirty="0"/>
              <a:t>-Закрепить умение подбирать слова по смыслу.</a:t>
            </a:r>
          </a:p>
          <a:p>
            <a:r>
              <a:rPr lang="ru-RU" sz="1400" dirty="0"/>
              <a:t>- автоматизировать  произнесение звука (Ш) в словах;</a:t>
            </a:r>
          </a:p>
          <a:p>
            <a:r>
              <a:rPr lang="ru-RU" sz="1400" i="1" dirty="0"/>
              <a:t>2. Коррекционно – развивающие:</a:t>
            </a:r>
            <a:endParaRPr lang="ru-RU" sz="1400" dirty="0"/>
          </a:p>
          <a:p>
            <a:r>
              <a:rPr lang="ru-RU" sz="1400" dirty="0"/>
              <a:t>- развитие фонематического анализа;</a:t>
            </a:r>
          </a:p>
          <a:p>
            <a:r>
              <a:rPr lang="ru-RU" sz="1400" dirty="0"/>
              <a:t>- развитие логического мышления;</a:t>
            </a:r>
          </a:p>
          <a:p>
            <a:r>
              <a:rPr lang="ru-RU" sz="1400" dirty="0"/>
              <a:t>- развитие артикуляторной моторики;</a:t>
            </a:r>
          </a:p>
          <a:p>
            <a:r>
              <a:rPr lang="ru-RU" sz="1400" dirty="0"/>
              <a:t>- развитие связной речи.</a:t>
            </a:r>
          </a:p>
          <a:p>
            <a:r>
              <a:rPr lang="ru-RU" sz="1400" i="1" dirty="0"/>
              <a:t>3. Воспитательные:</a:t>
            </a:r>
            <a:endParaRPr lang="ru-RU" sz="1400" dirty="0"/>
          </a:p>
          <a:p>
            <a:r>
              <a:rPr lang="ru-RU" sz="1400" dirty="0" smtClean="0"/>
              <a:t>- воспитывать </a:t>
            </a:r>
            <a:r>
              <a:rPr lang="ru-RU" sz="1400" dirty="0"/>
              <a:t>доброжелательное отношение к окружающим</a:t>
            </a:r>
            <a:r>
              <a:rPr lang="ru-RU" sz="1400" dirty="0" smtClean="0"/>
              <a:t>.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  <a:p>
            <a:pPr marL="285750" indent="-285750">
              <a:buFontTx/>
              <a:buChar char="-"/>
            </a:pPr>
            <a:endParaRPr lang="ru-RU" sz="1400" dirty="0" smtClean="0"/>
          </a:p>
          <a:p>
            <a:r>
              <a:rPr lang="ru-RU" sz="1400" b="1" dirty="0"/>
              <a:t>Оборудование:</a:t>
            </a:r>
            <a:r>
              <a:rPr lang="ru-RU" sz="1400" dirty="0"/>
              <a:t> зеркало, картинки с изображением артикуляционных упражнений, картинки с заданиями, флажок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3761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5040560" cy="47427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200" dirty="0" smtClean="0"/>
              <a:t>Артикуляционная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6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5112568" cy="5112567"/>
          </a:xfrm>
        </p:spPr>
      </p:pic>
    </p:spTree>
    <p:extLst>
      <p:ext uri="{BB962C8B-B14F-4D97-AF65-F5344CB8AC3E}">
        <p14:creationId xmlns:p14="http://schemas.microsoft.com/office/powerpoint/2010/main" val="49937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-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700" dirty="0" smtClean="0"/>
              <a:t>Дыхательные упражнения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28800"/>
            <a:ext cx="66675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01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872067" y="6126162"/>
            <a:ext cx="7408333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Развитие фонематического анализа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referad.ru/labirint-s-progovarivaniem-rebenok-pri-dvijenii-po-labirintu-d/9492_html_5da723b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692" y="1628800"/>
            <a:ext cx="547260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4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Четвертый лишний </a:t>
            </a:r>
            <a:endParaRPr lang="ru-RU" sz="2800" dirty="0"/>
          </a:p>
        </p:txBody>
      </p:sp>
      <p:pic>
        <p:nvPicPr>
          <p:cNvPr id="4" name="Объект 3" descr="http://referad.ru/labirint-s-progovarivaniem-rebenok-pri-dvijenii-po-labirintu-d/9492_html_m54cbcf4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616624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1375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Упражнение на развитие внимания и формирование связной речи</a:t>
            </a:r>
            <a:endParaRPr lang="ru-RU" sz="2400" dirty="0"/>
          </a:p>
        </p:txBody>
      </p:sp>
      <p:pic>
        <p:nvPicPr>
          <p:cNvPr id="4" name="Рисунок 3" descr="http://ocherk.org/labirint-s-progovarivaniem-rebenok-pri-dvijenii-po-labirintu-d-v3/28069_html_m2baec7e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54461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6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Четвертый лишний</a:t>
            </a:r>
            <a:endParaRPr lang="ru-RU" sz="2800" dirty="0"/>
          </a:p>
        </p:txBody>
      </p:sp>
      <p:pic>
        <p:nvPicPr>
          <p:cNvPr id="4" name="Объект 3" descr="https://img1.postila.ru/storage/11328000/11326668/23f242109ea856c635a56332ae841a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40060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120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188</TotalTime>
  <Words>132</Words>
  <Application>Microsoft Office PowerPoint</Application>
  <PresentationFormat>Экран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Конспект индивидуального логопедического занятия Тема: «Автоматизация звука [ш]»  </vt:lpstr>
      <vt:lpstr>Цель: </vt:lpstr>
      <vt:lpstr>Артикуляционная гимнастика </vt:lpstr>
      <vt:lpstr>Презентация PowerPoint</vt:lpstr>
      <vt:lpstr>Дыхательные упражнения </vt:lpstr>
      <vt:lpstr>Развитие фонематического анализа </vt:lpstr>
      <vt:lpstr>Четвертый лишний </vt:lpstr>
      <vt:lpstr>Упражнение на развитие внимания и формирование связной речи</vt:lpstr>
      <vt:lpstr>Четвертый лишний</vt:lpstr>
      <vt:lpstr>Подведение итогов занятия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коррекционного  логопедического занятия</dc:title>
  <dc:creator>Dmitry</dc:creator>
  <cp:lastModifiedBy>Dmitry</cp:lastModifiedBy>
  <cp:revision>11</cp:revision>
  <dcterms:created xsi:type="dcterms:W3CDTF">2019-11-21T19:24:57Z</dcterms:created>
  <dcterms:modified xsi:type="dcterms:W3CDTF">2019-11-28T10:57:07Z</dcterms:modified>
</cp:coreProperties>
</file>