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6507" y="6252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01779" y="908720"/>
            <a:ext cx="6419056" cy="4867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9600" b="1" dirty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Составь </a:t>
            </a:r>
            <a:endParaRPr lang="ru-RU" sz="9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9600" b="1" dirty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слово и прочитай</a:t>
            </a:r>
            <a:endParaRPr lang="ru-RU" sz="9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07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лобок\Desktop\Новая папка\IMG_20160817_215722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Колобок\Desktop\Новая папка\IMG_20160813_211307_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14" t="66624" r="5620" b="4270"/>
          <a:stretch/>
        </p:blipFill>
        <p:spPr bwMode="auto">
          <a:xfrm>
            <a:off x="467544" y="4581128"/>
            <a:ext cx="1944216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Колобок\Desktop\Новая папка\IMG_20160813_211310_7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38" t="2093" r="5616" b="68347"/>
          <a:stretch/>
        </p:blipFill>
        <p:spPr bwMode="auto">
          <a:xfrm>
            <a:off x="3779912" y="4565924"/>
            <a:ext cx="1872208" cy="19594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Колобок\Desktop\Новая папка\IMG_20160813_211310_7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38" t="35064" r="5616" b="34921"/>
          <a:stretch/>
        </p:blipFill>
        <p:spPr bwMode="auto">
          <a:xfrm>
            <a:off x="6876256" y="4554299"/>
            <a:ext cx="1944216" cy="19710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2592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олобок\Desktop\Новая папка\IMG_20160817_215724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Колобок\Desktop\Новая папка\IMG_20160813_211307_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" t="35018" r="75924" b="34513"/>
          <a:stretch/>
        </p:blipFill>
        <p:spPr bwMode="auto">
          <a:xfrm>
            <a:off x="556692" y="4585971"/>
            <a:ext cx="1927075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Колобок\Desktop\Новая папка\IMG_20160813_211310_7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6" t="2093" r="52488" b="68120"/>
          <a:stretch/>
        </p:blipFill>
        <p:spPr bwMode="auto">
          <a:xfrm>
            <a:off x="6948264" y="4585971"/>
            <a:ext cx="1800200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Колобок\Desktop\Новая папка\IMG_20160813_211310_7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38" t="2093" r="5616" b="68347"/>
          <a:stretch/>
        </p:blipFill>
        <p:spPr bwMode="auto">
          <a:xfrm>
            <a:off x="3779912" y="4557897"/>
            <a:ext cx="1800200" cy="19722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229635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лобок\Desktop\Новая папка\IMG_20160817_215719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Колобок\Desktop\Новая папка\IMG_20160813_211310_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" t="2092" r="75120" b="67665"/>
          <a:stretch/>
        </p:blipFill>
        <p:spPr bwMode="auto">
          <a:xfrm>
            <a:off x="2599114" y="4509120"/>
            <a:ext cx="1972886" cy="20882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Колобок\Desktop\Новая папка\IMG_20160813_211310_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63" t="2093" r="28891" b="68120"/>
          <a:stretch/>
        </p:blipFill>
        <p:spPr bwMode="auto">
          <a:xfrm>
            <a:off x="6948264" y="4512994"/>
            <a:ext cx="1800200" cy="20843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Колобок\Desktop\Новая папка\IMG_20160813_211310_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38" t="2093" r="5616" b="68347"/>
          <a:stretch/>
        </p:blipFill>
        <p:spPr bwMode="auto">
          <a:xfrm>
            <a:off x="4788024" y="4512994"/>
            <a:ext cx="1872208" cy="20843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Колобок\Desktop\Новая папка\IMG_20160813_211310_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40" t="35699" r="28572" b="35196"/>
          <a:stretch/>
        </p:blipFill>
        <p:spPr bwMode="auto">
          <a:xfrm>
            <a:off x="467544" y="4536646"/>
            <a:ext cx="1872208" cy="20607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1831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олобок\Desktop\Новая папка\IMG_20160817_215726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Колобок\Desktop\Новая папка\IMG_20160813_211307_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" t="2501" r="75924" b="68394"/>
          <a:stretch/>
        </p:blipFill>
        <p:spPr bwMode="auto">
          <a:xfrm>
            <a:off x="6948264" y="4581128"/>
            <a:ext cx="1872208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Колобок\Desktop\Новая папка\IMG_20160813_211307_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" t="66169" r="75924" b="4270"/>
          <a:stretch/>
        </p:blipFill>
        <p:spPr bwMode="auto">
          <a:xfrm>
            <a:off x="539549" y="4543825"/>
            <a:ext cx="1800201" cy="1974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Колобок\Desktop\Новая папка\IMG_20160813_211310_7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6" t="2093" r="52488" b="68120"/>
          <a:stretch/>
        </p:blipFill>
        <p:spPr bwMode="auto">
          <a:xfrm>
            <a:off x="4788024" y="4543825"/>
            <a:ext cx="1800200" cy="19815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Колобок\Desktop\Новая папка\IMG_20160813_211307_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06" t="66364" r="52327" b="3849"/>
          <a:stretch/>
        </p:blipFill>
        <p:spPr bwMode="auto">
          <a:xfrm>
            <a:off x="2555776" y="4543825"/>
            <a:ext cx="2016224" cy="19815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4175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олобок\Desktop\Новая папка\IMG_20160817_215728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Колобок\Desktop\Новая папка\IMG_20160813_211307_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" t="2501" r="75924" b="68394"/>
          <a:stretch/>
        </p:blipFill>
        <p:spPr bwMode="auto">
          <a:xfrm>
            <a:off x="4788024" y="4581128"/>
            <a:ext cx="1872208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Колобок\Desktop\Новая папка\IMG_20160813_211307_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96" t="2501" r="5297" b="68166"/>
          <a:stretch/>
        </p:blipFill>
        <p:spPr bwMode="auto">
          <a:xfrm>
            <a:off x="6948264" y="4581128"/>
            <a:ext cx="1800200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Колобок\Desktop\Новая папка\IMG_20160813_211310_7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44" t="66852" r="52489" b="3362"/>
          <a:stretch/>
        </p:blipFill>
        <p:spPr bwMode="auto">
          <a:xfrm>
            <a:off x="467544" y="4581128"/>
            <a:ext cx="1872208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4526978"/>
            <a:ext cx="1944687" cy="201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776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олобок\Desktop\Новая папка\IMG_20160817_215730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Колобок\Desktop\Новая папка\IMG_20160813_211310_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" t="2092" r="75120" b="67665"/>
          <a:stretch/>
        </p:blipFill>
        <p:spPr bwMode="auto">
          <a:xfrm>
            <a:off x="6930008" y="4536098"/>
            <a:ext cx="1944216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Колобок\Desktop\Новая папка\IMG_20160813_211310_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38" t="35064" r="5616" b="34921"/>
          <a:stretch/>
        </p:blipFill>
        <p:spPr bwMode="auto">
          <a:xfrm>
            <a:off x="2627784" y="4509120"/>
            <a:ext cx="1800200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Колобок\Desktop\Новая папка\IMG_20160813_211310_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40" t="35699" r="28572" b="35196"/>
          <a:stretch/>
        </p:blipFill>
        <p:spPr bwMode="auto">
          <a:xfrm>
            <a:off x="467544" y="4509120"/>
            <a:ext cx="1872208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Колобок\Desktop\Новая папка\IMG_20160813_211310_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9" t="66396" r="75924" b="4044"/>
          <a:stretch/>
        </p:blipFill>
        <p:spPr bwMode="auto">
          <a:xfrm>
            <a:off x="4788024" y="4516574"/>
            <a:ext cx="1872208" cy="20087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2561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олобок\Desktop\Новая папка\IMG_20160817_215733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Колобок\Desktop\Новая папка\IMG_20160813_211307_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" t="2501" r="75924" b="68394"/>
          <a:stretch/>
        </p:blipFill>
        <p:spPr bwMode="auto">
          <a:xfrm>
            <a:off x="6892016" y="4581128"/>
            <a:ext cx="1944216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Колобок\Desktop\Новая папка\IMG_20160813_211307_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6" t="2501" r="52810" b="68393"/>
          <a:stretch/>
        </p:blipFill>
        <p:spPr bwMode="auto">
          <a:xfrm>
            <a:off x="4788024" y="4581128"/>
            <a:ext cx="1872208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Колобок\Desktop\Новая папка\IMG_20160813_211315_8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46" t="2047" r="52327" b="68409"/>
          <a:stretch/>
        </p:blipFill>
        <p:spPr bwMode="auto">
          <a:xfrm>
            <a:off x="467544" y="4547570"/>
            <a:ext cx="1872208" cy="19777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520332"/>
            <a:ext cx="1878013" cy="200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056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олобок\Desktop\Новая папка\IMG_20160817_215737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Колобок\Desktop\Новая папка\IMG_20160813_211307_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" t="2501" r="75924" b="68394"/>
          <a:stretch/>
        </p:blipFill>
        <p:spPr bwMode="auto">
          <a:xfrm>
            <a:off x="6928496" y="4506282"/>
            <a:ext cx="1872208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Колобок\Desktop\Новая папка\IMG_20160813_211307_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" t="66169" r="75924" b="4270"/>
          <a:stretch/>
        </p:blipFill>
        <p:spPr bwMode="auto">
          <a:xfrm>
            <a:off x="4716016" y="4554006"/>
            <a:ext cx="1872208" cy="20433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Колобок\Desktop\Новая папка\IMG_20160813_211307_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14" t="66624" r="5620" b="4270"/>
          <a:stretch/>
        </p:blipFill>
        <p:spPr bwMode="auto">
          <a:xfrm>
            <a:off x="395536" y="4554006"/>
            <a:ext cx="2016224" cy="18993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554006"/>
            <a:ext cx="1798637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86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Звездочка</dc:creator>
  <cp:lastModifiedBy>Светлана Мартыненко</cp:lastModifiedBy>
  <cp:revision>6</cp:revision>
  <dcterms:created xsi:type="dcterms:W3CDTF">2019-11-25T03:17:15Z</dcterms:created>
  <dcterms:modified xsi:type="dcterms:W3CDTF">2019-11-25T08:41:29Z</dcterms:modified>
</cp:coreProperties>
</file>