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4" r:id="rId3"/>
    <p:sldId id="256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6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5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7B5DF-8FC1-4EE4-8DF8-20132D7DA7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90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9F7A-4BDB-4185-BDF3-39A5C988C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736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AF5AE-5A91-4322-96F1-2A37D9BCCE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3893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288F4-435A-4642-A4A6-91EE3F495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999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7FEAF-4AA4-4030-9C4C-F115BB781B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3962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F93D0-25FE-435B-86F7-985171D9D0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4136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2E387-04CD-48E4-BCD7-FC31A498CE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6332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E06A-582F-4FC6-8630-B4D86A625A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835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B2560-334D-4AF5-8585-A085E03988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1209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61C85-873A-43A7-A6D4-14B8F504EA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0503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7FD7E-FFF2-4295-804D-FC085E127E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015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C97C4-8645-4BFE-917F-21B4C259D4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56369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AAFB9-43D2-4822-BF4B-0D77AF0965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8077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A9679-D390-4462-B803-07E00A20E2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6322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F2D7-084D-487B-9C5F-FCD8525AB2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3634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EE0D6-7017-4494-B658-09859C0C77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956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5BECA-6FD2-4ECF-962B-F70D0963B9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889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1CEEF-A507-49AD-8205-57709D632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332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CCC7C-A965-4B67-8539-B2B3D49BF5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560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2CC94-C3CC-4C7F-AA9B-8C9416FDD6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58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7E9D9-74E4-49EF-B1AF-39DEE6C74F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539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E93CD-4673-4D19-B26A-161BBD3B96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79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FC69A08-CA53-462F-915D-8095A41D5C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FC26601-3E88-41D1-9A52-0AEE3A887D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76200" y="381000"/>
            <a:ext cx="5181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4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Китап</a:t>
            </a:r>
            <a:r>
              <a:rPr lang="ru-RU" altLang="ru-RU" sz="4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— </a:t>
            </a:r>
            <a:r>
              <a:rPr lang="ru-RU" altLang="ru-RU" sz="44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дөньяны</a:t>
            </a:r>
            <a:r>
              <a:rPr lang="ru-RU" altLang="ru-RU" sz="4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altLang="ru-RU" sz="44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танып</a:t>
            </a:r>
            <a:r>
              <a:rPr lang="ru-RU" altLang="ru-RU" sz="4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altLang="ru-RU" sz="44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белергә</a:t>
            </a:r>
            <a:r>
              <a:rPr lang="ru-RU" altLang="ru-RU" sz="4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altLang="ru-RU" sz="44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ачкыч</a:t>
            </a:r>
            <a:endParaRPr lang="ru-RU" altLang="ru-RU" sz="44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075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819" y="2971800"/>
            <a:ext cx="4170362" cy="262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001000" cy="11430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Көтелгән нәтиҗәләр</a:t>
            </a: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914400" y="1524000"/>
            <a:ext cx="7924800" cy="5181600"/>
          </a:xfrm>
        </p:spPr>
        <p:txBody>
          <a:bodyPr/>
          <a:lstStyle/>
          <a:p>
            <a:pPr algn="just" eaLnBrk="1" hangingPunct="1"/>
            <a:r>
              <a:rPr lang="tt-RU" altLang="ru-RU" b="1" smtClean="0"/>
              <a:t>Һәр баланы шәхес итеп күрү.</a:t>
            </a:r>
            <a:endParaRPr lang="ru-RU" altLang="ru-RU" b="1" smtClean="0"/>
          </a:p>
          <a:p>
            <a:pPr algn="just" eaLnBrk="1" hangingPunct="1"/>
            <a:r>
              <a:rPr lang="tt-RU" altLang="ru-RU" b="1" smtClean="0"/>
              <a:t>Китап укуга теләк булдыру.</a:t>
            </a:r>
            <a:endParaRPr lang="ru-RU" altLang="ru-RU" b="1" smtClean="0"/>
          </a:p>
          <a:p>
            <a:pPr algn="just" eaLnBrk="1" hangingPunct="1"/>
            <a:r>
              <a:rPr lang="tt-RU" altLang="ru-RU" b="1" smtClean="0"/>
              <a:t>Фикереңне уйлап, эзлекле, дәлилле итеп әйтә белү.</a:t>
            </a:r>
            <a:endParaRPr lang="ru-RU" altLang="ru-RU" b="1" smtClean="0"/>
          </a:p>
          <a:p>
            <a:pPr algn="just" eaLnBrk="1" hangingPunct="1"/>
            <a:r>
              <a:rPr lang="tt-RU" altLang="ru-RU" b="1" smtClean="0"/>
              <a:t>Укылган әсәрдән чыгып гомуми нәтиҗә ясый белү. </a:t>
            </a:r>
            <a:endParaRPr lang="ru-RU" altLang="ru-RU" b="1" smtClean="0"/>
          </a:p>
          <a:p>
            <a:pPr algn="just" eaLnBrk="1" hangingPunct="1"/>
            <a:r>
              <a:rPr lang="tt-RU" altLang="ru-RU" b="1" smtClean="0"/>
              <a:t>Укылган, әйтелгәннәрне тормышта кулланырга әзер булу, тормыш тәҗрибәсе туплау.</a:t>
            </a:r>
            <a:endParaRPr lang="ru-RU" altLang="ru-RU" b="1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5800" y="169863"/>
            <a:ext cx="8229600" cy="11430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Проектның нәтиҗәләре</a:t>
            </a: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endParaRPr lang="ru-RU" altLang="ru-RU" smtClean="0">
              <a:solidFill>
                <a:srgbClr val="C00000"/>
              </a:solidFill>
            </a:endParaRPr>
          </a:p>
        </p:txBody>
      </p:sp>
      <p:pic>
        <p:nvPicPr>
          <p:cNvPr id="13315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1600" y="1141245"/>
            <a:ext cx="3200400" cy="2402222"/>
          </a:xfrm>
        </p:spPr>
      </p:pic>
      <p:pic>
        <p:nvPicPr>
          <p:cNvPr id="13316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991" y="1148069"/>
            <a:ext cx="3195639" cy="239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167" y="4191000"/>
            <a:ext cx="3200400" cy="219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991" y="4191000"/>
            <a:ext cx="3177442" cy="219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4" descr="https://edu.tatar.ru/upload/anketas/153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39" name="AutoShape 6" descr="https://edu.tatar.ru/upload/anketas/15376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40" name="AutoShape 8" descr="https://edu.tatar.ru/upload/anketas/15376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460375" y="465138"/>
            <a:ext cx="8143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00" b="1" i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2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413" y="788194"/>
            <a:ext cx="3121025" cy="233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513" y="3656892"/>
            <a:ext cx="3260725" cy="2442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717393"/>
            <a:ext cx="3260725" cy="244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3532188"/>
            <a:ext cx="3352751" cy="253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850900" y="609600"/>
            <a:ext cx="8229600" cy="1676400"/>
          </a:xfrm>
        </p:spPr>
        <p:txBody>
          <a:bodyPr/>
          <a:lstStyle/>
          <a:p>
            <a:pPr>
              <a:defRPr/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Ак </a:t>
            </a:r>
            <a:r>
              <a:rPr lang="ru-RU" altLang="ru-RU" b="1" dirty="0" err="1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калфак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9100" y="1676400"/>
            <a:ext cx="6553200" cy="38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Заголовок 1"/>
          <p:cNvSpPr>
            <a:spLocks noGrp="1"/>
          </p:cNvSpPr>
          <p:nvPr>
            <p:ph type="title"/>
          </p:nvPr>
        </p:nvSpPr>
        <p:spPr>
          <a:xfrm>
            <a:off x="1219200" y="533400"/>
            <a:ext cx="7924800" cy="1600200"/>
          </a:xfrm>
        </p:spPr>
        <p:txBody>
          <a:bodyPr/>
          <a:lstStyle/>
          <a:p>
            <a:r>
              <a:rPr lang="ru-RU" altLang="ru-RU" smtClean="0">
                <a:solidFill>
                  <a:srgbClr val="C00000"/>
                </a:solidFill>
              </a:rPr>
              <a:t>Үз белемеңне күтәрү өстендә туктаусыз эшләү генә тиешле нәтиҗәләр бирә</a:t>
            </a:r>
            <a:r>
              <a:rPr lang="ru-RU" altLang="ru-RU" smtClean="0">
                <a:solidFill>
                  <a:srgbClr val="FF0000"/>
                </a:solidFill>
              </a:rPr>
              <a:t> </a:t>
            </a:r>
            <a:br>
              <a:rPr lang="ru-RU" altLang="ru-RU" smtClean="0">
                <a:solidFill>
                  <a:srgbClr val="FF0000"/>
                </a:solidFill>
              </a:rPr>
            </a:br>
            <a:endParaRPr lang="ru-RU" altLang="ru-RU" smtClean="0">
              <a:solidFill>
                <a:srgbClr val="FF0000"/>
              </a:solidFill>
            </a:endParaRPr>
          </a:p>
        </p:txBody>
      </p:sp>
      <p:pic>
        <p:nvPicPr>
          <p:cNvPr id="16389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2971800" cy="331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C00000"/>
                </a:solidFill>
              </a:rPr>
              <a:t>Белем бирү проекты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505200"/>
            <a:ext cx="8610600" cy="1752600"/>
          </a:xfrm>
        </p:spPr>
        <p:txBody>
          <a:bodyPr/>
          <a:lstStyle/>
          <a:p>
            <a:pPr eaLnBrk="1" hangingPunct="1"/>
            <a:r>
              <a:rPr lang="ru-RU" altLang="ru-RU" sz="4400" b="1" i="1" smtClean="0">
                <a:solidFill>
                  <a:srgbClr val="002060"/>
                </a:solidFill>
              </a:rPr>
              <a:t>Укучыларда китап укуга ничек кызыксыну уятырга</a:t>
            </a:r>
            <a:endParaRPr lang="ru-RU" altLang="ru-RU" sz="4400" i="1" smtClean="0">
              <a:solidFill>
                <a:srgbClr val="002060"/>
              </a:solidFill>
            </a:endParaRP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ъект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525963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tt-RU" altLang="ru-RU" b="1" smtClean="0"/>
              <a:t>Телевизор, компьютерлар, күңел ачу урыннары акрынлап китапларны кысырыклап баралар. Бу проблема бөтен ил буенча күзәтелә. </a:t>
            </a:r>
          </a:p>
          <a:p>
            <a:pPr marL="0" indent="0" algn="just" eaLnBrk="1" hangingPunct="1">
              <a:buFontTx/>
              <a:buNone/>
            </a:pPr>
            <a:endParaRPr lang="tt-RU" altLang="ru-RU" b="1" smtClean="0"/>
          </a:p>
          <a:p>
            <a:pPr marL="0" indent="0" algn="just" eaLnBrk="1" hangingPunct="1">
              <a:buFontTx/>
              <a:buNone/>
            </a:pPr>
            <a:endParaRPr lang="ru-RU" altLang="ru-RU" b="1" smtClean="0"/>
          </a:p>
        </p:txBody>
      </p:sp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077200" cy="9144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Проектның актуальлеге</a:t>
            </a:r>
            <a:r>
              <a:rPr lang="tt-RU" altLang="ru-RU" smtClean="0">
                <a:solidFill>
                  <a:srgbClr val="C00000"/>
                </a:solidFill>
              </a:rPr>
              <a:t> 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5124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949405"/>
            <a:ext cx="3352800" cy="225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Проектның максаты</a:t>
            </a:r>
            <a:r>
              <a:rPr lang="tt-RU" altLang="ru-RU" smtClean="0">
                <a:solidFill>
                  <a:srgbClr val="C00000"/>
                </a:solidFill>
              </a:rPr>
              <a:t> </a:t>
            </a:r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33600"/>
            <a:ext cx="7772400" cy="3505200"/>
          </a:xfrm>
        </p:spPr>
        <p:txBody>
          <a:bodyPr/>
          <a:lstStyle/>
          <a:p>
            <a:pPr algn="just" eaLnBrk="1" hangingPunct="1"/>
            <a:r>
              <a:rPr lang="tt-RU" altLang="ru-RU" b="1" smtClean="0"/>
              <a:t>укучыларда укуга кызыксыну уятып, гыйлемле, туган телен, җирен, әти-әнисе, яшьтәшләрен  хөрмәт итүче шәхесләр тәрбияләү. </a:t>
            </a:r>
            <a:endParaRPr lang="ru-RU" altLang="ru-RU" b="1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Бурычлар</a:t>
            </a:r>
            <a:r>
              <a:rPr lang="ru-RU" altLang="ru-RU" smtClean="0">
                <a:solidFill>
                  <a:srgbClr val="C00000"/>
                </a:solidFill>
              </a:rPr>
              <a:t/>
            </a:r>
            <a:br>
              <a:rPr lang="ru-RU" altLang="ru-RU" smtClean="0">
                <a:solidFill>
                  <a:srgbClr val="C00000"/>
                </a:solidFill>
              </a:rPr>
            </a:br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914400" y="1447800"/>
            <a:ext cx="7848600" cy="4525963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tt-RU" altLang="ru-RU" sz="2800" b="1" smtClean="0"/>
              <a:t>1.Укуга уңай мотивация булдыру өчен һәр баланың аз гына уңышын да вакытында күреп алып бәяләү һәм хуплау.</a:t>
            </a:r>
            <a:endParaRPr lang="ru-RU" altLang="ru-RU" sz="2800" b="1" smtClean="0"/>
          </a:p>
          <a:p>
            <a:pPr marL="0" indent="0" algn="just" eaLnBrk="1" hangingPunct="1">
              <a:buFontTx/>
              <a:buNone/>
            </a:pPr>
            <a:r>
              <a:rPr lang="tt-RU" altLang="ru-RU" sz="2800" b="1" smtClean="0"/>
              <a:t>2.Шәхси кызыксынуларын тормышка ашыру, уй һәм фикерләү эшчәнлеген арттыру.</a:t>
            </a:r>
            <a:endParaRPr lang="ru-RU" altLang="ru-RU" sz="2800" b="1" smtClean="0"/>
          </a:p>
          <a:p>
            <a:pPr marL="0" indent="0" algn="just" eaLnBrk="1" hangingPunct="1">
              <a:buFontTx/>
              <a:buNone/>
            </a:pPr>
            <a:r>
              <a:rPr lang="tt-RU" altLang="ru-RU" sz="2800" b="1" smtClean="0"/>
              <a:t>3.Укучыларда укуга кызыксыну тудырыр өчен шартлар булдыру.</a:t>
            </a:r>
            <a:endParaRPr lang="ru-RU" altLang="ru-RU" sz="2800" b="1" smtClean="0"/>
          </a:p>
          <a:p>
            <a:pPr marL="0" indent="0" algn="just" eaLnBrk="1" hangingPunct="1">
              <a:buFontTx/>
              <a:buNone/>
            </a:pPr>
            <a:r>
              <a:rPr lang="tt-RU" altLang="ru-RU" sz="2800" b="1" smtClean="0"/>
              <a:t>4.Кеше тормышында китапның зур әһәмияткә ия булуын аңлату.</a:t>
            </a:r>
            <a:endParaRPr lang="ru-RU" altLang="ru-RU" sz="2800" b="1" smtClean="0"/>
          </a:p>
          <a:p>
            <a:pPr marL="0" indent="0"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0000" cy="1143000"/>
          </a:xfrm>
        </p:spPr>
        <p:txBody>
          <a:bodyPr/>
          <a:lstStyle/>
          <a:p>
            <a:pPr eaLnBrk="1" hangingPunct="1"/>
            <a:r>
              <a:rPr lang="tt-RU" altLang="ru-RU" b="1" smtClean="0">
                <a:solidFill>
                  <a:srgbClr val="C00000"/>
                </a:solidFill>
              </a:rPr>
              <a:t>Проектны тормышка ашыру этаплары</a:t>
            </a:r>
            <a:endParaRPr lang="ru-RU" altLang="ru-RU" smtClean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52600"/>
            <a:ext cx="7848600" cy="4572000"/>
          </a:xfrm>
        </p:spPr>
        <p:txBody>
          <a:bodyPr/>
          <a:lstStyle/>
          <a:p>
            <a:pPr marL="514350" indent="-514350" algn="just" eaLnBrk="1" hangingPunct="1">
              <a:buFontTx/>
              <a:buAutoNum type="arabicPeriod"/>
              <a:defRPr/>
            </a:pPr>
            <a:r>
              <a:rPr lang="tt-RU" b="1" dirty="0" smtClean="0"/>
              <a:t>Диагностика. 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/>
              <a:t>2.Укучыларда укуга кызыксыну тудыру өчен шартлар булдыру.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/>
              <a:t>3. Укуга кызыксынуларын дәрес һәм сыйныфтан тыш чаралар арткылы үстерү.</a:t>
            </a:r>
            <a:endParaRPr lang="ru-RU" b="1" dirty="0" smtClean="0"/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1219200" y="533400"/>
            <a:ext cx="7467600" cy="57912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tt-RU" altLang="ru-RU" b="1" smtClean="0">
                <a:solidFill>
                  <a:srgbClr val="C00000"/>
                </a:solidFill>
              </a:rPr>
              <a:t>I этап. </a:t>
            </a:r>
            <a:r>
              <a:rPr lang="tt-RU" altLang="ru-RU" smtClean="0"/>
              <a:t>Диагностика.</a:t>
            </a:r>
          </a:p>
          <a:p>
            <a:pPr marL="0" indent="0" algn="just" eaLnBrk="1" hangingPunct="1">
              <a:buFontTx/>
              <a:buNone/>
            </a:pPr>
            <a:r>
              <a:rPr lang="tt-RU" altLang="ru-RU" b="1" smtClean="0">
                <a:solidFill>
                  <a:srgbClr val="C00000"/>
                </a:solidFill>
              </a:rPr>
              <a:t>Үткәрү вакыты:</a:t>
            </a:r>
            <a:r>
              <a:rPr lang="tt-RU" altLang="ru-RU" smtClean="0">
                <a:solidFill>
                  <a:srgbClr val="C00000"/>
                </a:solidFill>
              </a:rPr>
              <a:t> </a:t>
            </a:r>
            <a:r>
              <a:rPr lang="tt-RU" altLang="ru-RU" smtClean="0"/>
              <a:t>I чирек 2016-2017нче уку елы.  </a:t>
            </a:r>
            <a:endParaRPr lang="ru-RU" altLang="ru-RU" smtClean="0"/>
          </a:p>
          <a:p>
            <a:pPr marL="0" indent="0" algn="just" eaLnBrk="1" hangingPunct="1">
              <a:buFontTx/>
              <a:buNone/>
            </a:pPr>
            <a:r>
              <a:rPr lang="tt-RU" altLang="ru-RU" b="1" smtClean="0">
                <a:solidFill>
                  <a:srgbClr val="C00000"/>
                </a:solidFill>
              </a:rPr>
              <a:t>Эш планы: </a:t>
            </a:r>
            <a:endParaRPr lang="ru-RU" altLang="ru-RU" b="1" smtClean="0">
              <a:solidFill>
                <a:srgbClr val="C00000"/>
              </a:solidFill>
            </a:endParaRPr>
          </a:p>
          <a:p>
            <a:pPr marL="0" indent="0" algn="just" eaLnBrk="1" hangingPunct="1">
              <a:buFontTx/>
              <a:buNone/>
            </a:pPr>
            <a:r>
              <a:rPr lang="tt-RU" altLang="ru-RU" smtClean="0"/>
              <a:t>1. Лицей укучылары арасында тест үткәрү.</a:t>
            </a:r>
            <a:endParaRPr lang="ru-RU" altLang="ru-RU" smtClean="0"/>
          </a:p>
          <a:p>
            <a:pPr marL="0" indent="0" algn="just" eaLnBrk="1" hangingPunct="1">
              <a:buFontTx/>
              <a:buNone/>
            </a:pPr>
            <a:r>
              <a:rPr lang="tt-RU" altLang="ru-RU" smtClean="0"/>
              <a:t>2.  Китап укымау сәбәпләрен ачыклау.</a:t>
            </a:r>
            <a:endParaRPr lang="ru-RU" altLang="ru-RU" smtClean="0"/>
          </a:p>
          <a:p>
            <a:pPr marL="0" indent="0" algn="just" eaLnBrk="1" hangingPunct="1">
              <a:buFontTx/>
              <a:buNone/>
            </a:pPr>
            <a:r>
              <a:rPr lang="tt-RU" altLang="ru-RU" smtClean="0"/>
              <a:t>3. Диагностика нәтиҗәләре белән таныштыру.</a:t>
            </a:r>
            <a:endParaRPr lang="ru-RU" altLang="ru-RU" smtClean="0"/>
          </a:p>
          <a:p>
            <a:pPr marL="0" indent="0"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52400"/>
            <a:ext cx="7772400" cy="609600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>
                <a:solidFill>
                  <a:srgbClr val="C00000"/>
                </a:solidFill>
              </a:rPr>
              <a:t>II этап.</a:t>
            </a:r>
            <a:r>
              <a:rPr lang="tt-RU" sz="3100" dirty="0" smtClean="0">
                <a:solidFill>
                  <a:srgbClr val="C00000"/>
                </a:solidFill>
              </a:rPr>
              <a:t> </a:t>
            </a:r>
            <a:r>
              <a:rPr lang="tt-RU" sz="3100" b="1" dirty="0" smtClean="0"/>
              <a:t>Укучыларда укуга кызыксыну тудыру өчен шартлар булдыру.</a:t>
            </a:r>
            <a:endParaRPr lang="ru-RU" sz="3100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>
                <a:solidFill>
                  <a:srgbClr val="C00000"/>
                </a:solidFill>
              </a:rPr>
              <a:t>Үткәрү вакыты: </a:t>
            </a:r>
            <a:r>
              <a:rPr lang="tt-RU" sz="3100" b="1" dirty="0" smtClean="0"/>
              <a:t>ноябрь 2016 – май 2017</a:t>
            </a:r>
            <a:endParaRPr lang="ru-RU" sz="3100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>
                <a:solidFill>
                  <a:srgbClr val="C00000"/>
                </a:solidFill>
              </a:rPr>
              <a:t>Гамәлгә ашыру планы:</a:t>
            </a:r>
            <a:endParaRPr lang="ru-RU" sz="3100" b="1" dirty="0" smtClean="0">
              <a:solidFill>
                <a:srgbClr val="C00000"/>
              </a:solidFill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/>
              <a:t>1.Уңайлы, җиһазландырылган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/>
              <a:t>кабинетлар, китапханә аша укучыларда укуга кызыксыну уяту.</a:t>
            </a:r>
            <a:endParaRPr lang="ru-RU" sz="3100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sz="3100" b="1" dirty="0" smtClean="0"/>
              <a:t>2.Әсәрләрне өйрәнгәндә укучының  үзен әсәрнең бер герое итеп хис иттереп, яки музыка, картина, рәсемнәр, рольле яки башка төрле уеннар аша кызыксыну уяту.</a:t>
            </a:r>
            <a:endParaRPr lang="ru-RU" sz="3100" b="1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533400"/>
            <a:ext cx="7620000" cy="586740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>
                <a:solidFill>
                  <a:srgbClr val="C00000"/>
                </a:solidFill>
              </a:rPr>
              <a:t>III этап. </a:t>
            </a:r>
            <a:r>
              <a:rPr lang="tt-RU" b="1" dirty="0" smtClean="0"/>
              <a:t>Укуга кызыксынуларын дәрес һәм сыйныфтан тыш чаралар арткылы үстерү.</a:t>
            </a:r>
            <a:endParaRPr lang="ru-RU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>
                <a:solidFill>
                  <a:srgbClr val="C00000"/>
                </a:solidFill>
              </a:rPr>
              <a:t>Үткәрү вакыты: </a:t>
            </a:r>
            <a:r>
              <a:rPr lang="tt-RU" b="1" dirty="0" smtClean="0"/>
              <a:t>ноябрь 2016 – май 2017</a:t>
            </a:r>
            <a:endParaRPr lang="ru-RU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>
                <a:solidFill>
                  <a:srgbClr val="C00000"/>
                </a:solidFill>
              </a:rPr>
              <a:t>Гамәлгә ашыру планы: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/>
              <a:t>1.Төрле формадагы дәресләр үткәрү </a:t>
            </a:r>
            <a:r>
              <a:rPr lang="ru-RU" b="1" dirty="0" smtClean="0"/>
              <a:t>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tt-RU" b="1" dirty="0" smtClean="0"/>
              <a:t>2.Сыйныфтан тыш чаралар аша кызыксындыру.</a:t>
            </a:r>
            <a:endParaRPr lang="ru-RU" b="1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325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Оформление по умолчанию</vt:lpstr>
      <vt:lpstr>1_Оформление по умолчанию</vt:lpstr>
      <vt:lpstr>Презентация PowerPoint</vt:lpstr>
      <vt:lpstr>Белем бирү проекты </vt:lpstr>
      <vt:lpstr>Проектның актуальлеге  </vt:lpstr>
      <vt:lpstr>Проектның максаты </vt:lpstr>
      <vt:lpstr>Бурычлар </vt:lpstr>
      <vt:lpstr>Проектны тормышка ашыру этаплары</vt:lpstr>
      <vt:lpstr>Презентация PowerPoint</vt:lpstr>
      <vt:lpstr>Презентация PowerPoint</vt:lpstr>
      <vt:lpstr>Презентация PowerPoint</vt:lpstr>
      <vt:lpstr>Көтелгән нәтиҗәләр </vt:lpstr>
      <vt:lpstr>Проектның нәтиҗәләре </vt:lpstr>
      <vt:lpstr>Презентация PowerPoint</vt:lpstr>
      <vt:lpstr>Ак калфак  </vt:lpstr>
      <vt:lpstr>Үз белемеңне күтәрү өстендә туктаусыз эшләү генә тиешле нәтиҗәләр бирә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Зульфия Ильгизовна</dc:creator>
  <cp:lastModifiedBy>Учитель</cp:lastModifiedBy>
  <cp:revision>23</cp:revision>
  <cp:lastPrinted>1601-01-01T00:00:00Z</cp:lastPrinted>
  <dcterms:created xsi:type="dcterms:W3CDTF">1601-01-01T00:00:00Z</dcterms:created>
  <dcterms:modified xsi:type="dcterms:W3CDTF">2019-11-28T11:37:48Z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