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672" r:id="rId2"/>
  </p:sldMasterIdLst>
  <p:notesMasterIdLst>
    <p:notesMasterId r:id="rId22"/>
  </p:notesMasterIdLst>
  <p:handoutMasterIdLst>
    <p:handoutMasterId r:id="rId23"/>
  </p:handoutMasterIdLst>
  <p:sldIdLst>
    <p:sldId id="777" r:id="rId3"/>
    <p:sldId id="1002" r:id="rId4"/>
    <p:sldId id="973" r:id="rId5"/>
    <p:sldId id="988" r:id="rId6"/>
    <p:sldId id="1003" r:id="rId7"/>
    <p:sldId id="977" r:id="rId8"/>
    <p:sldId id="1004" r:id="rId9"/>
    <p:sldId id="1005" r:id="rId10"/>
    <p:sldId id="1006" r:id="rId11"/>
    <p:sldId id="976" r:id="rId12"/>
    <p:sldId id="1007" r:id="rId13"/>
    <p:sldId id="1008" r:id="rId14"/>
    <p:sldId id="1009" r:id="rId15"/>
    <p:sldId id="1010" r:id="rId16"/>
    <p:sldId id="1011" r:id="rId17"/>
    <p:sldId id="1012" r:id="rId18"/>
    <p:sldId id="1013" r:id="rId19"/>
    <p:sldId id="1014" r:id="rId20"/>
    <p:sldId id="1015" r:id="rId21"/>
  </p:sldIdLst>
  <p:sldSz cx="24323675" cy="13716000"/>
  <p:notesSz cx="6858000" cy="9144000"/>
  <p:defaultTextStyle>
    <a:defPPr>
      <a:defRPr lang="th-TH"/>
    </a:defPPr>
    <a:lvl1pPr marL="0" algn="l" defTabSz="2173204" rtl="0" eaLnBrk="1" latinLnBrk="0" hangingPunct="1">
      <a:defRPr sz="6700" kern="1200">
        <a:solidFill>
          <a:schemeClr val="tx1"/>
        </a:solidFill>
        <a:latin typeface="+mn-lt"/>
        <a:ea typeface="+mn-ea"/>
        <a:cs typeface="+mn-cs"/>
      </a:defRPr>
    </a:lvl1pPr>
    <a:lvl2pPr marL="1086601" algn="l" defTabSz="2173204" rtl="0" eaLnBrk="1" latinLnBrk="0" hangingPunct="1">
      <a:defRPr sz="6700" kern="1200">
        <a:solidFill>
          <a:schemeClr val="tx1"/>
        </a:solidFill>
        <a:latin typeface="+mn-lt"/>
        <a:ea typeface="+mn-ea"/>
        <a:cs typeface="+mn-cs"/>
      </a:defRPr>
    </a:lvl2pPr>
    <a:lvl3pPr marL="2173204" algn="l" defTabSz="2173204" rtl="0" eaLnBrk="1" latinLnBrk="0" hangingPunct="1">
      <a:defRPr sz="6700" kern="1200">
        <a:solidFill>
          <a:schemeClr val="tx1"/>
        </a:solidFill>
        <a:latin typeface="+mn-lt"/>
        <a:ea typeface="+mn-ea"/>
        <a:cs typeface="+mn-cs"/>
      </a:defRPr>
    </a:lvl3pPr>
    <a:lvl4pPr marL="3259805" algn="l" defTabSz="2173204" rtl="0" eaLnBrk="1" latinLnBrk="0" hangingPunct="1">
      <a:defRPr sz="6700" kern="1200">
        <a:solidFill>
          <a:schemeClr val="tx1"/>
        </a:solidFill>
        <a:latin typeface="+mn-lt"/>
        <a:ea typeface="+mn-ea"/>
        <a:cs typeface="+mn-cs"/>
      </a:defRPr>
    </a:lvl4pPr>
    <a:lvl5pPr marL="4346406" algn="l" defTabSz="2173204" rtl="0" eaLnBrk="1" latinLnBrk="0" hangingPunct="1">
      <a:defRPr sz="6700" kern="1200">
        <a:solidFill>
          <a:schemeClr val="tx1"/>
        </a:solidFill>
        <a:latin typeface="+mn-lt"/>
        <a:ea typeface="+mn-ea"/>
        <a:cs typeface="+mn-cs"/>
      </a:defRPr>
    </a:lvl5pPr>
    <a:lvl6pPr marL="5433009" algn="l" defTabSz="2173204" rtl="0" eaLnBrk="1" latinLnBrk="0" hangingPunct="1">
      <a:defRPr sz="6700" kern="1200">
        <a:solidFill>
          <a:schemeClr val="tx1"/>
        </a:solidFill>
        <a:latin typeface="+mn-lt"/>
        <a:ea typeface="+mn-ea"/>
        <a:cs typeface="+mn-cs"/>
      </a:defRPr>
    </a:lvl6pPr>
    <a:lvl7pPr marL="6519610" algn="l" defTabSz="2173204" rtl="0" eaLnBrk="1" latinLnBrk="0" hangingPunct="1">
      <a:defRPr sz="6700" kern="1200">
        <a:solidFill>
          <a:schemeClr val="tx1"/>
        </a:solidFill>
        <a:latin typeface="+mn-lt"/>
        <a:ea typeface="+mn-ea"/>
        <a:cs typeface="+mn-cs"/>
      </a:defRPr>
    </a:lvl7pPr>
    <a:lvl8pPr marL="7606211" algn="l" defTabSz="2173204" rtl="0" eaLnBrk="1" latinLnBrk="0" hangingPunct="1">
      <a:defRPr sz="6700" kern="1200">
        <a:solidFill>
          <a:schemeClr val="tx1"/>
        </a:solidFill>
        <a:latin typeface="+mn-lt"/>
        <a:ea typeface="+mn-ea"/>
        <a:cs typeface="+mn-cs"/>
      </a:defRPr>
    </a:lvl8pPr>
    <a:lvl9pPr marL="8692815" algn="l" defTabSz="2173204" rtl="0" eaLnBrk="1" latinLnBrk="0" hangingPunct="1">
      <a:defRPr sz="6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20">
          <p15:clr>
            <a:srgbClr val="A4A3A4"/>
          </p15:clr>
        </p15:guide>
        <p15:guide id="2" pos="76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A880"/>
    <a:srgbClr val="D59672"/>
    <a:srgbClr val="DBA467"/>
    <a:srgbClr val="27BB7F"/>
    <a:srgbClr val="FCF3D8"/>
    <a:srgbClr val="60DEAB"/>
    <a:srgbClr val="2FD2E3"/>
    <a:srgbClr val="FFF5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359" autoAdjust="0"/>
    <p:restoredTop sz="87281" autoAdjust="0"/>
  </p:normalViewPr>
  <p:slideViewPr>
    <p:cSldViewPr>
      <p:cViewPr>
        <p:scale>
          <a:sx n="25" d="100"/>
          <a:sy n="25" d="100"/>
        </p:scale>
        <p:origin x="-750" y="-390"/>
      </p:cViewPr>
      <p:guideLst>
        <p:guide orient="horz" pos="4320"/>
        <p:guide pos="7661"/>
      </p:guideLst>
    </p:cSldViewPr>
  </p:slideViewPr>
  <p:outlineViewPr>
    <p:cViewPr>
      <p:scale>
        <a:sx n="33" d="100"/>
        <a:sy n="33" d="100"/>
      </p:scale>
      <p:origin x="0" y="1495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240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5E1B09-9BBB-2E42-8237-30B386F6C6DD}" type="doc">
      <dgm:prSet loTypeId="urn:microsoft.com/office/officeart/2008/layout/HorizontalMultiLevelHierarchy" loCatId="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9B6A29D6-DDBE-E749-BEAE-ABF06FC042DB}">
      <dgm:prSet phldrT="[Текст]" custT="1"/>
      <dgm:spPr/>
      <dgm:t>
        <a:bodyPr/>
        <a:lstStyle/>
        <a:p>
          <a:r>
            <a:rPr lang="ru-RU" sz="9600" b="1" dirty="0"/>
            <a:t>Учитель</a:t>
          </a:r>
        </a:p>
      </dgm:t>
    </dgm:pt>
    <dgm:pt modelId="{4DB3481D-E1B5-E448-8803-ACB4F2B565B6}" type="parTrans" cxnId="{42188A37-9F07-4943-B38A-6F614F43558F}">
      <dgm:prSet/>
      <dgm:spPr/>
      <dgm:t>
        <a:bodyPr/>
        <a:lstStyle/>
        <a:p>
          <a:endParaRPr lang="ru-RU"/>
        </a:p>
      </dgm:t>
    </dgm:pt>
    <dgm:pt modelId="{F91F14F7-95CA-D147-ACFE-25BDC0A32FB9}" type="sibTrans" cxnId="{42188A37-9F07-4943-B38A-6F614F43558F}">
      <dgm:prSet/>
      <dgm:spPr/>
      <dgm:t>
        <a:bodyPr/>
        <a:lstStyle/>
        <a:p>
          <a:endParaRPr lang="ru-RU"/>
        </a:p>
      </dgm:t>
    </dgm:pt>
    <dgm:pt modelId="{1748AB0D-CBB0-2149-B666-994F799300B2}">
      <dgm:prSet phldrT="[Текст]" custT="1"/>
      <dgm:spPr/>
      <dgm:t>
        <a:bodyPr/>
        <a:lstStyle/>
        <a:p>
          <a:r>
            <a:rPr lang="ru-RU" sz="8000" b="1" dirty="0"/>
            <a:t>Урок</a:t>
          </a:r>
          <a:endParaRPr lang="ru-RU" sz="3400" b="1" dirty="0"/>
        </a:p>
      </dgm:t>
    </dgm:pt>
    <dgm:pt modelId="{B9B68631-AE04-174D-AAE0-2FA53DD64B70}" type="parTrans" cxnId="{0BF4D84C-7844-D246-A45F-F296F8DE0D91}">
      <dgm:prSet/>
      <dgm:spPr/>
      <dgm:t>
        <a:bodyPr/>
        <a:lstStyle/>
        <a:p>
          <a:endParaRPr lang="ru-RU"/>
        </a:p>
      </dgm:t>
    </dgm:pt>
    <dgm:pt modelId="{65640EEB-8962-C14F-AE67-7A64C7AC4E34}" type="sibTrans" cxnId="{0BF4D84C-7844-D246-A45F-F296F8DE0D91}">
      <dgm:prSet/>
      <dgm:spPr/>
      <dgm:t>
        <a:bodyPr/>
        <a:lstStyle/>
        <a:p>
          <a:endParaRPr lang="ru-RU"/>
        </a:p>
      </dgm:t>
    </dgm:pt>
    <dgm:pt modelId="{FC8AF0DF-0E3C-8A46-B2F8-7BA7B20058DA}">
      <dgm:prSet phldrT="[Текст]" custT="1"/>
      <dgm:spPr/>
      <dgm:t>
        <a:bodyPr/>
        <a:lstStyle/>
        <a:p>
          <a:r>
            <a:rPr lang="ru-RU" sz="4000" b="1" dirty="0"/>
            <a:t>Ресурс времени</a:t>
          </a:r>
        </a:p>
      </dgm:t>
    </dgm:pt>
    <dgm:pt modelId="{0DBD7BFF-6537-5748-BC74-7077A8E9D761}" type="parTrans" cxnId="{B7001164-732D-194E-B208-7AC86DF304A5}">
      <dgm:prSet/>
      <dgm:spPr/>
      <dgm:t>
        <a:bodyPr/>
        <a:lstStyle/>
        <a:p>
          <a:endParaRPr lang="ru-RU"/>
        </a:p>
      </dgm:t>
    </dgm:pt>
    <dgm:pt modelId="{DA418F9A-73D1-9F4F-9799-A3B643F6E172}" type="sibTrans" cxnId="{B7001164-732D-194E-B208-7AC86DF304A5}">
      <dgm:prSet/>
      <dgm:spPr/>
      <dgm:t>
        <a:bodyPr/>
        <a:lstStyle/>
        <a:p>
          <a:endParaRPr lang="ru-RU"/>
        </a:p>
      </dgm:t>
    </dgm:pt>
    <dgm:pt modelId="{980FEAF9-ED6F-9149-9F6D-9BA029416793}">
      <dgm:prSet phldrT="[Текст]" custT="1"/>
      <dgm:spPr/>
      <dgm:t>
        <a:bodyPr/>
        <a:lstStyle/>
        <a:p>
          <a:r>
            <a:rPr lang="ru-RU" sz="4000" b="1" dirty="0"/>
            <a:t>Мотивационные ресурсы</a:t>
          </a:r>
        </a:p>
      </dgm:t>
    </dgm:pt>
    <dgm:pt modelId="{D03E10F4-B9AD-E449-89DD-EAB8B3B5AD99}" type="parTrans" cxnId="{624B3B23-FF29-B94E-B2BF-194AF15DB8FE}">
      <dgm:prSet/>
      <dgm:spPr/>
      <dgm:t>
        <a:bodyPr/>
        <a:lstStyle/>
        <a:p>
          <a:endParaRPr lang="ru-RU"/>
        </a:p>
      </dgm:t>
    </dgm:pt>
    <dgm:pt modelId="{C27E8E40-61BB-F941-95EE-6A55EDC69F02}" type="sibTrans" cxnId="{624B3B23-FF29-B94E-B2BF-194AF15DB8FE}">
      <dgm:prSet/>
      <dgm:spPr/>
      <dgm:t>
        <a:bodyPr/>
        <a:lstStyle/>
        <a:p>
          <a:endParaRPr lang="ru-RU"/>
        </a:p>
      </dgm:t>
    </dgm:pt>
    <dgm:pt modelId="{04FA0237-5348-A643-ACC3-620DB6226345}">
      <dgm:prSet phldrT="[Текст]" custT="1"/>
      <dgm:spPr/>
      <dgm:t>
        <a:bodyPr/>
        <a:lstStyle/>
        <a:p>
          <a:r>
            <a:rPr lang="ru-RU" sz="4000" b="1" dirty="0"/>
            <a:t>Технологические ресурсы</a:t>
          </a:r>
        </a:p>
      </dgm:t>
    </dgm:pt>
    <dgm:pt modelId="{209E8C16-4D67-A649-803B-DB80427FEB10}" type="parTrans" cxnId="{29E7FDA7-43EE-7E4D-BDDB-50A2BC090A39}">
      <dgm:prSet/>
      <dgm:spPr/>
      <dgm:t>
        <a:bodyPr/>
        <a:lstStyle/>
        <a:p>
          <a:endParaRPr lang="ru-RU"/>
        </a:p>
      </dgm:t>
    </dgm:pt>
    <dgm:pt modelId="{283662E7-6C95-4F43-B700-58211289DE1C}" type="sibTrans" cxnId="{29E7FDA7-43EE-7E4D-BDDB-50A2BC090A39}">
      <dgm:prSet/>
      <dgm:spPr/>
      <dgm:t>
        <a:bodyPr/>
        <a:lstStyle/>
        <a:p>
          <a:endParaRPr lang="ru-RU"/>
        </a:p>
      </dgm:t>
    </dgm:pt>
    <dgm:pt modelId="{3616FC61-58DA-074B-AD8A-8937C59E55BF}">
      <dgm:prSet phldrT="[Текст]" custT="1"/>
      <dgm:spPr/>
      <dgm:t>
        <a:bodyPr/>
        <a:lstStyle/>
        <a:p>
          <a:r>
            <a:rPr lang="ru-RU" sz="4000" b="1" dirty="0" err="1" smtClean="0"/>
            <a:t>Здоровьесберегающие</a:t>
          </a:r>
          <a:r>
            <a:rPr lang="ru-RU" sz="4000" b="1" dirty="0" smtClean="0"/>
            <a:t> </a:t>
          </a:r>
          <a:r>
            <a:rPr lang="ru-RU" sz="4000" b="1" dirty="0"/>
            <a:t>ресурсы</a:t>
          </a:r>
        </a:p>
      </dgm:t>
    </dgm:pt>
    <dgm:pt modelId="{05C62716-B357-C743-978E-1FEB160FAFD2}" type="parTrans" cxnId="{71BFD105-5971-A745-B313-2C446160ECEB}">
      <dgm:prSet/>
      <dgm:spPr/>
      <dgm:t>
        <a:bodyPr/>
        <a:lstStyle/>
        <a:p>
          <a:endParaRPr lang="ru-RU"/>
        </a:p>
      </dgm:t>
    </dgm:pt>
    <dgm:pt modelId="{625A2CE7-4607-B149-947A-162C0E1F8D2B}" type="sibTrans" cxnId="{71BFD105-5971-A745-B313-2C446160ECEB}">
      <dgm:prSet/>
      <dgm:spPr/>
      <dgm:t>
        <a:bodyPr/>
        <a:lstStyle/>
        <a:p>
          <a:endParaRPr lang="ru-RU"/>
        </a:p>
      </dgm:t>
    </dgm:pt>
    <dgm:pt modelId="{ECB02BD1-5A5C-7B49-BF0C-CDDE3A4A23F0}">
      <dgm:prSet custT="1"/>
      <dgm:spPr/>
      <dgm:t>
        <a:bodyPr/>
        <a:lstStyle/>
        <a:p>
          <a:r>
            <a:rPr lang="ru-RU" sz="4000" b="1" dirty="0"/>
            <a:t>Воспитательные ресурсы</a:t>
          </a:r>
        </a:p>
      </dgm:t>
    </dgm:pt>
    <dgm:pt modelId="{12C2E71D-A8A9-0541-8629-E666B386DC27}" type="parTrans" cxnId="{D33D7D54-A2C8-E34E-BDF7-292CEAEA82CF}">
      <dgm:prSet/>
      <dgm:spPr/>
      <dgm:t>
        <a:bodyPr/>
        <a:lstStyle/>
        <a:p>
          <a:endParaRPr lang="ru-RU"/>
        </a:p>
      </dgm:t>
    </dgm:pt>
    <dgm:pt modelId="{46E94BC9-189F-264C-B5B1-75C4CA89C1AA}" type="sibTrans" cxnId="{D33D7D54-A2C8-E34E-BDF7-292CEAEA82CF}">
      <dgm:prSet/>
      <dgm:spPr/>
      <dgm:t>
        <a:bodyPr/>
        <a:lstStyle/>
        <a:p>
          <a:endParaRPr lang="ru-RU"/>
        </a:p>
      </dgm:t>
    </dgm:pt>
    <dgm:pt modelId="{E47A2025-6D20-534D-9B85-3CDA4F6D3C29}">
      <dgm:prSet custT="1"/>
      <dgm:spPr/>
      <dgm:t>
        <a:bodyPr/>
        <a:lstStyle/>
        <a:p>
          <a:r>
            <a:rPr lang="ru-RU" sz="4000" b="1" dirty="0"/>
            <a:t>Материально-технические ресурсы</a:t>
          </a:r>
        </a:p>
      </dgm:t>
    </dgm:pt>
    <dgm:pt modelId="{B6576B0F-1DF4-D44D-AD0F-B4DC4910A878}" type="parTrans" cxnId="{08106ED8-BD6A-364F-96D8-1D5736E2DEA0}">
      <dgm:prSet/>
      <dgm:spPr/>
      <dgm:t>
        <a:bodyPr/>
        <a:lstStyle/>
        <a:p>
          <a:endParaRPr lang="ru-RU"/>
        </a:p>
      </dgm:t>
    </dgm:pt>
    <dgm:pt modelId="{FC1E95AC-BA48-194C-BED1-2890374F2558}" type="sibTrans" cxnId="{08106ED8-BD6A-364F-96D8-1D5736E2DEA0}">
      <dgm:prSet/>
      <dgm:spPr/>
      <dgm:t>
        <a:bodyPr/>
        <a:lstStyle/>
        <a:p>
          <a:endParaRPr lang="ru-RU"/>
        </a:p>
      </dgm:t>
    </dgm:pt>
    <dgm:pt modelId="{21DA7D2D-88A7-7541-A7C6-32E3662691B7}">
      <dgm:prSet custT="1"/>
      <dgm:spPr/>
      <dgm:t>
        <a:bodyPr/>
        <a:lstStyle/>
        <a:p>
          <a:r>
            <a:rPr lang="ru-RU" sz="4000" b="1" dirty="0"/>
            <a:t>Информационные ресурсы</a:t>
          </a:r>
        </a:p>
      </dgm:t>
    </dgm:pt>
    <dgm:pt modelId="{8E024BF2-0A4D-0F44-B628-AB8B0C07062C}" type="parTrans" cxnId="{69E4CD6C-BEA3-A941-88DF-79308EF4FA06}">
      <dgm:prSet/>
      <dgm:spPr/>
      <dgm:t>
        <a:bodyPr/>
        <a:lstStyle/>
        <a:p>
          <a:endParaRPr lang="ru-RU"/>
        </a:p>
      </dgm:t>
    </dgm:pt>
    <dgm:pt modelId="{53E1EFFB-C4A6-F940-8B2C-2480B0518668}" type="sibTrans" cxnId="{69E4CD6C-BEA3-A941-88DF-79308EF4FA06}">
      <dgm:prSet/>
      <dgm:spPr/>
      <dgm:t>
        <a:bodyPr/>
        <a:lstStyle/>
        <a:p>
          <a:endParaRPr lang="ru-RU"/>
        </a:p>
      </dgm:t>
    </dgm:pt>
    <dgm:pt modelId="{E3DED9F5-69E0-7145-9435-9514193590ED}">
      <dgm:prSet custT="1"/>
      <dgm:spPr/>
      <dgm:t>
        <a:bodyPr/>
        <a:lstStyle/>
        <a:p>
          <a:r>
            <a:rPr lang="ru-RU" sz="4000" b="1" dirty="0"/>
            <a:t>Ресурсы  компетентности учителя</a:t>
          </a:r>
        </a:p>
      </dgm:t>
    </dgm:pt>
    <dgm:pt modelId="{B3DC036B-F9D0-7049-B8E8-123458D63516}" type="parTrans" cxnId="{FD43FFC2-DF44-8C4B-BA1C-1D87347C6B06}">
      <dgm:prSet/>
      <dgm:spPr/>
      <dgm:t>
        <a:bodyPr/>
        <a:lstStyle/>
        <a:p>
          <a:endParaRPr lang="ru-RU"/>
        </a:p>
      </dgm:t>
    </dgm:pt>
    <dgm:pt modelId="{C6ACE650-6AF7-A743-AEEA-034044FE4773}" type="sibTrans" cxnId="{FD43FFC2-DF44-8C4B-BA1C-1D87347C6B06}">
      <dgm:prSet/>
      <dgm:spPr/>
      <dgm:t>
        <a:bodyPr/>
        <a:lstStyle/>
        <a:p>
          <a:endParaRPr lang="ru-RU"/>
        </a:p>
      </dgm:t>
    </dgm:pt>
    <dgm:pt modelId="{723062E2-4D42-6C43-834B-A842B594C481}" type="pres">
      <dgm:prSet presAssocID="{705E1B09-9BBB-2E42-8237-30B386F6C6D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CC47EC-C029-A54C-B26E-7B00222A6376}" type="pres">
      <dgm:prSet presAssocID="{9B6A29D6-DDBE-E749-BEAE-ABF06FC042DB}" presName="root1" presStyleCnt="0"/>
      <dgm:spPr/>
    </dgm:pt>
    <dgm:pt modelId="{110C89C8-556F-F84D-8C4A-C47A4F43B6F2}" type="pres">
      <dgm:prSet presAssocID="{9B6A29D6-DDBE-E749-BEAE-ABF06FC042D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72185AA-80EC-C145-8FE8-9A7697817E28}" type="pres">
      <dgm:prSet presAssocID="{9B6A29D6-DDBE-E749-BEAE-ABF06FC042DB}" presName="level2hierChild" presStyleCnt="0"/>
      <dgm:spPr/>
    </dgm:pt>
    <dgm:pt modelId="{5D176F5A-422D-B649-87B8-0227D00D90AA}" type="pres">
      <dgm:prSet presAssocID="{B9B68631-AE04-174D-AAE0-2FA53DD64B70}" presName="conn2-1" presStyleLbl="parChTrans1D2" presStyleIdx="0" presStyleCnt="1"/>
      <dgm:spPr/>
      <dgm:t>
        <a:bodyPr/>
        <a:lstStyle/>
        <a:p>
          <a:endParaRPr lang="ru-RU"/>
        </a:p>
      </dgm:t>
    </dgm:pt>
    <dgm:pt modelId="{82F1D768-C816-5D4A-ACC1-424067F04F2C}" type="pres">
      <dgm:prSet presAssocID="{B9B68631-AE04-174D-AAE0-2FA53DD64B70}" presName="connTx" presStyleLbl="parChTrans1D2" presStyleIdx="0" presStyleCnt="1"/>
      <dgm:spPr/>
      <dgm:t>
        <a:bodyPr/>
        <a:lstStyle/>
        <a:p>
          <a:endParaRPr lang="ru-RU"/>
        </a:p>
      </dgm:t>
    </dgm:pt>
    <dgm:pt modelId="{197F732E-EB74-B543-AA0B-4C1BEC32DAD2}" type="pres">
      <dgm:prSet presAssocID="{1748AB0D-CBB0-2149-B666-994F799300B2}" presName="root2" presStyleCnt="0"/>
      <dgm:spPr/>
    </dgm:pt>
    <dgm:pt modelId="{EB6F1221-9BB2-E442-AB05-5666517116AC}" type="pres">
      <dgm:prSet presAssocID="{1748AB0D-CBB0-2149-B666-994F799300B2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62B641F-8764-5C46-A0BA-96229DB7775A}" type="pres">
      <dgm:prSet presAssocID="{1748AB0D-CBB0-2149-B666-994F799300B2}" presName="level3hierChild" presStyleCnt="0"/>
      <dgm:spPr/>
    </dgm:pt>
    <dgm:pt modelId="{E5DB332E-9BFB-3F49-8B44-08CB3529E97C}" type="pres">
      <dgm:prSet presAssocID="{0DBD7BFF-6537-5748-BC74-7077A8E9D761}" presName="conn2-1" presStyleLbl="parChTrans1D3" presStyleIdx="0" presStyleCnt="8"/>
      <dgm:spPr/>
      <dgm:t>
        <a:bodyPr/>
        <a:lstStyle/>
        <a:p>
          <a:endParaRPr lang="ru-RU"/>
        </a:p>
      </dgm:t>
    </dgm:pt>
    <dgm:pt modelId="{0B4677BC-7366-5144-B6CA-6CA0A76F3F00}" type="pres">
      <dgm:prSet presAssocID="{0DBD7BFF-6537-5748-BC74-7077A8E9D761}" presName="connTx" presStyleLbl="parChTrans1D3" presStyleIdx="0" presStyleCnt="8"/>
      <dgm:spPr/>
      <dgm:t>
        <a:bodyPr/>
        <a:lstStyle/>
        <a:p>
          <a:endParaRPr lang="ru-RU"/>
        </a:p>
      </dgm:t>
    </dgm:pt>
    <dgm:pt modelId="{27E8F239-F987-D044-B8A6-DB8532E1B350}" type="pres">
      <dgm:prSet presAssocID="{FC8AF0DF-0E3C-8A46-B2F8-7BA7B20058DA}" presName="root2" presStyleCnt="0"/>
      <dgm:spPr/>
    </dgm:pt>
    <dgm:pt modelId="{0C42170A-11FE-F34E-82D5-73CB5CE920D1}" type="pres">
      <dgm:prSet presAssocID="{FC8AF0DF-0E3C-8A46-B2F8-7BA7B20058DA}" presName="LevelTwoTextNode" presStyleLbl="node3" presStyleIdx="0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C54DFA-CD0F-BD44-ADA4-53D135DDBBED}" type="pres">
      <dgm:prSet presAssocID="{FC8AF0DF-0E3C-8A46-B2F8-7BA7B20058DA}" presName="level3hierChild" presStyleCnt="0"/>
      <dgm:spPr/>
    </dgm:pt>
    <dgm:pt modelId="{3CA8D95B-EF9C-1848-913F-CC5875592D5B}" type="pres">
      <dgm:prSet presAssocID="{209E8C16-4D67-A649-803B-DB80427FEB10}" presName="conn2-1" presStyleLbl="parChTrans1D3" presStyleIdx="1" presStyleCnt="8"/>
      <dgm:spPr/>
      <dgm:t>
        <a:bodyPr/>
        <a:lstStyle/>
        <a:p>
          <a:endParaRPr lang="ru-RU"/>
        </a:p>
      </dgm:t>
    </dgm:pt>
    <dgm:pt modelId="{8D4997E5-B50A-CB45-9A7A-683343EB6C64}" type="pres">
      <dgm:prSet presAssocID="{209E8C16-4D67-A649-803B-DB80427FEB10}" presName="connTx" presStyleLbl="parChTrans1D3" presStyleIdx="1" presStyleCnt="8"/>
      <dgm:spPr/>
      <dgm:t>
        <a:bodyPr/>
        <a:lstStyle/>
        <a:p>
          <a:endParaRPr lang="ru-RU"/>
        </a:p>
      </dgm:t>
    </dgm:pt>
    <dgm:pt modelId="{00B143D9-F036-4546-86DE-4165DDE92D64}" type="pres">
      <dgm:prSet presAssocID="{04FA0237-5348-A643-ACC3-620DB6226345}" presName="root2" presStyleCnt="0"/>
      <dgm:spPr/>
    </dgm:pt>
    <dgm:pt modelId="{60BB2827-4E2A-984B-A537-8A47D2F3D388}" type="pres">
      <dgm:prSet presAssocID="{04FA0237-5348-A643-ACC3-620DB6226345}" presName="LevelTwoTextNode" presStyleLbl="node3" presStyleIdx="1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62FCA0-634E-F84B-B146-AE3257CA26B1}" type="pres">
      <dgm:prSet presAssocID="{04FA0237-5348-A643-ACC3-620DB6226345}" presName="level3hierChild" presStyleCnt="0"/>
      <dgm:spPr/>
    </dgm:pt>
    <dgm:pt modelId="{A8B7F762-B405-494D-840D-6C746623A52E}" type="pres">
      <dgm:prSet presAssocID="{D03E10F4-B9AD-E449-89DD-EAB8B3B5AD99}" presName="conn2-1" presStyleLbl="parChTrans1D3" presStyleIdx="2" presStyleCnt="8"/>
      <dgm:spPr/>
      <dgm:t>
        <a:bodyPr/>
        <a:lstStyle/>
        <a:p>
          <a:endParaRPr lang="ru-RU"/>
        </a:p>
      </dgm:t>
    </dgm:pt>
    <dgm:pt modelId="{80C85BC3-E9D4-A248-8F53-7E8424D29CB9}" type="pres">
      <dgm:prSet presAssocID="{D03E10F4-B9AD-E449-89DD-EAB8B3B5AD99}" presName="connTx" presStyleLbl="parChTrans1D3" presStyleIdx="2" presStyleCnt="8"/>
      <dgm:spPr/>
      <dgm:t>
        <a:bodyPr/>
        <a:lstStyle/>
        <a:p>
          <a:endParaRPr lang="ru-RU"/>
        </a:p>
      </dgm:t>
    </dgm:pt>
    <dgm:pt modelId="{C5690263-AFFD-7B45-8BC8-7B2EFC24C521}" type="pres">
      <dgm:prSet presAssocID="{980FEAF9-ED6F-9149-9F6D-9BA029416793}" presName="root2" presStyleCnt="0"/>
      <dgm:spPr/>
    </dgm:pt>
    <dgm:pt modelId="{47FF4ABA-A2D7-8C4B-AB76-B31E2CBF95AE}" type="pres">
      <dgm:prSet presAssocID="{980FEAF9-ED6F-9149-9F6D-9BA029416793}" presName="LevelTwoTextNode" presStyleLbl="node3" presStyleIdx="2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1AF8E1F-E56E-F546-B54B-16B0354F75FA}" type="pres">
      <dgm:prSet presAssocID="{980FEAF9-ED6F-9149-9F6D-9BA029416793}" presName="level3hierChild" presStyleCnt="0"/>
      <dgm:spPr/>
    </dgm:pt>
    <dgm:pt modelId="{0C58C324-9F5D-964A-ACE6-B4E741B34F8D}" type="pres">
      <dgm:prSet presAssocID="{05C62716-B357-C743-978E-1FEB160FAFD2}" presName="conn2-1" presStyleLbl="parChTrans1D3" presStyleIdx="3" presStyleCnt="8"/>
      <dgm:spPr/>
      <dgm:t>
        <a:bodyPr/>
        <a:lstStyle/>
        <a:p>
          <a:endParaRPr lang="ru-RU"/>
        </a:p>
      </dgm:t>
    </dgm:pt>
    <dgm:pt modelId="{6D9F5871-17A4-1741-85E7-125F4EA512BD}" type="pres">
      <dgm:prSet presAssocID="{05C62716-B357-C743-978E-1FEB160FAFD2}" presName="connTx" presStyleLbl="parChTrans1D3" presStyleIdx="3" presStyleCnt="8"/>
      <dgm:spPr/>
      <dgm:t>
        <a:bodyPr/>
        <a:lstStyle/>
        <a:p>
          <a:endParaRPr lang="ru-RU"/>
        </a:p>
      </dgm:t>
    </dgm:pt>
    <dgm:pt modelId="{C25C76BE-8E06-4547-B625-C733424C9B8E}" type="pres">
      <dgm:prSet presAssocID="{3616FC61-58DA-074B-AD8A-8937C59E55BF}" presName="root2" presStyleCnt="0"/>
      <dgm:spPr/>
    </dgm:pt>
    <dgm:pt modelId="{526C1A29-E4E8-6841-B958-CB45B00056E3}" type="pres">
      <dgm:prSet presAssocID="{3616FC61-58DA-074B-AD8A-8937C59E55BF}" presName="LevelTwoTextNode" presStyleLbl="node3" presStyleIdx="3" presStyleCnt="8" custScaleY="1432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9E647B-9A02-DB4B-978D-C9C83C198965}" type="pres">
      <dgm:prSet presAssocID="{3616FC61-58DA-074B-AD8A-8937C59E55BF}" presName="level3hierChild" presStyleCnt="0"/>
      <dgm:spPr/>
    </dgm:pt>
    <dgm:pt modelId="{D156C716-5447-1D49-8569-D4ADF9D733CC}" type="pres">
      <dgm:prSet presAssocID="{12C2E71D-A8A9-0541-8629-E666B386DC27}" presName="conn2-1" presStyleLbl="parChTrans1D3" presStyleIdx="4" presStyleCnt="8"/>
      <dgm:spPr/>
      <dgm:t>
        <a:bodyPr/>
        <a:lstStyle/>
        <a:p>
          <a:endParaRPr lang="ru-RU"/>
        </a:p>
      </dgm:t>
    </dgm:pt>
    <dgm:pt modelId="{B9C689CF-A893-674E-848A-6659335A21FB}" type="pres">
      <dgm:prSet presAssocID="{12C2E71D-A8A9-0541-8629-E666B386DC27}" presName="connTx" presStyleLbl="parChTrans1D3" presStyleIdx="4" presStyleCnt="8"/>
      <dgm:spPr/>
      <dgm:t>
        <a:bodyPr/>
        <a:lstStyle/>
        <a:p>
          <a:endParaRPr lang="ru-RU"/>
        </a:p>
      </dgm:t>
    </dgm:pt>
    <dgm:pt modelId="{69BCD90F-230A-0749-B40E-CDEB09765C04}" type="pres">
      <dgm:prSet presAssocID="{ECB02BD1-5A5C-7B49-BF0C-CDDE3A4A23F0}" presName="root2" presStyleCnt="0"/>
      <dgm:spPr/>
    </dgm:pt>
    <dgm:pt modelId="{C77CFE44-FAAC-9440-B28C-589C6A3E32AD}" type="pres">
      <dgm:prSet presAssocID="{ECB02BD1-5A5C-7B49-BF0C-CDDE3A4A23F0}" presName="LevelTwoTextNode" presStyleLbl="node3" presStyleIdx="4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F7C95F-72E9-654C-9DEE-118EBCFB18F1}" type="pres">
      <dgm:prSet presAssocID="{ECB02BD1-5A5C-7B49-BF0C-CDDE3A4A23F0}" presName="level3hierChild" presStyleCnt="0"/>
      <dgm:spPr/>
    </dgm:pt>
    <dgm:pt modelId="{319A583D-F83C-A745-9CFB-2841539EF1A2}" type="pres">
      <dgm:prSet presAssocID="{B6576B0F-1DF4-D44D-AD0F-B4DC4910A878}" presName="conn2-1" presStyleLbl="parChTrans1D3" presStyleIdx="5" presStyleCnt="8"/>
      <dgm:spPr/>
      <dgm:t>
        <a:bodyPr/>
        <a:lstStyle/>
        <a:p>
          <a:endParaRPr lang="ru-RU"/>
        </a:p>
      </dgm:t>
    </dgm:pt>
    <dgm:pt modelId="{D5C7095C-148D-7346-B227-41B3529965CA}" type="pres">
      <dgm:prSet presAssocID="{B6576B0F-1DF4-D44D-AD0F-B4DC4910A878}" presName="connTx" presStyleLbl="parChTrans1D3" presStyleIdx="5" presStyleCnt="8"/>
      <dgm:spPr/>
      <dgm:t>
        <a:bodyPr/>
        <a:lstStyle/>
        <a:p>
          <a:endParaRPr lang="ru-RU"/>
        </a:p>
      </dgm:t>
    </dgm:pt>
    <dgm:pt modelId="{C1DCE7C7-58D3-9E40-B3BB-FD7A4E88D8D7}" type="pres">
      <dgm:prSet presAssocID="{E47A2025-6D20-534D-9B85-3CDA4F6D3C29}" presName="root2" presStyleCnt="0"/>
      <dgm:spPr/>
    </dgm:pt>
    <dgm:pt modelId="{D4F5C5CD-7FA3-FC4A-B00E-EA4EEF824DAC}" type="pres">
      <dgm:prSet presAssocID="{E47A2025-6D20-534D-9B85-3CDA4F6D3C29}" presName="LevelTwoTextNode" presStyleLbl="node3" presStyleIdx="5" presStyleCnt="8" custScaleY="1298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EA97312-9F7C-BE43-A980-86E62E6CA474}" type="pres">
      <dgm:prSet presAssocID="{E47A2025-6D20-534D-9B85-3CDA4F6D3C29}" presName="level3hierChild" presStyleCnt="0"/>
      <dgm:spPr/>
    </dgm:pt>
    <dgm:pt modelId="{D89ED573-33E3-094D-8AE1-1119A698FF11}" type="pres">
      <dgm:prSet presAssocID="{8E024BF2-0A4D-0F44-B628-AB8B0C07062C}" presName="conn2-1" presStyleLbl="parChTrans1D3" presStyleIdx="6" presStyleCnt="8"/>
      <dgm:spPr/>
      <dgm:t>
        <a:bodyPr/>
        <a:lstStyle/>
        <a:p>
          <a:endParaRPr lang="ru-RU"/>
        </a:p>
      </dgm:t>
    </dgm:pt>
    <dgm:pt modelId="{FD9FE40B-CB8B-3449-AE3B-8D22D86C8C3E}" type="pres">
      <dgm:prSet presAssocID="{8E024BF2-0A4D-0F44-B628-AB8B0C07062C}" presName="connTx" presStyleLbl="parChTrans1D3" presStyleIdx="6" presStyleCnt="8"/>
      <dgm:spPr/>
      <dgm:t>
        <a:bodyPr/>
        <a:lstStyle/>
        <a:p>
          <a:endParaRPr lang="ru-RU"/>
        </a:p>
      </dgm:t>
    </dgm:pt>
    <dgm:pt modelId="{B7CAD04F-42AE-0C4A-9C6A-880B4C13AA2E}" type="pres">
      <dgm:prSet presAssocID="{21DA7D2D-88A7-7541-A7C6-32E3662691B7}" presName="root2" presStyleCnt="0"/>
      <dgm:spPr/>
    </dgm:pt>
    <dgm:pt modelId="{A7ADC9E3-3437-A24A-9BE2-28A7857D7ED8}" type="pres">
      <dgm:prSet presAssocID="{21DA7D2D-88A7-7541-A7C6-32E3662691B7}" presName="LevelTwoTextNode" presStyleLbl="node3" presStyleIdx="6" presStyleCnt="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2AA8AA-0172-3845-A9E2-84B46ADBF41F}" type="pres">
      <dgm:prSet presAssocID="{21DA7D2D-88A7-7541-A7C6-32E3662691B7}" presName="level3hierChild" presStyleCnt="0"/>
      <dgm:spPr/>
    </dgm:pt>
    <dgm:pt modelId="{42A99801-8695-0346-B217-CB2A4E898BB5}" type="pres">
      <dgm:prSet presAssocID="{B3DC036B-F9D0-7049-B8E8-123458D63516}" presName="conn2-1" presStyleLbl="parChTrans1D3" presStyleIdx="7" presStyleCnt="8"/>
      <dgm:spPr/>
      <dgm:t>
        <a:bodyPr/>
        <a:lstStyle/>
        <a:p>
          <a:endParaRPr lang="ru-RU"/>
        </a:p>
      </dgm:t>
    </dgm:pt>
    <dgm:pt modelId="{79F691A9-130D-B342-A70B-AC90AE38AF98}" type="pres">
      <dgm:prSet presAssocID="{B3DC036B-F9D0-7049-B8E8-123458D63516}" presName="connTx" presStyleLbl="parChTrans1D3" presStyleIdx="7" presStyleCnt="8"/>
      <dgm:spPr/>
      <dgm:t>
        <a:bodyPr/>
        <a:lstStyle/>
        <a:p>
          <a:endParaRPr lang="ru-RU"/>
        </a:p>
      </dgm:t>
    </dgm:pt>
    <dgm:pt modelId="{676FCB9A-BE1D-4E44-B5EA-D539F5871BBA}" type="pres">
      <dgm:prSet presAssocID="{E3DED9F5-69E0-7145-9435-9514193590ED}" presName="root2" presStyleCnt="0"/>
      <dgm:spPr/>
    </dgm:pt>
    <dgm:pt modelId="{259F2B15-E8AA-1A42-8C43-044FF01FC175}" type="pres">
      <dgm:prSet presAssocID="{E3DED9F5-69E0-7145-9435-9514193590ED}" presName="LevelTwoTextNode" presStyleLbl="node3" presStyleIdx="7" presStyleCnt="8" custScaleY="1506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EAADCA1-6913-9D48-9DCE-5D4D2B9B9BE5}" type="pres">
      <dgm:prSet presAssocID="{E3DED9F5-69E0-7145-9435-9514193590ED}" presName="level3hierChild" presStyleCnt="0"/>
      <dgm:spPr/>
    </dgm:pt>
  </dgm:ptLst>
  <dgm:cxnLst>
    <dgm:cxn modelId="{7FF35D5A-D4B9-CE45-9A1C-2B08979FD384}" type="presOf" srcId="{8E024BF2-0A4D-0F44-B628-AB8B0C07062C}" destId="{FD9FE40B-CB8B-3449-AE3B-8D22D86C8C3E}" srcOrd="1" destOrd="0" presId="urn:microsoft.com/office/officeart/2008/layout/HorizontalMultiLevelHierarchy"/>
    <dgm:cxn modelId="{08106ED8-BD6A-364F-96D8-1D5736E2DEA0}" srcId="{1748AB0D-CBB0-2149-B666-994F799300B2}" destId="{E47A2025-6D20-534D-9B85-3CDA4F6D3C29}" srcOrd="5" destOrd="0" parTransId="{B6576B0F-1DF4-D44D-AD0F-B4DC4910A878}" sibTransId="{FC1E95AC-BA48-194C-BED1-2890374F2558}"/>
    <dgm:cxn modelId="{B7001164-732D-194E-B208-7AC86DF304A5}" srcId="{1748AB0D-CBB0-2149-B666-994F799300B2}" destId="{FC8AF0DF-0E3C-8A46-B2F8-7BA7B20058DA}" srcOrd="0" destOrd="0" parTransId="{0DBD7BFF-6537-5748-BC74-7077A8E9D761}" sibTransId="{DA418F9A-73D1-9F4F-9799-A3B643F6E172}"/>
    <dgm:cxn modelId="{AB8C2081-971F-264F-8F75-378CC18DBAAE}" type="presOf" srcId="{0DBD7BFF-6537-5748-BC74-7077A8E9D761}" destId="{E5DB332E-9BFB-3F49-8B44-08CB3529E97C}" srcOrd="0" destOrd="0" presId="urn:microsoft.com/office/officeart/2008/layout/HorizontalMultiLevelHierarchy"/>
    <dgm:cxn modelId="{C90A8069-EFC7-BF48-ACFB-FA7FFFF35F23}" type="presOf" srcId="{980FEAF9-ED6F-9149-9F6D-9BA029416793}" destId="{47FF4ABA-A2D7-8C4B-AB76-B31E2CBF95AE}" srcOrd="0" destOrd="0" presId="urn:microsoft.com/office/officeart/2008/layout/HorizontalMultiLevelHierarchy"/>
    <dgm:cxn modelId="{18DEDC76-2F9D-4942-BA09-A79CBC40B366}" type="presOf" srcId="{E3DED9F5-69E0-7145-9435-9514193590ED}" destId="{259F2B15-E8AA-1A42-8C43-044FF01FC175}" srcOrd="0" destOrd="0" presId="urn:microsoft.com/office/officeart/2008/layout/HorizontalMultiLevelHierarchy"/>
    <dgm:cxn modelId="{18A0D0EB-ED2A-1F45-B55D-877CB02E95C0}" type="presOf" srcId="{0DBD7BFF-6537-5748-BC74-7077A8E9D761}" destId="{0B4677BC-7366-5144-B6CA-6CA0A76F3F00}" srcOrd="1" destOrd="0" presId="urn:microsoft.com/office/officeart/2008/layout/HorizontalMultiLevelHierarchy"/>
    <dgm:cxn modelId="{F444FFDF-98DA-4F4D-BF6A-8AF2DCD2216A}" type="presOf" srcId="{12C2E71D-A8A9-0541-8629-E666B386DC27}" destId="{D156C716-5447-1D49-8569-D4ADF9D733CC}" srcOrd="0" destOrd="0" presId="urn:microsoft.com/office/officeart/2008/layout/HorizontalMultiLevelHierarchy"/>
    <dgm:cxn modelId="{90D67A8F-5166-C440-B705-4327DFEEF8C3}" type="presOf" srcId="{705E1B09-9BBB-2E42-8237-30B386F6C6DD}" destId="{723062E2-4D42-6C43-834B-A842B594C481}" srcOrd="0" destOrd="0" presId="urn:microsoft.com/office/officeart/2008/layout/HorizontalMultiLevelHierarchy"/>
    <dgm:cxn modelId="{3AB68CE7-D99B-3945-9E9A-33F432A1EB46}" type="presOf" srcId="{FC8AF0DF-0E3C-8A46-B2F8-7BA7B20058DA}" destId="{0C42170A-11FE-F34E-82D5-73CB5CE920D1}" srcOrd="0" destOrd="0" presId="urn:microsoft.com/office/officeart/2008/layout/HorizontalMultiLevelHierarchy"/>
    <dgm:cxn modelId="{0ECE4099-A77A-EF42-AB5E-7521FD73A7BC}" type="presOf" srcId="{04FA0237-5348-A643-ACC3-620DB6226345}" destId="{60BB2827-4E2A-984B-A537-8A47D2F3D388}" srcOrd="0" destOrd="0" presId="urn:microsoft.com/office/officeart/2008/layout/HorizontalMultiLevelHierarchy"/>
    <dgm:cxn modelId="{42188A37-9F07-4943-B38A-6F614F43558F}" srcId="{705E1B09-9BBB-2E42-8237-30B386F6C6DD}" destId="{9B6A29D6-DDBE-E749-BEAE-ABF06FC042DB}" srcOrd="0" destOrd="0" parTransId="{4DB3481D-E1B5-E448-8803-ACB4F2B565B6}" sibTransId="{F91F14F7-95CA-D147-ACFE-25BDC0A32FB9}"/>
    <dgm:cxn modelId="{624B3B23-FF29-B94E-B2BF-194AF15DB8FE}" srcId="{1748AB0D-CBB0-2149-B666-994F799300B2}" destId="{980FEAF9-ED6F-9149-9F6D-9BA029416793}" srcOrd="2" destOrd="0" parTransId="{D03E10F4-B9AD-E449-89DD-EAB8B3B5AD99}" sibTransId="{C27E8E40-61BB-F941-95EE-6A55EDC69F02}"/>
    <dgm:cxn modelId="{583FAF3F-2D01-FA40-8899-1BEF331B788B}" type="presOf" srcId="{209E8C16-4D67-A649-803B-DB80427FEB10}" destId="{8D4997E5-B50A-CB45-9A7A-683343EB6C64}" srcOrd="1" destOrd="0" presId="urn:microsoft.com/office/officeart/2008/layout/HorizontalMultiLevelHierarchy"/>
    <dgm:cxn modelId="{460F562A-8872-3443-BB91-EB1F0CF02BA2}" type="presOf" srcId="{B6576B0F-1DF4-D44D-AD0F-B4DC4910A878}" destId="{319A583D-F83C-A745-9CFB-2841539EF1A2}" srcOrd="0" destOrd="0" presId="urn:microsoft.com/office/officeart/2008/layout/HorizontalMultiLevelHierarchy"/>
    <dgm:cxn modelId="{9190932C-7BF0-5449-98CB-90FA65E7F250}" type="presOf" srcId="{12C2E71D-A8A9-0541-8629-E666B386DC27}" destId="{B9C689CF-A893-674E-848A-6659335A21FB}" srcOrd="1" destOrd="0" presId="urn:microsoft.com/office/officeart/2008/layout/HorizontalMultiLevelHierarchy"/>
    <dgm:cxn modelId="{FD43FFC2-DF44-8C4B-BA1C-1D87347C6B06}" srcId="{1748AB0D-CBB0-2149-B666-994F799300B2}" destId="{E3DED9F5-69E0-7145-9435-9514193590ED}" srcOrd="7" destOrd="0" parTransId="{B3DC036B-F9D0-7049-B8E8-123458D63516}" sibTransId="{C6ACE650-6AF7-A743-AEEA-034044FE4773}"/>
    <dgm:cxn modelId="{73812A67-D8A0-464D-A987-F2171068C41E}" type="presOf" srcId="{3616FC61-58DA-074B-AD8A-8937C59E55BF}" destId="{526C1A29-E4E8-6841-B958-CB45B00056E3}" srcOrd="0" destOrd="0" presId="urn:microsoft.com/office/officeart/2008/layout/HorizontalMultiLevelHierarchy"/>
    <dgm:cxn modelId="{69E74E9A-5031-2340-BB86-215BE96FB6DD}" type="presOf" srcId="{1748AB0D-CBB0-2149-B666-994F799300B2}" destId="{EB6F1221-9BB2-E442-AB05-5666517116AC}" srcOrd="0" destOrd="0" presId="urn:microsoft.com/office/officeart/2008/layout/HorizontalMultiLevelHierarchy"/>
    <dgm:cxn modelId="{32ADB9AC-7CB4-CA4C-BD09-B93ED9FD0899}" type="presOf" srcId="{ECB02BD1-5A5C-7B49-BF0C-CDDE3A4A23F0}" destId="{C77CFE44-FAAC-9440-B28C-589C6A3E32AD}" srcOrd="0" destOrd="0" presId="urn:microsoft.com/office/officeart/2008/layout/HorizontalMultiLevelHierarchy"/>
    <dgm:cxn modelId="{71EEC702-808F-EF4C-96AB-7CAD5D60C570}" type="presOf" srcId="{D03E10F4-B9AD-E449-89DD-EAB8B3B5AD99}" destId="{A8B7F762-B405-494D-840D-6C746623A52E}" srcOrd="0" destOrd="0" presId="urn:microsoft.com/office/officeart/2008/layout/HorizontalMultiLevelHierarchy"/>
    <dgm:cxn modelId="{E908B269-4881-874C-95B0-3008A478E53E}" type="presOf" srcId="{B9B68631-AE04-174D-AAE0-2FA53DD64B70}" destId="{5D176F5A-422D-B649-87B8-0227D00D90AA}" srcOrd="0" destOrd="0" presId="urn:microsoft.com/office/officeart/2008/layout/HorizontalMultiLevelHierarchy"/>
    <dgm:cxn modelId="{F89FC270-8B78-424D-86D5-2BEC27C354C2}" type="presOf" srcId="{21DA7D2D-88A7-7541-A7C6-32E3662691B7}" destId="{A7ADC9E3-3437-A24A-9BE2-28A7857D7ED8}" srcOrd="0" destOrd="0" presId="urn:microsoft.com/office/officeart/2008/layout/HorizontalMultiLevelHierarchy"/>
    <dgm:cxn modelId="{F9951F00-157A-A140-8C7E-262E47F59F9F}" type="presOf" srcId="{B3DC036B-F9D0-7049-B8E8-123458D63516}" destId="{79F691A9-130D-B342-A70B-AC90AE38AF98}" srcOrd="1" destOrd="0" presId="urn:microsoft.com/office/officeart/2008/layout/HorizontalMultiLevelHierarchy"/>
    <dgm:cxn modelId="{C5B66131-B2E7-544E-AA04-E656B901449B}" type="presOf" srcId="{D03E10F4-B9AD-E449-89DD-EAB8B3B5AD99}" destId="{80C85BC3-E9D4-A248-8F53-7E8424D29CB9}" srcOrd="1" destOrd="0" presId="urn:microsoft.com/office/officeart/2008/layout/HorizontalMultiLevelHierarchy"/>
    <dgm:cxn modelId="{4CE3F041-619E-D34A-B907-B95A4954FF54}" type="presOf" srcId="{9B6A29D6-DDBE-E749-BEAE-ABF06FC042DB}" destId="{110C89C8-556F-F84D-8C4A-C47A4F43B6F2}" srcOrd="0" destOrd="0" presId="urn:microsoft.com/office/officeart/2008/layout/HorizontalMultiLevelHierarchy"/>
    <dgm:cxn modelId="{AF9429C9-E27E-C844-ABD0-25F78E7F02A0}" type="presOf" srcId="{209E8C16-4D67-A649-803B-DB80427FEB10}" destId="{3CA8D95B-EF9C-1848-913F-CC5875592D5B}" srcOrd="0" destOrd="0" presId="urn:microsoft.com/office/officeart/2008/layout/HorizontalMultiLevelHierarchy"/>
    <dgm:cxn modelId="{D33D7D54-A2C8-E34E-BDF7-292CEAEA82CF}" srcId="{1748AB0D-CBB0-2149-B666-994F799300B2}" destId="{ECB02BD1-5A5C-7B49-BF0C-CDDE3A4A23F0}" srcOrd="4" destOrd="0" parTransId="{12C2E71D-A8A9-0541-8629-E666B386DC27}" sibTransId="{46E94BC9-189F-264C-B5B1-75C4CA89C1AA}"/>
    <dgm:cxn modelId="{0BF4D84C-7844-D246-A45F-F296F8DE0D91}" srcId="{9B6A29D6-DDBE-E749-BEAE-ABF06FC042DB}" destId="{1748AB0D-CBB0-2149-B666-994F799300B2}" srcOrd="0" destOrd="0" parTransId="{B9B68631-AE04-174D-AAE0-2FA53DD64B70}" sibTransId="{65640EEB-8962-C14F-AE67-7A64C7AC4E34}"/>
    <dgm:cxn modelId="{AB5C99E1-3B5E-F249-826A-956C788DF5E2}" type="presOf" srcId="{B9B68631-AE04-174D-AAE0-2FA53DD64B70}" destId="{82F1D768-C816-5D4A-ACC1-424067F04F2C}" srcOrd="1" destOrd="0" presId="urn:microsoft.com/office/officeart/2008/layout/HorizontalMultiLevelHierarchy"/>
    <dgm:cxn modelId="{71BFD105-5971-A745-B313-2C446160ECEB}" srcId="{1748AB0D-CBB0-2149-B666-994F799300B2}" destId="{3616FC61-58DA-074B-AD8A-8937C59E55BF}" srcOrd="3" destOrd="0" parTransId="{05C62716-B357-C743-978E-1FEB160FAFD2}" sibTransId="{625A2CE7-4607-B149-947A-162C0E1F8D2B}"/>
    <dgm:cxn modelId="{A15D8C63-9DDF-D54B-B309-C58B2F4F2852}" type="presOf" srcId="{E47A2025-6D20-534D-9B85-3CDA4F6D3C29}" destId="{D4F5C5CD-7FA3-FC4A-B00E-EA4EEF824DAC}" srcOrd="0" destOrd="0" presId="urn:microsoft.com/office/officeart/2008/layout/HorizontalMultiLevelHierarchy"/>
    <dgm:cxn modelId="{D4AEA8A8-D151-6B42-99A2-590034DE4EDA}" type="presOf" srcId="{05C62716-B357-C743-978E-1FEB160FAFD2}" destId="{0C58C324-9F5D-964A-ACE6-B4E741B34F8D}" srcOrd="0" destOrd="0" presId="urn:microsoft.com/office/officeart/2008/layout/HorizontalMultiLevelHierarchy"/>
    <dgm:cxn modelId="{69E4CD6C-BEA3-A941-88DF-79308EF4FA06}" srcId="{1748AB0D-CBB0-2149-B666-994F799300B2}" destId="{21DA7D2D-88A7-7541-A7C6-32E3662691B7}" srcOrd="6" destOrd="0" parTransId="{8E024BF2-0A4D-0F44-B628-AB8B0C07062C}" sibTransId="{53E1EFFB-C4A6-F940-8B2C-2480B0518668}"/>
    <dgm:cxn modelId="{450568BD-4ECC-6846-BA22-08145E790D1C}" type="presOf" srcId="{B6576B0F-1DF4-D44D-AD0F-B4DC4910A878}" destId="{D5C7095C-148D-7346-B227-41B3529965CA}" srcOrd="1" destOrd="0" presId="urn:microsoft.com/office/officeart/2008/layout/HorizontalMultiLevelHierarchy"/>
    <dgm:cxn modelId="{67468760-241E-324F-8BB9-20680F205234}" type="presOf" srcId="{05C62716-B357-C743-978E-1FEB160FAFD2}" destId="{6D9F5871-17A4-1741-85E7-125F4EA512BD}" srcOrd="1" destOrd="0" presId="urn:microsoft.com/office/officeart/2008/layout/HorizontalMultiLevelHierarchy"/>
    <dgm:cxn modelId="{321898A2-1798-2A4B-9A29-4495107128A1}" type="presOf" srcId="{B3DC036B-F9D0-7049-B8E8-123458D63516}" destId="{42A99801-8695-0346-B217-CB2A4E898BB5}" srcOrd="0" destOrd="0" presId="urn:microsoft.com/office/officeart/2008/layout/HorizontalMultiLevelHierarchy"/>
    <dgm:cxn modelId="{25C71DB1-A9C3-0944-B596-485BCD27D076}" type="presOf" srcId="{8E024BF2-0A4D-0F44-B628-AB8B0C07062C}" destId="{D89ED573-33E3-094D-8AE1-1119A698FF11}" srcOrd="0" destOrd="0" presId="urn:microsoft.com/office/officeart/2008/layout/HorizontalMultiLevelHierarchy"/>
    <dgm:cxn modelId="{29E7FDA7-43EE-7E4D-BDDB-50A2BC090A39}" srcId="{1748AB0D-CBB0-2149-B666-994F799300B2}" destId="{04FA0237-5348-A643-ACC3-620DB6226345}" srcOrd="1" destOrd="0" parTransId="{209E8C16-4D67-A649-803B-DB80427FEB10}" sibTransId="{283662E7-6C95-4F43-B700-58211289DE1C}"/>
    <dgm:cxn modelId="{9C492C4B-BA4D-E747-9E09-9F93D5FFE173}" type="presParOf" srcId="{723062E2-4D42-6C43-834B-A842B594C481}" destId="{9BCC47EC-C029-A54C-B26E-7B00222A6376}" srcOrd="0" destOrd="0" presId="urn:microsoft.com/office/officeart/2008/layout/HorizontalMultiLevelHierarchy"/>
    <dgm:cxn modelId="{75ED812D-05BC-8C48-9B76-52E2CFDCD91D}" type="presParOf" srcId="{9BCC47EC-C029-A54C-B26E-7B00222A6376}" destId="{110C89C8-556F-F84D-8C4A-C47A4F43B6F2}" srcOrd="0" destOrd="0" presId="urn:microsoft.com/office/officeart/2008/layout/HorizontalMultiLevelHierarchy"/>
    <dgm:cxn modelId="{9CCE6866-DFA6-804F-9762-CE2247998657}" type="presParOf" srcId="{9BCC47EC-C029-A54C-B26E-7B00222A6376}" destId="{172185AA-80EC-C145-8FE8-9A7697817E28}" srcOrd="1" destOrd="0" presId="urn:microsoft.com/office/officeart/2008/layout/HorizontalMultiLevelHierarchy"/>
    <dgm:cxn modelId="{573D155A-94D1-7A47-9C06-9543B324DFA0}" type="presParOf" srcId="{172185AA-80EC-C145-8FE8-9A7697817E28}" destId="{5D176F5A-422D-B649-87B8-0227D00D90AA}" srcOrd="0" destOrd="0" presId="urn:microsoft.com/office/officeart/2008/layout/HorizontalMultiLevelHierarchy"/>
    <dgm:cxn modelId="{E4630748-5B3E-634A-A6D4-D2BCDC0054FD}" type="presParOf" srcId="{5D176F5A-422D-B649-87B8-0227D00D90AA}" destId="{82F1D768-C816-5D4A-ACC1-424067F04F2C}" srcOrd="0" destOrd="0" presId="urn:microsoft.com/office/officeart/2008/layout/HorizontalMultiLevelHierarchy"/>
    <dgm:cxn modelId="{71302FB1-386E-4943-A52D-3E510A830B73}" type="presParOf" srcId="{172185AA-80EC-C145-8FE8-9A7697817E28}" destId="{197F732E-EB74-B543-AA0B-4C1BEC32DAD2}" srcOrd="1" destOrd="0" presId="urn:microsoft.com/office/officeart/2008/layout/HorizontalMultiLevelHierarchy"/>
    <dgm:cxn modelId="{064351A8-186A-9243-8CB3-A0D158E00B7F}" type="presParOf" srcId="{197F732E-EB74-B543-AA0B-4C1BEC32DAD2}" destId="{EB6F1221-9BB2-E442-AB05-5666517116AC}" srcOrd="0" destOrd="0" presId="urn:microsoft.com/office/officeart/2008/layout/HorizontalMultiLevelHierarchy"/>
    <dgm:cxn modelId="{1FF20896-07CF-5345-8745-5BDF6ED3D543}" type="presParOf" srcId="{197F732E-EB74-B543-AA0B-4C1BEC32DAD2}" destId="{A62B641F-8764-5C46-A0BA-96229DB7775A}" srcOrd="1" destOrd="0" presId="urn:microsoft.com/office/officeart/2008/layout/HorizontalMultiLevelHierarchy"/>
    <dgm:cxn modelId="{B8B61B77-C4BE-4743-B630-CCE61449AD1F}" type="presParOf" srcId="{A62B641F-8764-5C46-A0BA-96229DB7775A}" destId="{E5DB332E-9BFB-3F49-8B44-08CB3529E97C}" srcOrd="0" destOrd="0" presId="urn:microsoft.com/office/officeart/2008/layout/HorizontalMultiLevelHierarchy"/>
    <dgm:cxn modelId="{A7F67436-3024-BE4A-8A30-03B3C75A6C30}" type="presParOf" srcId="{E5DB332E-9BFB-3F49-8B44-08CB3529E97C}" destId="{0B4677BC-7366-5144-B6CA-6CA0A76F3F00}" srcOrd="0" destOrd="0" presId="urn:microsoft.com/office/officeart/2008/layout/HorizontalMultiLevelHierarchy"/>
    <dgm:cxn modelId="{20E83ADD-8B8E-4C4B-B8CE-874AB71FBB77}" type="presParOf" srcId="{A62B641F-8764-5C46-A0BA-96229DB7775A}" destId="{27E8F239-F987-D044-B8A6-DB8532E1B350}" srcOrd="1" destOrd="0" presId="urn:microsoft.com/office/officeart/2008/layout/HorizontalMultiLevelHierarchy"/>
    <dgm:cxn modelId="{15341630-3C24-1042-85B6-19EA414E7FEE}" type="presParOf" srcId="{27E8F239-F987-D044-B8A6-DB8532E1B350}" destId="{0C42170A-11FE-F34E-82D5-73CB5CE920D1}" srcOrd="0" destOrd="0" presId="urn:microsoft.com/office/officeart/2008/layout/HorizontalMultiLevelHierarchy"/>
    <dgm:cxn modelId="{E37873D7-90E9-6346-B871-4A00339E3268}" type="presParOf" srcId="{27E8F239-F987-D044-B8A6-DB8532E1B350}" destId="{74C54DFA-CD0F-BD44-ADA4-53D135DDBBED}" srcOrd="1" destOrd="0" presId="urn:microsoft.com/office/officeart/2008/layout/HorizontalMultiLevelHierarchy"/>
    <dgm:cxn modelId="{4145FF7A-D05F-4346-8CD7-F4F0DD85A41D}" type="presParOf" srcId="{A62B641F-8764-5C46-A0BA-96229DB7775A}" destId="{3CA8D95B-EF9C-1848-913F-CC5875592D5B}" srcOrd="2" destOrd="0" presId="urn:microsoft.com/office/officeart/2008/layout/HorizontalMultiLevelHierarchy"/>
    <dgm:cxn modelId="{D71C768C-2780-3847-AC26-B90F96B1EF7C}" type="presParOf" srcId="{3CA8D95B-EF9C-1848-913F-CC5875592D5B}" destId="{8D4997E5-B50A-CB45-9A7A-683343EB6C64}" srcOrd="0" destOrd="0" presId="urn:microsoft.com/office/officeart/2008/layout/HorizontalMultiLevelHierarchy"/>
    <dgm:cxn modelId="{A12AA332-6765-374B-9E31-68DC16E60F8E}" type="presParOf" srcId="{A62B641F-8764-5C46-A0BA-96229DB7775A}" destId="{00B143D9-F036-4546-86DE-4165DDE92D64}" srcOrd="3" destOrd="0" presId="urn:microsoft.com/office/officeart/2008/layout/HorizontalMultiLevelHierarchy"/>
    <dgm:cxn modelId="{386236F6-4A74-1F45-B94F-8F9B9734F2FC}" type="presParOf" srcId="{00B143D9-F036-4546-86DE-4165DDE92D64}" destId="{60BB2827-4E2A-984B-A537-8A47D2F3D388}" srcOrd="0" destOrd="0" presId="urn:microsoft.com/office/officeart/2008/layout/HorizontalMultiLevelHierarchy"/>
    <dgm:cxn modelId="{05E96B04-20E8-E440-A01F-61F11A38AD74}" type="presParOf" srcId="{00B143D9-F036-4546-86DE-4165DDE92D64}" destId="{F862FCA0-634E-F84B-B146-AE3257CA26B1}" srcOrd="1" destOrd="0" presId="urn:microsoft.com/office/officeart/2008/layout/HorizontalMultiLevelHierarchy"/>
    <dgm:cxn modelId="{5016A671-C795-634C-8BCE-E6740A38408C}" type="presParOf" srcId="{A62B641F-8764-5C46-A0BA-96229DB7775A}" destId="{A8B7F762-B405-494D-840D-6C746623A52E}" srcOrd="4" destOrd="0" presId="urn:microsoft.com/office/officeart/2008/layout/HorizontalMultiLevelHierarchy"/>
    <dgm:cxn modelId="{0447FD5A-AAEC-6A4D-B575-A285AD9607FC}" type="presParOf" srcId="{A8B7F762-B405-494D-840D-6C746623A52E}" destId="{80C85BC3-E9D4-A248-8F53-7E8424D29CB9}" srcOrd="0" destOrd="0" presId="urn:microsoft.com/office/officeart/2008/layout/HorizontalMultiLevelHierarchy"/>
    <dgm:cxn modelId="{621D77A9-CC82-464B-A2C9-4BABBDB1A043}" type="presParOf" srcId="{A62B641F-8764-5C46-A0BA-96229DB7775A}" destId="{C5690263-AFFD-7B45-8BC8-7B2EFC24C521}" srcOrd="5" destOrd="0" presId="urn:microsoft.com/office/officeart/2008/layout/HorizontalMultiLevelHierarchy"/>
    <dgm:cxn modelId="{D43C16A0-9D73-6A4C-B4D4-2DEDED95AE70}" type="presParOf" srcId="{C5690263-AFFD-7B45-8BC8-7B2EFC24C521}" destId="{47FF4ABA-A2D7-8C4B-AB76-B31E2CBF95AE}" srcOrd="0" destOrd="0" presId="urn:microsoft.com/office/officeart/2008/layout/HorizontalMultiLevelHierarchy"/>
    <dgm:cxn modelId="{B3038643-5499-9748-9C1D-2C33497C43D2}" type="presParOf" srcId="{C5690263-AFFD-7B45-8BC8-7B2EFC24C521}" destId="{71AF8E1F-E56E-F546-B54B-16B0354F75FA}" srcOrd="1" destOrd="0" presId="urn:microsoft.com/office/officeart/2008/layout/HorizontalMultiLevelHierarchy"/>
    <dgm:cxn modelId="{98CCC220-2D8F-AD47-9E31-6DD27F6A24C6}" type="presParOf" srcId="{A62B641F-8764-5C46-A0BA-96229DB7775A}" destId="{0C58C324-9F5D-964A-ACE6-B4E741B34F8D}" srcOrd="6" destOrd="0" presId="urn:microsoft.com/office/officeart/2008/layout/HorizontalMultiLevelHierarchy"/>
    <dgm:cxn modelId="{9A251ABC-0DCD-9E4B-8546-08D63879030B}" type="presParOf" srcId="{0C58C324-9F5D-964A-ACE6-B4E741B34F8D}" destId="{6D9F5871-17A4-1741-85E7-125F4EA512BD}" srcOrd="0" destOrd="0" presId="urn:microsoft.com/office/officeart/2008/layout/HorizontalMultiLevelHierarchy"/>
    <dgm:cxn modelId="{1A626D27-0362-0E4E-BB4B-7EE9D1EE47AB}" type="presParOf" srcId="{A62B641F-8764-5C46-A0BA-96229DB7775A}" destId="{C25C76BE-8E06-4547-B625-C733424C9B8E}" srcOrd="7" destOrd="0" presId="urn:microsoft.com/office/officeart/2008/layout/HorizontalMultiLevelHierarchy"/>
    <dgm:cxn modelId="{21A28A1B-92B9-6B43-8526-FF0C460C1A82}" type="presParOf" srcId="{C25C76BE-8E06-4547-B625-C733424C9B8E}" destId="{526C1A29-E4E8-6841-B958-CB45B00056E3}" srcOrd="0" destOrd="0" presId="urn:microsoft.com/office/officeart/2008/layout/HorizontalMultiLevelHierarchy"/>
    <dgm:cxn modelId="{2397B11E-CD49-6D42-B906-C71BBA21D238}" type="presParOf" srcId="{C25C76BE-8E06-4547-B625-C733424C9B8E}" destId="{FA9E647B-9A02-DB4B-978D-C9C83C198965}" srcOrd="1" destOrd="0" presId="urn:microsoft.com/office/officeart/2008/layout/HorizontalMultiLevelHierarchy"/>
    <dgm:cxn modelId="{6C79D1B1-3385-A644-BE3E-122D69D66E23}" type="presParOf" srcId="{A62B641F-8764-5C46-A0BA-96229DB7775A}" destId="{D156C716-5447-1D49-8569-D4ADF9D733CC}" srcOrd="8" destOrd="0" presId="urn:microsoft.com/office/officeart/2008/layout/HorizontalMultiLevelHierarchy"/>
    <dgm:cxn modelId="{DFE3DE6B-82B0-C744-A9D5-9DF877FF220E}" type="presParOf" srcId="{D156C716-5447-1D49-8569-D4ADF9D733CC}" destId="{B9C689CF-A893-674E-848A-6659335A21FB}" srcOrd="0" destOrd="0" presId="urn:microsoft.com/office/officeart/2008/layout/HorizontalMultiLevelHierarchy"/>
    <dgm:cxn modelId="{C138A0C8-E40C-3345-B6B6-0B2B7E7A63F2}" type="presParOf" srcId="{A62B641F-8764-5C46-A0BA-96229DB7775A}" destId="{69BCD90F-230A-0749-B40E-CDEB09765C04}" srcOrd="9" destOrd="0" presId="urn:microsoft.com/office/officeart/2008/layout/HorizontalMultiLevelHierarchy"/>
    <dgm:cxn modelId="{15CB33FE-DA8E-8947-86DC-1DC01C0697E8}" type="presParOf" srcId="{69BCD90F-230A-0749-B40E-CDEB09765C04}" destId="{C77CFE44-FAAC-9440-B28C-589C6A3E32AD}" srcOrd="0" destOrd="0" presId="urn:microsoft.com/office/officeart/2008/layout/HorizontalMultiLevelHierarchy"/>
    <dgm:cxn modelId="{A592E1AF-E5C4-F145-9F00-8C7536CE7A34}" type="presParOf" srcId="{69BCD90F-230A-0749-B40E-CDEB09765C04}" destId="{56F7C95F-72E9-654C-9DEE-118EBCFB18F1}" srcOrd="1" destOrd="0" presId="urn:microsoft.com/office/officeart/2008/layout/HorizontalMultiLevelHierarchy"/>
    <dgm:cxn modelId="{1804C151-5F3F-1F4D-9C88-5CE0C0520764}" type="presParOf" srcId="{A62B641F-8764-5C46-A0BA-96229DB7775A}" destId="{319A583D-F83C-A745-9CFB-2841539EF1A2}" srcOrd="10" destOrd="0" presId="urn:microsoft.com/office/officeart/2008/layout/HorizontalMultiLevelHierarchy"/>
    <dgm:cxn modelId="{08484EAF-68A0-7C42-894C-B9CFB84880BD}" type="presParOf" srcId="{319A583D-F83C-A745-9CFB-2841539EF1A2}" destId="{D5C7095C-148D-7346-B227-41B3529965CA}" srcOrd="0" destOrd="0" presId="urn:microsoft.com/office/officeart/2008/layout/HorizontalMultiLevelHierarchy"/>
    <dgm:cxn modelId="{770F3869-4CAA-394F-A149-4F3A8A922204}" type="presParOf" srcId="{A62B641F-8764-5C46-A0BA-96229DB7775A}" destId="{C1DCE7C7-58D3-9E40-B3BB-FD7A4E88D8D7}" srcOrd="11" destOrd="0" presId="urn:microsoft.com/office/officeart/2008/layout/HorizontalMultiLevelHierarchy"/>
    <dgm:cxn modelId="{8A908C86-8E63-E546-A51D-400E41230271}" type="presParOf" srcId="{C1DCE7C7-58D3-9E40-B3BB-FD7A4E88D8D7}" destId="{D4F5C5CD-7FA3-FC4A-B00E-EA4EEF824DAC}" srcOrd="0" destOrd="0" presId="urn:microsoft.com/office/officeart/2008/layout/HorizontalMultiLevelHierarchy"/>
    <dgm:cxn modelId="{5DF9E937-AD0B-6641-99A2-9E6E3B36790F}" type="presParOf" srcId="{C1DCE7C7-58D3-9E40-B3BB-FD7A4E88D8D7}" destId="{CEA97312-9F7C-BE43-A980-86E62E6CA474}" srcOrd="1" destOrd="0" presId="urn:microsoft.com/office/officeart/2008/layout/HorizontalMultiLevelHierarchy"/>
    <dgm:cxn modelId="{E6E20B3E-F465-8442-8954-C0463D4C1936}" type="presParOf" srcId="{A62B641F-8764-5C46-A0BA-96229DB7775A}" destId="{D89ED573-33E3-094D-8AE1-1119A698FF11}" srcOrd="12" destOrd="0" presId="urn:microsoft.com/office/officeart/2008/layout/HorizontalMultiLevelHierarchy"/>
    <dgm:cxn modelId="{2D60735A-D56C-784A-B80B-ECFC5BC95295}" type="presParOf" srcId="{D89ED573-33E3-094D-8AE1-1119A698FF11}" destId="{FD9FE40B-CB8B-3449-AE3B-8D22D86C8C3E}" srcOrd="0" destOrd="0" presId="urn:microsoft.com/office/officeart/2008/layout/HorizontalMultiLevelHierarchy"/>
    <dgm:cxn modelId="{46648D2D-06AC-034A-ACF8-E5D05BBB3B3B}" type="presParOf" srcId="{A62B641F-8764-5C46-A0BA-96229DB7775A}" destId="{B7CAD04F-42AE-0C4A-9C6A-880B4C13AA2E}" srcOrd="13" destOrd="0" presId="urn:microsoft.com/office/officeart/2008/layout/HorizontalMultiLevelHierarchy"/>
    <dgm:cxn modelId="{7C0FA14F-2129-D54C-813E-13BC28027A90}" type="presParOf" srcId="{B7CAD04F-42AE-0C4A-9C6A-880B4C13AA2E}" destId="{A7ADC9E3-3437-A24A-9BE2-28A7857D7ED8}" srcOrd="0" destOrd="0" presId="urn:microsoft.com/office/officeart/2008/layout/HorizontalMultiLevelHierarchy"/>
    <dgm:cxn modelId="{22E2129C-D5A2-2649-8030-5FD9E9165B64}" type="presParOf" srcId="{B7CAD04F-42AE-0C4A-9C6A-880B4C13AA2E}" destId="{312AA8AA-0172-3845-A9E2-84B46ADBF41F}" srcOrd="1" destOrd="0" presId="urn:microsoft.com/office/officeart/2008/layout/HorizontalMultiLevelHierarchy"/>
    <dgm:cxn modelId="{7CE1D859-13DA-1743-9D29-E9ED8E545E58}" type="presParOf" srcId="{A62B641F-8764-5C46-A0BA-96229DB7775A}" destId="{42A99801-8695-0346-B217-CB2A4E898BB5}" srcOrd="14" destOrd="0" presId="urn:microsoft.com/office/officeart/2008/layout/HorizontalMultiLevelHierarchy"/>
    <dgm:cxn modelId="{4D4A056B-4827-854D-8FB6-29587B22289E}" type="presParOf" srcId="{42A99801-8695-0346-B217-CB2A4E898BB5}" destId="{79F691A9-130D-B342-A70B-AC90AE38AF98}" srcOrd="0" destOrd="0" presId="urn:microsoft.com/office/officeart/2008/layout/HorizontalMultiLevelHierarchy"/>
    <dgm:cxn modelId="{D4D38A92-09AB-C84F-9FC2-C90FC6446732}" type="presParOf" srcId="{A62B641F-8764-5C46-A0BA-96229DB7775A}" destId="{676FCB9A-BE1D-4E44-B5EA-D539F5871BBA}" srcOrd="15" destOrd="0" presId="urn:microsoft.com/office/officeart/2008/layout/HorizontalMultiLevelHierarchy"/>
    <dgm:cxn modelId="{E0885B6A-1B60-4E4B-8AE6-25FBA0A94664}" type="presParOf" srcId="{676FCB9A-BE1D-4E44-B5EA-D539F5871BBA}" destId="{259F2B15-E8AA-1A42-8C43-044FF01FC175}" srcOrd="0" destOrd="0" presId="urn:microsoft.com/office/officeart/2008/layout/HorizontalMultiLevelHierarchy"/>
    <dgm:cxn modelId="{2FC685A0-7250-AC44-953A-4A7BA6D64D47}" type="presParOf" srcId="{676FCB9A-BE1D-4E44-B5EA-D539F5871BBA}" destId="{3EAADCA1-6913-9D48-9DCE-5D4D2B9B9BE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วันที่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9FE2F-AE6E-4FD8-BECB-DC8C512CD42F}" type="datetimeFigureOut">
              <a:rPr lang="th-TH" smtClean="0"/>
              <a:t>26/11/62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8AE7EA-B5BD-4D93-8E46-73D2BC611ACE}" type="slidenum">
              <a:rPr lang="th-TH" smtClean="0"/>
              <a:t>‹#›</a:t>
            </a:fld>
            <a:endParaRPr lang="th-TH"/>
          </a:p>
        </p:txBody>
      </p:sp>
      <p:sp>
        <p:nvSpPr>
          <p:cNvPr id="6" name="ตัวแทนหัวกระดาษ 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142040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7E8A8-1621-45EB-AF69-A1465D0E4D1A}" type="datetimeFigureOut">
              <a:rPr lang="th-TH" smtClean="0"/>
              <a:t>26/11/62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388938" y="685800"/>
            <a:ext cx="6080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8CD501-6BB7-45B6-B183-6435F0E3813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34148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61880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44687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7754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08736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9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16634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14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64560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8CD501-6BB7-45B6-B183-6435F0E3813A}" type="slidenum">
              <a:rPr lang="th-TH" smtClean="0"/>
              <a:t>19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82469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1878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ตัวแทนรูปภาพ 14"/>
          <p:cNvSpPr>
            <a:spLocks noGrp="1"/>
          </p:cNvSpPr>
          <p:nvPr>
            <p:ph type="pic" sz="quarter" idx="10"/>
          </p:nvPr>
        </p:nvSpPr>
        <p:spPr>
          <a:xfrm>
            <a:off x="-22753" y="2819400"/>
            <a:ext cx="11619969" cy="3970867"/>
          </a:xfrm>
          <a:custGeom>
            <a:avLst/>
            <a:gdLst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2111036 w 12771436"/>
              <a:gd name="connsiteY2" fmla="*/ 0 h 3962400"/>
              <a:gd name="connsiteX3" fmla="*/ 12771436 w 12771436"/>
              <a:gd name="connsiteY3" fmla="*/ 660400 h 3962400"/>
              <a:gd name="connsiteX4" fmla="*/ 12771436 w 12771436"/>
              <a:gd name="connsiteY4" fmla="*/ 3302000 h 3962400"/>
              <a:gd name="connsiteX5" fmla="*/ 12111036 w 12771436"/>
              <a:gd name="connsiteY5" fmla="*/ 3962400 h 3962400"/>
              <a:gd name="connsiteX6" fmla="*/ 660400 w 12771436"/>
              <a:gd name="connsiteY6" fmla="*/ 3962400 h 3962400"/>
              <a:gd name="connsiteX7" fmla="*/ 0 w 12771436"/>
              <a:gd name="connsiteY7" fmla="*/ 3302000 h 3962400"/>
              <a:gd name="connsiteX8" fmla="*/ 0 w 12771436"/>
              <a:gd name="connsiteY8" fmla="*/ 660400 h 3962400"/>
              <a:gd name="connsiteX0" fmla="*/ 1 w 12771437"/>
              <a:gd name="connsiteY0" fmla="*/ 660400 h 3962400"/>
              <a:gd name="connsiteX1" fmla="*/ 660401 w 12771437"/>
              <a:gd name="connsiteY1" fmla="*/ 0 h 3962400"/>
              <a:gd name="connsiteX2" fmla="*/ 12111037 w 12771437"/>
              <a:gd name="connsiteY2" fmla="*/ 0 h 3962400"/>
              <a:gd name="connsiteX3" fmla="*/ 12771437 w 12771437"/>
              <a:gd name="connsiteY3" fmla="*/ 660400 h 3962400"/>
              <a:gd name="connsiteX4" fmla="*/ 12771437 w 12771437"/>
              <a:gd name="connsiteY4" fmla="*/ 3302000 h 3962400"/>
              <a:gd name="connsiteX5" fmla="*/ 12111037 w 12771437"/>
              <a:gd name="connsiteY5" fmla="*/ 3962400 h 3962400"/>
              <a:gd name="connsiteX6" fmla="*/ 660401 w 12771437"/>
              <a:gd name="connsiteY6" fmla="*/ 3962400 h 3962400"/>
              <a:gd name="connsiteX7" fmla="*/ 1 w 12771437"/>
              <a:gd name="connsiteY7" fmla="*/ 3302000 h 3962400"/>
              <a:gd name="connsiteX8" fmla="*/ 0 w 12771437"/>
              <a:gd name="connsiteY8" fmla="*/ 1752600 h 3962400"/>
              <a:gd name="connsiteX9" fmla="*/ 1 w 12771437"/>
              <a:gd name="connsiteY9" fmla="*/ 660400 h 3962400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660401 w 12771437"/>
              <a:gd name="connsiteY7" fmla="*/ 3970867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660401 w 12771437"/>
              <a:gd name="connsiteY8" fmla="*/ 3970867 h 3970867"/>
              <a:gd name="connsiteX9" fmla="*/ 1 w 12771437"/>
              <a:gd name="connsiteY9" fmla="*/ 3310467 h 3970867"/>
              <a:gd name="connsiteX10" fmla="*/ 0 w 12771437"/>
              <a:gd name="connsiteY10" fmla="*/ 1761067 h 3970867"/>
              <a:gd name="connsiteX11" fmla="*/ 1 w 12771437"/>
              <a:gd name="connsiteY11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0 w 12771437"/>
              <a:gd name="connsiteY8" fmla="*/ 1761067 h 3970867"/>
              <a:gd name="connsiteX9" fmla="*/ 1 w 12771437"/>
              <a:gd name="connsiteY9" fmla="*/ 668867 h 3970867"/>
              <a:gd name="connsiteX0" fmla="*/ 0 w 12771436"/>
              <a:gd name="connsiteY0" fmla="*/ 668867 h 3970867"/>
              <a:gd name="connsiteX1" fmla="*/ 660400 w 12771436"/>
              <a:gd name="connsiteY1" fmla="*/ 8467 h 3970867"/>
              <a:gd name="connsiteX2" fmla="*/ 1185333 w 12771436"/>
              <a:gd name="connsiteY2" fmla="*/ 0 h 3970867"/>
              <a:gd name="connsiteX3" fmla="*/ 12111036 w 12771436"/>
              <a:gd name="connsiteY3" fmla="*/ 8467 h 3970867"/>
              <a:gd name="connsiteX4" fmla="*/ 12771436 w 12771436"/>
              <a:gd name="connsiteY4" fmla="*/ 668867 h 3970867"/>
              <a:gd name="connsiteX5" fmla="*/ 12771436 w 12771436"/>
              <a:gd name="connsiteY5" fmla="*/ 3310467 h 3970867"/>
              <a:gd name="connsiteX6" fmla="*/ 12111036 w 12771436"/>
              <a:gd name="connsiteY6" fmla="*/ 3970867 h 3970867"/>
              <a:gd name="connsiteX7" fmla="*/ 1151467 w 12771436"/>
              <a:gd name="connsiteY7" fmla="*/ 3962401 h 3970867"/>
              <a:gd name="connsiteX8" fmla="*/ 0 w 12771436"/>
              <a:gd name="connsiteY8" fmla="*/ 668867 h 3970867"/>
              <a:gd name="connsiteX0" fmla="*/ 491067 w 12111036"/>
              <a:gd name="connsiteY0" fmla="*/ 3962401 h 3970867"/>
              <a:gd name="connsiteX1" fmla="*/ 0 w 12111036"/>
              <a:gd name="connsiteY1" fmla="*/ 8467 h 3970867"/>
              <a:gd name="connsiteX2" fmla="*/ 524933 w 12111036"/>
              <a:gd name="connsiteY2" fmla="*/ 0 h 3970867"/>
              <a:gd name="connsiteX3" fmla="*/ 11450636 w 12111036"/>
              <a:gd name="connsiteY3" fmla="*/ 8467 h 3970867"/>
              <a:gd name="connsiteX4" fmla="*/ 12111036 w 12111036"/>
              <a:gd name="connsiteY4" fmla="*/ 668867 h 3970867"/>
              <a:gd name="connsiteX5" fmla="*/ 12111036 w 12111036"/>
              <a:gd name="connsiteY5" fmla="*/ 3310467 h 3970867"/>
              <a:gd name="connsiteX6" fmla="*/ 11450636 w 12111036"/>
              <a:gd name="connsiteY6" fmla="*/ 3970867 h 3970867"/>
              <a:gd name="connsiteX7" fmla="*/ 491067 w 12111036"/>
              <a:gd name="connsiteY7" fmla="*/ 3962401 h 3970867"/>
              <a:gd name="connsiteX0" fmla="*/ 0 w 11619969"/>
              <a:gd name="connsiteY0" fmla="*/ 3962401 h 3970867"/>
              <a:gd name="connsiteX1" fmla="*/ 33866 w 11619969"/>
              <a:gd name="connsiteY1" fmla="*/ 0 h 3970867"/>
              <a:gd name="connsiteX2" fmla="*/ 10959569 w 11619969"/>
              <a:gd name="connsiteY2" fmla="*/ 8467 h 3970867"/>
              <a:gd name="connsiteX3" fmla="*/ 11619969 w 11619969"/>
              <a:gd name="connsiteY3" fmla="*/ 668867 h 3970867"/>
              <a:gd name="connsiteX4" fmla="*/ 11619969 w 11619969"/>
              <a:gd name="connsiteY4" fmla="*/ 3310467 h 3970867"/>
              <a:gd name="connsiteX5" fmla="*/ 10959569 w 11619969"/>
              <a:gd name="connsiteY5" fmla="*/ 3970867 h 3970867"/>
              <a:gd name="connsiteX6" fmla="*/ 0 w 11619969"/>
              <a:gd name="connsiteY6" fmla="*/ 3962401 h 397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19969" h="3970867">
                <a:moveTo>
                  <a:pt x="0" y="3962401"/>
                </a:moveTo>
                <a:lnTo>
                  <a:pt x="33866" y="0"/>
                </a:lnTo>
                <a:lnTo>
                  <a:pt x="10959569" y="8467"/>
                </a:lnTo>
                <a:cubicBezTo>
                  <a:pt x="11324298" y="8467"/>
                  <a:pt x="11619969" y="304138"/>
                  <a:pt x="11619969" y="668867"/>
                </a:cubicBezTo>
                <a:lnTo>
                  <a:pt x="11619969" y="3310467"/>
                </a:lnTo>
                <a:cubicBezTo>
                  <a:pt x="11619969" y="3675196"/>
                  <a:pt x="11324298" y="3970867"/>
                  <a:pt x="10959569" y="3970867"/>
                </a:cubicBezTo>
                <a:lnTo>
                  <a:pt x="0" y="3962401"/>
                </a:lnTo>
                <a:close/>
              </a:path>
            </a:pathLst>
          </a:custGeom>
        </p:spPr>
        <p:txBody>
          <a:bodyPr/>
          <a:lstStyle/>
          <a:p>
            <a:endParaRPr lang="th-TH" dirty="0"/>
          </a:p>
        </p:txBody>
      </p:sp>
      <p:sp>
        <p:nvSpPr>
          <p:cNvPr id="3" name="ตัวแทนรูปภาพ 14"/>
          <p:cNvSpPr>
            <a:spLocks noGrp="1"/>
          </p:cNvSpPr>
          <p:nvPr>
            <p:ph type="pic" sz="quarter" idx="11"/>
          </p:nvPr>
        </p:nvSpPr>
        <p:spPr>
          <a:xfrm>
            <a:off x="12778847" y="2827867"/>
            <a:ext cx="11544828" cy="4004734"/>
          </a:xfrm>
          <a:custGeom>
            <a:avLst/>
            <a:gdLst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2111036 w 12771436"/>
              <a:gd name="connsiteY2" fmla="*/ 0 h 3962400"/>
              <a:gd name="connsiteX3" fmla="*/ 12771436 w 12771436"/>
              <a:gd name="connsiteY3" fmla="*/ 660400 h 3962400"/>
              <a:gd name="connsiteX4" fmla="*/ 12771436 w 12771436"/>
              <a:gd name="connsiteY4" fmla="*/ 3302000 h 3962400"/>
              <a:gd name="connsiteX5" fmla="*/ 12111036 w 12771436"/>
              <a:gd name="connsiteY5" fmla="*/ 3962400 h 3962400"/>
              <a:gd name="connsiteX6" fmla="*/ 660400 w 12771436"/>
              <a:gd name="connsiteY6" fmla="*/ 3962400 h 3962400"/>
              <a:gd name="connsiteX7" fmla="*/ 0 w 12771436"/>
              <a:gd name="connsiteY7" fmla="*/ 3302000 h 3962400"/>
              <a:gd name="connsiteX8" fmla="*/ 0 w 12771436"/>
              <a:gd name="connsiteY8" fmla="*/ 660400 h 3962400"/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1544828 w 12771436"/>
              <a:gd name="connsiteY2" fmla="*/ 8467 h 3962400"/>
              <a:gd name="connsiteX3" fmla="*/ 12111036 w 12771436"/>
              <a:gd name="connsiteY3" fmla="*/ 0 h 3962400"/>
              <a:gd name="connsiteX4" fmla="*/ 12771436 w 12771436"/>
              <a:gd name="connsiteY4" fmla="*/ 660400 h 3962400"/>
              <a:gd name="connsiteX5" fmla="*/ 12771436 w 12771436"/>
              <a:gd name="connsiteY5" fmla="*/ 3302000 h 3962400"/>
              <a:gd name="connsiteX6" fmla="*/ 12111036 w 12771436"/>
              <a:gd name="connsiteY6" fmla="*/ 3962400 h 3962400"/>
              <a:gd name="connsiteX7" fmla="*/ 660400 w 12771436"/>
              <a:gd name="connsiteY7" fmla="*/ 3962400 h 3962400"/>
              <a:gd name="connsiteX8" fmla="*/ 0 w 12771436"/>
              <a:gd name="connsiteY8" fmla="*/ 3302000 h 3962400"/>
              <a:gd name="connsiteX9" fmla="*/ 0 w 12771436"/>
              <a:gd name="connsiteY9" fmla="*/ 660400 h 3962400"/>
              <a:gd name="connsiteX0" fmla="*/ 0 w 12771436"/>
              <a:gd name="connsiteY0" fmla="*/ 660400 h 3970867"/>
              <a:gd name="connsiteX1" fmla="*/ 660400 w 12771436"/>
              <a:gd name="connsiteY1" fmla="*/ 0 h 3970867"/>
              <a:gd name="connsiteX2" fmla="*/ 11544828 w 12771436"/>
              <a:gd name="connsiteY2" fmla="*/ 8467 h 3970867"/>
              <a:gd name="connsiteX3" fmla="*/ 12111036 w 12771436"/>
              <a:gd name="connsiteY3" fmla="*/ 0 h 3970867"/>
              <a:gd name="connsiteX4" fmla="*/ 12771436 w 12771436"/>
              <a:gd name="connsiteY4" fmla="*/ 660400 h 3970867"/>
              <a:gd name="connsiteX5" fmla="*/ 12771436 w 12771436"/>
              <a:gd name="connsiteY5" fmla="*/ 3302000 h 3970867"/>
              <a:gd name="connsiteX6" fmla="*/ 12111036 w 12771436"/>
              <a:gd name="connsiteY6" fmla="*/ 3962400 h 3970867"/>
              <a:gd name="connsiteX7" fmla="*/ 11680294 w 12771436"/>
              <a:gd name="connsiteY7" fmla="*/ 3970867 h 3970867"/>
              <a:gd name="connsiteX8" fmla="*/ 660400 w 12771436"/>
              <a:gd name="connsiteY8" fmla="*/ 3962400 h 3970867"/>
              <a:gd name="connsiteX9" fmla="*/ 0 w 12771436"/>
              <a:gd name="connsiteY9" fmla="*/ 3302000 h 3970867"/>
              <a:gd name="connsiteX10" fmla="*/ 0 w 12771436"/>
              <a:gd name="connsiteY10" fmla="*/ 660400 h 3970867"/>
              <a:gd name="connsiteX0" fmla="*/ 0 w 12771436"/>
              <a:gd name="connsiteY0" fmla="*/ 660400 h 3970867"/>
              <a:gd name="connsiteX1" fmla="*/ 660400 w 12771436"/>
              <a:gd name="connsiteY1" fmla="*/ 0 h 3970867"/>
              <a:gd name="connsiteX2" fmla="*/ 11544828 w 12771436"/>
              <a:gd name="connsiteY2" fmla="*/ 8467 h 3970867"/>
              <a:gd name="connsiteX3" fmla="*/ 12771436 w 12771436"/>
              <a:gd name="connsiteY3" fmla="*/ 660400 h 3970867"/>
              <a:gd name="connsiteX4" fmla="*/ 12771436 w 12771436"/>
              <a:gd name="connsiteY4" fmla="*/ 3302000 h 3970867"/>
              <a:gd name="connsiteX5" fmla="*/ 12111036 w 12771436"/>
              <a:gd name="connsiteY5" fmla="*/ 3962400 h 3970867"/>
              <a:gd name="connsiteX6" fmla="*/ 11680294 w 12771436"/>
              <a:gd name="connsiteY6" fmla="*/ 3970867 h 3970867"/>
              <a:gd name="connsiteX7" fmla="*/ 660400 w 12771436"/>
              <a:gd name="connsiteY7" fmla="*/ 3962400 h 3970867"/>
              <a:gd name="connsiteX8" fmla="*/ 0 w 12771436"/>
              <a:gd name="connsiteY8" fmla="*/ 3302000 h 3970867"/>
              <a:gd name="connsiteX9" fmla="*/ 0 w 12771436"/>
              <a:gd name="connsiteY9" fmla="*/ 660400 h 3970867"/>
              <a:gd name="connsiteX0" fmla="*/ 0 w 12771436"/>
              <a:gd name="connsiteY0" fmla="*/ 660400 h 3970867"/>
              <a:gd name="connsiteX1" fmla="*/ 660400 w 12771436"/>
              <a:gd name="connsiteY1" fmla="*/ 0 h 3970867"/>
              <a:gd name="connsiteX2" fmla="*/ 11544828 w 12771436"/>
              <a:gd name="connsiteY2" fmla="*/ 8467 h 3970867"/>
              <a:gd name="connsiteX3" fmla="*/ 12771436 w 12771436"/>
              <a:gd name="connsiteY3" fmla="*/ 3302000 h 3970867"/>
              <a:gd name="connsiteX4" fmla="*/ 12111036 w 12771436"/>
              <a:gd name="connsiteY4" fmla="*/ 3962400 h 3970867"/>
              <a:gd name="connsiteX5" fmla="*/ 11680294 w 12771436"/>
              <a:gd name="connsiteY5" fmla="*/ 3970867 h 3970867"/>
              <a:gd name="connsiteX6" fmla="*/ 660400 w 12771436"/>
              <a:gd name="connsiteY6" fmla="*/ 3962400 h 3970867"/>
              <a:gd name="connsiteX7" fmla="*/ 0 w 12771436"/>
              <a:gd name="connsiteY7" fmla="*/ 3302000 h 3970867"/>
              <a:gd name="connsiteX8" fmla="*/ 0 w 12771436"/>
              <a:gd name="connsiteY8" fmla="*/ 660400 h 3970867"/>
              <a:gd name="connsiteX0" fmla="*/ 0 w 12111036"/>
              <a:gd name="connsiteY0" fmla="*/ 660400 h 3970867"/>
              <a:gd name="connsiteX1" fmla="*/ 660400 w 12111036"/>
              <a:gd name="connsiteY1" fmla="*/ 0 h 3970867"/>
              <a:gd name="connsiteX2" fmla="*/ 11544828 w 12111036"/>
              <a:gd name="connsiteY2" fmla="*/ 8467 h 3970867"/>
              <a:gd name="connsiteX3" fmla="*/ 12111036 w 12111036"/>
              <a:gd name="connsiteY3" fmla="*/ 3962400 h 3970867"/>
              <a:gd name="connsiteX4" fmla="*/ 11680294 w 12111036"/>
              <a:gd name="connsiteY4" fmla="*/ 3970867 h 3970867"/>
              <a:gd name="connsiteX5" fmla="*/ 660400 w 12111036"/>
              <a:gd name="connsiteY5" fmla="*/ 3962400 h 3970867"/>
              <a:gd name="connsiteX6" fmla="*/ 0 w 12111036"/>
              <a:gd name="connsiteY6" fmla="*/ 3302000 h 3970867"/>
              <a:gd name="connsiteX7" fmla="*/ 0 w 12111036"/>
              <a:gd name="connsiteY7" fmla="*/ 660400 h 3970867"/>
              <a:gd name="connsiteX0" fmla="*/ 0 w 11680294"/>
              <a:gd name="connsiteY0" fmla="*/ 660400 h 3970867"/>
              <a:gd name="connsiteX1" fmla="*/ 660400 w 11680294"/>
              <a:gd name="connsiteY1" fmla="*/ 0 h 3970867"/>
              <a:gd name="connsiteX2" fmla="*/ 11544828 w 11680294"/>
              <a:gd name="connsiteY2" fmla="*/ 8467 h 3970867"/>
              <a:gd name="connsiteX3" fmla="*/ 11680294 w 11680294"/>
              <a:gd name="connsiteY3" fmla="*/ 3970867 h 3970867"/>
              <a:gd name="connsiteX4" fmla="*/ 660400 w 11680294"/>
              <a:gd name="connsiteY4" fmla="*/ 3962400 h 3970867"/>
              <a:gd name="connsiteX5" fmla="*/ 0 w 11680294"/>
              <a:gd name="connsiteY5" fmla="*/ 3302000 h 3970867"/>
              <a:gd name="connsiteX6" fmla="*/ 0 w 11680294"/>
              <a:gd name="connsiteY6" fmla="*/ 660400 h 3970867"/>
              <a:gd name="connsiteX0" fmla="*/ 0 w 11544828"/>
              <a:gd name="connsiteY0" fmla="*/ 660400 h 4004734"/>
              <a:gd name="connsiteX1" fmla="*/ 660400 w 11544828"/>
              <a:gd name="connsiteY1" fmla="*/ 0 h 4004734"/>
              <a:gd name="connsiteX2" fmla="*/ 11544828 w 11544828"/>
              <a:gd name="connsiteY2" fmla="*/ 8467 h 4004734"/>
              <a:gd name="connsiteX3" fmla="*/ 11477094 w 11544828"/>
              <a:gd name="connsiteY3" fmla="*/ 4004734 h 4004734"/>
              <a:gd name="connsiteX4" fmla="*/ 660400 w 11544828"/>
              <a:gd name="connsiteY4" fmla="*/ 3962400 h 4004734"/>
              <a:gd name="connsiteX5" fmla="*/ 0 w 11544828"/>
              <a:gd name="connsiteY5" fmla="*/ 3302000 h 4004734"/>
              <a:gd name="connsiteX6" fmla="*/ 0 w 11544828"/>
              <a:gd name="connsiteY6" fmla="*/ 660400 h 4004734"/>
              <a:gd name="connsiteX0" fmla="*/ 0 w 11544828"/>
              <a:gd name="connsiteY0" fmla="*/ 660400 h 4004734"/>
              <a:gd name="connsiteX1" fmla="*/ 660400 w 11544828"/>
              <a:gd name="connsiteY1" fmla="*/ 0 h 4004734"/>
              <a:gd name="connsiteX2" fmla="*/ 11544828 w 11544828"/>
              <a:gd name="connsiteY2" fmla="*/ 8467 h 4004734"/>
              <a:gd name="connsiteX3" fmla="*/ 11544828 w 11544828"/>
              <a:gd name="connsiteY3" fmla="*/ 4004734 h 4004734"/>
              <a:gd name="connsiteX4" fmla="*/ 660400 w 11544828"/>
              <a:gd name="connsiteY4" fmla="*/ 3962400 h 4004734"/>
              <a:gd name="connsiteX5" fmla="*/ 0 w 11544828"/>
              <a:gd name="connsiteY5" fmla="*/ 3302000 h 4004734"/>
              <a:gd name="connsiteX6" fmla="*/ 0 w 11544828"/>
              <a:gd name="connsiteY6" fmla="*/ 660400 h 40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44828" h="4004734">
                <a:moveTo>
                  <a:pt x="0" y="660400"/>
                </a:moveTo>
                <a:cubicBezTo>
                  <a:pt x="0" y="295671"/>
                  <a:pt x="295671" y="0"/>
                  <a:pt x="660400" y="0"/>
                </a:cubicBezTo>
                <a:lnTo>
                  <a:pt x="11544828" y="8467"/>
                </a:lnTo>
                <a:lnTo>
                  <a:pt x="11544828" y="4004734"/>
                </a:lnTo>
                <a:lnTo>
                  <a:pt x="660400" y="3962400"/>
                </a:lnTo>
                <a:cubicBezTo>
                  <a:pt x="295671" y="3962400"/>
                  <a:pt x="0" y="3666729"/>
                  <a:pt x="0" y="3302000"/>
                </a:cubicBezTo>
                <a:lnTo>
                  <a:pt x="0" y="660400"/>
                </a:lnTo>
                <a:close/>
              </a:path>
            </a:pathLst>
          </a:custGeom>
        </p:spPr>
        <p:txBody>
          <a:bodyPr/>
          <a:lstStyle/>
          <a:p>
            <a:endParaRPr lang="th-TH" dirty="0"/>
          </a:p>
        </p:txBody>
      </p:sp>
      <p:sp>
        <p:nvSpPr>
          <p:cNvPr id="4" name="ตัวแทนรูปภาพ 14"/>
          <p:cNvSpPr>
            <a:spLocks noGrp="1"/>
          </p:cNvSpPr>
          <p:nvPr>
            <p:ph type="pic" sz="quarter" idx="12"/>
          </p:nvPr>
        </p:nvSpPr>
        <p:spPr>
          <a:xfrm>
            <a:off x="-52916" y="8128001"/>
            <a:ext cx="11619969" cy="3970867"/>
          </a:xfrm>
          <a:custGeom>
            <a:avLst/>
            <a:gdLst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2111036 w 12771436"/>
              <a:gd name="connsiteY2" fmla="*/ 0 h 3962400"/>
              <a:gd name="connsiteX3" fmla="*/ 12771436 w 12771436"/>
              <a:gd name="connsiteY3" fmla="*/ 660400 h 3962400"/>
              <a:gd name="connsiteX4" fmla="*/ 12771436 w 12771436"/>
              <a:gd name="connsiteY4" fmla="*/ 3302000 h 3962400"/>
              <a:gd name="connsiteX5" fmla="*/ 12111036 w 12771436"/>
              <a:gd name="connsiteY5" fmla="*/ 3962400 h 3962400"/>
              <a:gd name="connsiteX6" fmla="*/ 660400 w 12771436"/>
              <a:gd name="connsiteY6" fmla="*/ 3962400 h 3962400"/>
              <a:gd name="connsiteX7" fmla="*/ 0 w 12771436"/>
              <a:gd name="connsiteY7" fmla="*/ 3302000 h 3962400"/>
              <a:gd name="connsiteX8" fmla="*/ 0 w 12771436"/>
              <a:gd name="connsiteY8" fmla="*/ 660400 h 3962400"/>
              <a:gd name="connsiteX0" fmla="*/ 1 w 12771437"/>
              <a:gd name="connsiteY0" fmla="*/ 660400 h 3962400"/>
              <a:gd name="connsiteX1" fmla="*/ 660401 w 12771437"/>
              <a:gd name="connsiteY1" fmla="*/ 0 h 3962400"/>
              <a:gd name="connsiteX2" fmla="*/ 12111037 w 12771437"/>
              <a:gd name="connsiteY2" fmla="*/ 0 h 3962400"/>
              <a:gd name="connsiteX3" fmla="*/ 12771437 w 12771437"/>
              <a:gd name="connsiteY3" fmla="*/ 660400 h 3962400"/>
              <a:gd name="connsiteX4" fmla="*/ 12771437 w 12771437"/>
              <a:gd name="connsiteY4" fmla="*/ 3302000 h 3962400"/>
              <a:gd name="connsiteX5" fmla="*/ 12111037 w 12771437"/>
              <a:gd name="connsiteY5" fmla="*/ 3962400 h 3962400"/>
              <a:gd name="connsiteX6" fmla="*/ 660401 w 12771437"/>
              <a:gd name="connsiteY6" fmla="*/ 3962400 h 3962400"/>
              <a:gd name="connsiteX7" fmla="*/ 1 w 12771437"/>
              <a:gd name="connsiteY7" fmla="*/ 3302000 h 3962400"/>
              <a:gd name="connsiteX8" fmla="*/ 0 w 12771437"/>
              <a:gd name="connsiteY8" fmla="*/ 1752600 h 3962400"/>
              <a:gd name="connsiteX9" fmla="*/ 1 w 12771437"/>
              <a:gd name="connsiteY9" fmla="*/ 660400 h 3962400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660401 w 12771437"/>
              <a:gd name="connsiteY7" fmla="*/ 3970867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660401 w 12771437"/>
              <a:gd name="connsiteY8" fmla="*/ 3970867 h 3970867"/>
              <a:gd name="connsiteX9" fmla="*/ 1 w 12771437"/>
              <a:gd name="connsiteY9" fmla="*/ 3310467 h 3970867"/>
              <a:gd name="connsiteX10" fmla="*/ 0 w 12771437"/>
              <a:gd name="connsiteY10" fmla="*/ 1761067 h 3970867"/>
              <a:gd name="connsiteX11" fmla="*/ 1 w 12771437"/>
              <a:gd name="connsiteY11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0 w 12771437"/>
              <a:gd name="connsiteY8" fmla="*/ 1761067 h 3970867"/>
              <a:gd name="connsiteX9" fmla="*/ 1 w 12771437"/>
              <a:gd name="connsiteY9" fmla="*/ 668867 h 3970867"/>
              <a:gd name="connsiteX0" fmla="*/ 0 w 12771436"/>
              <a:gd name="connsiteY0" fmla="*/ 668867 h 3970867"/>
              <a:gd name="connsiteX1" fmla="*/ 660400 w 12771436"/>
              <a:gd name="connsiteY1" fmla="*/ 8467 h 3970867"/>
              <a:gd name="connsiteX2" fmla="*/ 1185333 w 12771436"/>
              <a:gd name="connsiteY2" fmla="*/ 0 h 3970867"/>
              <a:gd name="connsiteX3" fmla="*/ 12111036 w 12771436"/>
              <a:gd name="connsiteY3" fmla="*/ 8467 h 3970867"/>
              <a:gd name="connsiteX4" fmla="*/ 12771436 w 12771436"/>
              <a:gd name="connsiteY4" fmla="*/ 668867 h 3970867"/>
              <a:gd name="connsiteX5" fmla="*/ 12771436 w 12771436"/>
              <a:gd name="connsiteY5" fmla="*/ 3310467 h 3970867"/>
              <a:gd name="connsiteX6" fmla="*/ 12111036 w 12771436"/>
              <a:gd name="connsiteY6" fmla="*/ 3970867 h 3970867"/>
              <a:gd name="connsiteX7" fmla="*/ 1151467 w 12771436"/>
              <a:gd name="connsiteY7" fmla="*/ 3962401 h 3970867"/>
              <a:gd name="connsiteX8" fmla="*/ 0 w 12771436"/>
              <a:gd name="connsiteY8" fmla="*/ 668867 h 3970867"/>
              <a:gd name="connsiteX0" fmla="*/ 491067 w 12111036"/>
              <a:gd name="connsiteY0" fmla="*/ 3962401 h 3970867"/>
              <a:gd name="connsiteX1" fmla="*/ 0 w 12111036"/>
              <a:gd name="connsiteY1" fmla="*/ 8467 h 3970867"/>
              <a:gd name="connsiteX2" fmla="*/ 524933 w 12111036"/>
              <a:gd name="connsiteY2" fmla="*/ 0 h 3970867"/>
              <a:gd name="connsiteX3" fmla="*/ 11450636 w 12111036"/>
              <a:gd name="connsiteY3" fmla="*/ 8467 h 3970867"/>
              <a:gd name="connsiteX4" fmla="*/ 12111036 w 12111036"/>
              <a:gd name="connsiteY4" fmla="*/ 668867 h 3970867"/>
              <a:gd name="connsiteX5" fmla="*/ 12111036 w 12111036"/>
              <a:gd name="connsiteY5" fmla="*/ 3310467 h 3970867"/>
              <a:gd name="connsiteX6" fmla="*/ 11450636 w 12111036"/>
              <a:gd name="connsiteY6" fmla="*/ 3970867 h 3970867"/>
              <a:gd name="connsiteX7" fmla="*/ 491067 w 12111036"/>
              <a:gd name="connsiteY7" fmla="*/ 3962401 h 3970867"/>
              <a:gd name="connsiteX0" fmla="*/ 0 w 11619969"/>
              <a:gd name="connsiteY0" fmla="*/ 3962401 h 3970867"/>
              <a:gd name="connsiteX1" fmla="*/ 33866 w 11619969"/>
              <a:gd name="connsiteY1" fmla="*/ 0 h 3970867"/>
              <a:gd name="connsiteX2" fmla="*/ 10959569 w 11619969"/>
              <a:gd name="connsiteY2" fmla="*/ 8467 h 3970867"/>
              <a:gd name="connsiteX3" fmla="*/ 11619969 w 11619969"/>
              <a:gd name="connsiteY3" fmla="*/ 668867 h 3970867"/>
              <a:gd name="connsiteX4" fmla="*/ 11619969 w 11619969"/>
              <a:gd name="connsiteY4" fmla="*/ 3310467 h 3970867"/>
              <a:gd name="connsiteX5" fmla="*/ 10959569 w 11619969"/>
              <a:gd name="connsiteY5" fmla="*/ 3970867 h 3970867"/>
              <a:gd name="connsiteX6" fmla="*/ 0 w 11619969"/>
              <a:gd name="connsiteY6" fmla="*/ 3962401 h 397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19969" h="3970867">
                <a:moveTo>
                  <a:pt x="0" y="3962401"/>
                </a:moveTo>
                <a:lnTo>
                  <a:pt x="33866" y="0"/>
                </a:lnTo>
                <a:lnTo>
                  <a:pt x="10959569" y="8467"/>
                </a:lnTo>
                <a:cubicBezTo>
                  <a:pt x="11324298" y="8467"/>
                  <a:pt x="11619969" y="304138"/>
                  <a:pt x="11619969" y="668867"/>
                </a:cubicBezTo>
                <a:lnTo>
                  <a:pt x="11619969" y="3310467"/>
                </a:lnTo>
                <a:cubicBezTo>
                  <a:pt x="11619969" y="3675196"/>
                  <a:pt x="11324298" y="3970867"/>
                  <a:pt x="10959569" y="3970867"/>
                </a:cubicBezTo>
                <a:lnTo>
                  <a:pt x="0" y="3962401"/>
                </a:lnTo>
                <a:close/>
              </a:path>
            </a:pathLst>
          </a:custGeom>
        </p:spPr>
        <p:txBody>
          <a:bodyPr/>
          <a:lstStyle/>
          <a:p>
            <a:endParaRPr lang="th-TH" dirty="0"/>
          </a:p>
        </p:txBody>
      </p:sp>
      <p:sp>
        <p:nvSpPr>
          <p:cNvPr id="5" name="ตัวแทนรูปภาพ 14"/>
          <p:cNvSpPr>
            <a:spLocks noGrp="1"/>
          </p:cNvSpPr>
          <p:nvPr>
            <p:ph type="pic" sz="quarter" idx="13"/>
          </p:nvPr>
        </p:nvSpPr>
        <p:spPr>
          <a:xfrm>
            <a:off x="12748684" y="8136468"/>
            <a:ext cx="11544828" cy="4004734"/>
          </a:xfrm>
          <a:custGeom>
            <a:avLst/>
            <a:gdLst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2111036 w 12771436"/>
              <a:gd name="connsiteY2" fmla="*/ 0 h 3962400"/>
              <a:gd name="connsiteX3" fmla="*/ 12771436 w 12771436"/>
              <a:gd name="connsiteY3" fmla="*/ 660400 h 3962400"/>
              <a:gd name="connsiteX4" fmla="*/ 12771436 w 12771436"/>
              <a:gd name="connsiteY4" fmla="*/ 3302000 h 3962400"/>
              <a:gd name="connsiteX5" fmla="*/ 12111036 w 12771436"/>
              <a:gd name="connsiteY5" fmla="*/ 3962400 h 3962400"/>
              <a:gd name="connsiteX6" fmla="*/ 660400 w 12771436"/>
              <a:gd name="connsiteY6" fmla="*/ 3962400 h 3962400"/>
              <a:gd name="connsiteX7" fmla="*/ 0 w 12771436"/>
              <a:gd name="connsiteY7" fmla="*/ 3302000 h 3962400"/>
              <a:gd name="connsiteX8" fmla="*/ 0 w 12771436"/>
              <a:gd name="connsiteY8" fmla="*/ 660400 h 3962400"/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1544828 w 12771436"/>
              <a:gd name="connsiteY2" fmla="*/ 8467 h 3962400"/>
              <a:gd name="connsiteX3" fmla="*/ 12111036 w 12771436"/>
              <a:gd name="connsiteY3" fmla="*/ 0 h 3962400"/>
              <a:gd name="connsiteX4" fmla="*/ 12771436 w 12771436"/>
              <a:gd name="connsiteY4" fmla="*/ 660400 h 3962400"/>
              <a:gd name="connsiteX5" fmla="*/ 12771436 w 12771436"/>
              <a:gd name="connsiteY5" fmla="*/ 3302000 h 3962400"/>
              <a:gd name="connsiteX6" fmla="*/ 12111036 w 12771436"/>
              <a:gd name="connsiteY6" fmla="*/ 3962400 h 3962400"/>
              <a:gd name="connsiteX7" fmla="*/ 660400 w 12771436"/>
              <a:gd name="connsiteY7" fmla="*/ 3962400 h 3962400"/>
              <a:gd name="connsiteX8" fmla="*/ 0 w 12771436"/>
              <a:gd name="connsiteY8" fmla="*/ 3302000 h 3962400"/>
              <a:gd name="connsiteX9" fmla="*/ 0 w 12771436"/>
              <a:gd name="connsiteY9" fmla="*/ 660400 h 3962400"/>
              <a:gd name="connsiteX0" fmla="*/ 0 w 12771436"/>
              <a:gd name="connsiteY0" fmla="*/ 660400 h 3970867"/>
              <a:gd name="connsiteX1" fmla="*/ 660400 w 12771436"/>
              <a:gd name="connsiteY1" fmla="*/ 0 h 3970867"/>
              <a:gd name="connsiteX2" fmla="*/ 11544828 w 12771436"/>
              <a:gd name="connsiteY2" fmla="*/ 8467 h 3970867"/>
              <a:gd name="connsiteX3" fmla="*/ 12111036 w 12771436"/>
              <a:gd name="connsiteY3" fmla="*/ 0 h 3970867"/>
              <a:gd name="connsiteX4" fmla="*/ 12771436 w 12771436"/>
              <a:gd name="connsiteY4" fmla="*/ 660400 h 3970867"/>
              <a:gd name="connsiteX5" fmla="*/ 12771436 w 12771436"/>
              <a:gd name="connsiteY5" fmla="*/ 3302000 h 3970867"/>
              <a:gd name="connsiteX6" fmla="*/ 12111036 w 12771436"/>
              <a:gd name="connsiteY6" fmla="*/ 3962400 h 3970867"/>
              <a:gd name="connsiteX7" fmla="*/ 11680294 w 12771436"/>
              <a:gd name="connsiteY7" fmla="*/ 3970867 h 3970867"/>
              <a:gd name="connsiteX8" fmla="*/ 660400 w 12771436"/>
              <a:gd name="connsiteY8" fmla="*/ 3962400 h 3970867"/>
              <a:gd name="connsiteX9" fmla="*/ 0 w 12771436"/>
              <a:gd name="connsiteY9" fmla="*/ 3302000 h 3970867"/>
              <a:gd name="connsiteX10" fmla="*/ 0 w 12771436"/>
              <a:gd name="connsiteY10" fmla="*/ 660400 h 3970867"/>
              <a:gd name="connsiteX0" fmla="*/ 0 w 12771436"/>
              <a:gd name="connsiteY0" fmla="*/ 660400 h 3970867"/>
              <a:gd name="connsiteX1" fmla="*/ 660400 w 12771436"/>
              <a:gd name="connsiteY1" fmla="*/ 0 h 3970867"/>
              <a:gd name="connsiteX2" fmla="*/ 11544828 w 12771436"/>
              <a:gd name="connsiteY2" fmla="*/ 8467 h 3970867"/>
              <a:gd name="connsiteX3" fmla="*/ 12771436 w 12771436"/>
              <a:gd name="connsiteY3" fmla="*/ 660400 h 3970867"/>
              <a:gd name="connsiteX4" fmla="*/ 12771436 w 12771436"/>
              <a:gd name="connsiteY4" fmla="*/ 3302000 h 3970867"/>
              <a:gd name="connsiteX5" fmla="*/ 12111036 w 12771436"/>
              <a:gd name="connsiteY5" fmla="*/ 3962400 h 3970867"/>
              <a:gd name="connsiteX6" fmla="*/ 11680294 w 12771436"/>
              <a:gd name="connsiteY6" fmla="*/ 3970867 h 3970867"/>
              <a:gd name="connsiteX7" fmla="*/ 660400 w 12771436"/>
              <a:gd name="connsiteY7" fmla="*/ 3962400 h 3970867"/>
              <a:gd name="connsiteX8" fmla="*/ 0 w 12771436"/>
              <a:gd name="connsiteY8" fmla="*/ 3302000 h 3970867"/>
              <a:gd name="connsiteX9" fmla="*/ 0 w 12771436"/>
              <a:gd name="connsiteY9" fmla="*/ 660400 h 3970867"/>
              <a:gd name="connsiteX0" fmla="*/ 0 w 12771436"/>
              <a:gd name="connsiteY0" fmla="*/ 660400 h 3970867"/>
              <a:gd name="connsiteX1" fmla="*/ 660400 w 12771436"/>
              <a:gd name="connsiteY1" fmla="*/ 0 h 3970867"/>
              <a:gd name="connsiteX2" fmla="*/ 11544828 w 12771436"/>
              <a:gd name="connsiteY2" fmla="*/ 8467 h 3970867"/>
              <a:gd name="connsiteX3" fmla="*/ 12771436 w 12771436"/>
              <a:gd name="connsiteY3" fmla="*/ 3302000 h 3970867"/>
              <a:gd name="connsiteX4" fmla="*/ 12111036 w 12771436"/>
              <a:gd name="connsiteY4" fmla="*/ 3962400 h 3970867"/>
              <a:gd name="connsiteX5" fmla="*/ 11680294 w 12771436"/>
              <a:gd name="connsiteY5" fmla="*/ 3970867 h 3970867"/>
              <a:gd name="connsiteX6" fmla="*/ 660400 w 12771436"/>
              <a:gd name="connsiteY6" fmla="*/ 3962400 h 3970867"/>
              <a:gd name="connsiteX7" fmla="*/ 0 w 12771436"/>
              <a:gd name="connsiteY7" fmla="*/ 3302000 h 3970867"/>
              <a:gd name="connsiteX8" fmla="*/ 0 w 12771436"/>
              <a:gd name="connsiteY8" fmla="*/ 660400 h 3970867"/>
              <a:gd name="connsiteX0" fmla="*/ 0 w 12111036"/>
              <a:gd name="connsiteY0" fmla="*/ 660400 h 3970867"/>
              <a:gd name="connsiteX1" fmla="*/ 660400 w 12111036"/>
              <a:gd name="connsiteY1" fmla="*/ 0 h 3970867"/>
              <a:gd name="connsiteX2" fmla="*/ 11544828 w 12111036"/>
              <a:gd name="connsiteY2" fmla="*/ 8467 h 3970867"/>
              <a:gd name="connsiteX3" fmla="*/ 12111036 w 12111036"/>
              <a:gd name="connsiteY3" fmla="*/ 3962400 h 3970867"/>
              <a:gd name="connsiteX4" fmla="*/ 11680294 w 12111036"/>
              <a:gd name="connsiteY4" fmla="*/ 3970867 h 3970867"/>
              <a:gd name="connsiteX5" fmla="*/ 660400 w 12111036"/>
              <a:gd name="connsiteY5" fmla="*/ 3962400 h 3970867"/>
              <a:gd name="connsiteX6" fmla="*/ 0 w 12111036"/>
              <a:gd name="connsiteY6" fmla="*/ 3302000 h 3970867"/>
              <a:gd name="connsiteX7" fmla="*/ 0 w 12111036"/>
              <a:gd name="connsiteY7" fmla="*/ 660400 h 3970867"/>
              <a:gd name="connsiteX0" fmla="*/ 0 w 11680294"/>
              <a:gd name="connsiteY0" fmla="*/ 660400 h 3970867"/>
              <a:gd name="connsiteX1" fmla="*/ 660400 w 11680294"/>
              <a:gd name="connsiteY1" fmla="*/ 0 h 3970867"/>
              <a:gd name="connsiteX2" fmla="*/ 11544828 w 11680294"/>
              <a:gd name="connsiteY2" fmla="*/ 8467 h 3970867"/>
              <a:gd name="connsiteX3" fmla="*/ 11680294 w 11680294"/>
              <a:gd name="connsiteY3" fmla="*/ 3970867 h 3970867"/>
              <a:gd name="connsiteX4" fmla="*/ 660400 w 11680294"/>
              <a:gd name="connsiteY4" fmla="*/ 3962400 h 3970867"/>
              <a:gd name="connsiteX5" fmla="*/ 0 w 11680294"/>
              <a:gd name="connsiteY5" fmla="*/ 3302000 h 3970867"/>
              <a:gd name="connsiteX6" fmla="*/ 0 w 11680294"/>
              <a:gd name="connsiteY6" fmla="*/ 660400 h 3970867"/>
              <a:gd name="connsiteX0" fmla="*/ 0 w 11544828"/>
              <a:gd name="connsiteY0" fmla="*/ 660400 h 4004734"/>
              <a:gd name="connsiteX1" fmla="*/ 660400 w 11544828"/>
              <a:gd name="connsiteY1" fmla="*/ 0 h 4004734"/>
              <a:gd name="connsiteX2" fmla="*/ 11544828 w 11544828"/>
              <a:gd name="connsiteY2" fmla="*/ 8467 h 4004734"/>
              <a:gd name="connsiteX3" fmla="*/ 11477094 w 11544828"/>
              <a:gd name="connsiteY3" fmla="*/ 4004734 h 4004734"/>
              <a:gd name="connsiteX4" fmla="*/ 660400 w 11544828"/>
              <a:gd name="connsiteY4" fmla="*/ 3962400 h 4004734"/>
              <a:gd name="connsiteX5" fmla="*/ 0 w 11544828"/>
              <a:gd name="connsiteY5" fmla="*/ 3302000 h 4004734"/>
              <a:gd name="connsiteX6" fmla="*/ 0 w 11544828"/>
              <a:gd name="connsiteY6" fmla="*/ 660400 h 4004734"/>
              <a:gd name="connsiteX0" fmla="*/ 0 w 11544828"/>
              <a:gd name="connsiteY0" fmla="*/ 660400 h 4004734"/>
              <a:gd name="connsiteX1" fmla="*/ 660400 w 11544828"/>
              <a:gd name="connsiteY1" fmla="*/ 0 h 4004734"/>
              <a:gd name="connsiteX2" fmla="*/ 11544828 w 11544828"/>
              <a:gd name="connsiteY2" fmla="*/ 8467 h 4004734"/>
              <a:gd name="connsiteX3" fmla="*/ 11544828 w 11544828"/>
              <a:gd name="connsiteY3" fmla="*/ 4004734 h 4004734"/>
              <a:gd name="connsiteX4" fmla="*/ 660400 w 11544828"/>
              <a:gd name="connsiteY4" fmla="*/ 3962400 h 4004734"/>
              <a:gd name="connsiteX5" fmla="*/ 0 w 11544828"/>
              <a:gd name="connsiteY5" fmla="*/ 3302000 h 4004734"/>
              <a:gd name="connsiteX6" fmla="*/ 0 w 11544828"/>
              <a:gd name="connsiteY6" fmla="*/ 660400 h 40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44828" h="4004734">
                <a:moveTo>
                  <a:pt x="0" y="660400"/>
                </a:moveTo>
                <a:cubicBezTo>
                  <a:pt x="0" y="295671"/>
                  <a:pt x="295671" y="0"/>
                  <a:pt x="660400" y="0"/>
                </a:cubicBezTo>
                <a:lnTo>
                  <a:pt x="11544828" y="8467"/>
                </a:lnTo>
                <a:lnTo>
                  <a:pt x="11544828" y="4004734"/>
                </a:lnTo>
                <a:lnTo>
                  <a:pt x="660400" y="3962400"/>
                </a:lnTo>
                <a:cubicBezTo>
                  <a:pt x="295671" y="3962400"/>
                  <a:pt x="0" y="3666729"/>
                  <a:pt x="0" y="3302000"/>
                </a:cubicBezTo>
                <a:lnTo>
                  <a:pt x="0" y="660400"/>
                </a:lnTo>
                <a:close/>
              </a:path>
            </a:pathLst>
          </a:cu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76350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ตัวแทนรูปภาพ 14"/>
          <p:cNvSpPr>
            <a:spLocks noGrp="1"/>
          </p:cNvSpPr>
          <p:nvPr>
            <p:ph type="pic" sz="quarter" idx="10"/>
          </p:nvPr>
        </p:nvSpPr>
        <p:spPr>
          <a:xfrm>
            <a:off x="-30163" y="3259666"/>
            <a:ext cx="11619969" cy="3970867"/>
          </a:xfrm>
          <a:custGeom>
            <a:avLst/>
            <a:gdLst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2111036 w 12771436"/>
              <a:gd name="connsiteY2" fmla="*/ 0 h 3962400"/>
              <a:gd name="connsiteX3" fmla="*/ 12771436 w 12771436"/>
              <a:gd name="connsiteY3" fmla="*/ 660400 h 3962400"/>
              <a:gd name="connsiteX4" fmla="*/ 12771436 w 12771436"/>
              <a:gd name="connsiteY4" fmla="*/ 3302000 h 3962400"/>
              <a:gd name="connsiteX5" fmla="*/ 12111036 w 12771436"/>
              <a:gd name="connsiteY5" fmla="*/ 3962400 h 3962400"/>
              <a:gd name="connsiteX6" fmla="*/ 660400 w 12771436"/>
              <a:gd name="connsiteY6" fmla="*/ 3962400 h 3962400"/>
              <a:gd name="connsiteX7" fmla="*/ 0 w 12771436"/>
              <a:gd name="connsiteY7" fmla="*/ 3302000 h 3962400"/>
              <a:gd name="connsiteX8" fmla="*/ 0 w 12771436"/>
              <a:gd name="connsiteY8" fmla="*/ 660400 h 3962400"/>
              <a:gd name="connsiteX0" fmla="*/ 1 w 12771437"/>
              <a:gd name="connsiteY0" fmla="*/ 660400 h 3962400"/>
              <a:gd name="connsiteX1" fmla="*/ 660401 w 12771437"/>
              <a:gd name="connsiteY1" fmla="*/ 0 h 3962400"/>
              <a:gd name="connsiteX2" fmla="*/ 12111037 w 12771437"/>
              <a:gd name="connsiteY2" fmla="*/ 0 h 3962400"/>
              <a:gd name="connsiteX3" fmla="*/ 12771437 w 12771437"/>
              <a:gd name="connsiteY3" fmla="*/ 660400 h 3962400"/>
              <a:gd name="connsiteX4" fmla="*/ 12771437 w 12771437"/>
              <a:gd name="connsiteY4" fmla="*/ 3302000 h 3962400"/>
              <a:gd name="connsiteX5" fmla="*/ 12111037 w 12771437"/>
              <a:gd name="connsiteY5" fmla="*/ 3962400 h 3962400"/>
              <a:gd name="connsiteX6" fmla="*/ 660401 w 12771437"/>
              <a:gd name="connsiteY6" fmla="*/ 3962400 h 3962400"/>
              <a:gd name="connsiteX7" fmla="*/ 1 w 12771437"/>
              <a:gd name="connsiteY7" fmla="*/ 3302000 h 3962400"/>
              <a:gd name="connsiteX8" fmla="*/ 0 w 12771437"/>
              <a:gd name="connsiteY8" fmla="*/ 1752600 h 3962400"/>
              <a:gd name="connsiteX9" fmla="*/ 1 w 12771437"/>
              <a:gd name="connsiteY9" fmla="*/ 660400 h 3962400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660401 w 12771437"/>
              <a:gd name="connsiteY7" fmla="*/ 3970867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660401 w 12771437"/>
              <a:gd name="connsiteY8" fmla="*/ 3970867 h 3970867"/>
              <a:gd name="connsiteX9" fmla="*/ 1 w 12771437"/>
              <a:gd name="connsiteY9" fmla="*/ 3310467 h 3970867"/>
              <a:gd name="connsiteX10" fmla="*/ 0 w 12771437"/>
              <a:gd name="connsiteY10" fmla="*/ 1761067 h 3970867"/>
              <a:gd name="connsiteX11" fmla="*/ 1 w 12771437"/>
              <a:gd name="connsiteY11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0 w 12771437"/>
              <a:gd name="connsiteY8" fmla="*/ 1761067 h 3970867"/>
              <a:gd name="connsiteX9" fmla="*/ 1 w 12771437"/>
              <a:gd name="connsiteY9" fmla="*/ 668867 h 3970867"/>
              <a:gd name="connsiteX0" fmla="*/ 0 w 12771436"/>
              <a:gd name="connsiteY0" fmla="*/ 668867 h 3970867"/>
              <a:gd name="connsiteX1" fmla="*/ 660400 w 12771436"/>
              <a:gd name="connsiteY1" fmla="*/ 8467 h 3970867"/>
              <a:gd name="connsiteX2" fmla="*/ 1185333 w 12771436"/>
              <a:gd name="connsiteY2" fmla="*/ 0 h 3970867"/>
              <a:gd name="connsiteX3" fmla="*/ 12111036 w 12771436"/>
              <a:gd name="connsiteY3" fmla="*/ 8467 h 3970867"/>
              <a:gd name="connsiteX4" fmla="*/ 12771436 w 12771436"/>
              <a:gd name="connsiteY4" fmla="*/ 668867 h 3970867"/>
              <a:gd name="connsiteX5" fmla="*/ 12771436 w 12771436"/>
              <a:gd name="connsiteY5" fmla="*/ 3310467 h 3970867"/>
              <a:gd name="connsiteX6" fmla="*/ 12111036 w 12771436"/>
              <a:gd name="connsiteY6" fmla="*/ 3970867 h 3970867"/>
              <a:gd name="connsiteX7" fmla="*/ 1151467 w 12771436"/>
              <a:gd name="connsiteY7" fmla="*/ 3962401 h 3970867"/>
              <a:gd name="connsiteX8" fmla="*/ 0 w 12771436"/>
              <a:gd name="connsiteY8" fmla="*/ 668867 h 3970867"/>
              <a:gd name="connsiteX0" fmla="*/ 491067 w 12111036"/>
              <a:gd name="connsiteY0" fmla="*/ 3962401 h 3970867"/>
              <a:gd name="connsiteX1" fmla="*/ 0 w 12111036"/>
              <a:gd name="connsiteY1" fmla="*/ 8467 h 3970867"/>
              <a:gd name="connsiteX2" fmla="*/ 524933 w 12111036"/>
              <a:gd name="connsiteY2" fmla="*/ 0 h 3970867"/>
              <a:gd name="connsiteX3" fmla="*/ 11450636 w 12111036"/>
              <a:gd name="connsiteY3" fmla="*/ 8467 h 3970867"/>
              <a:gd name="connsiteX4" fmla="*/ 12111036 w 12111036"/>
              <a:gd name="connsiteY4" fmla="*/ 668867 h 3970867"/>
              <a:gd name="connsiteX5" fmla="*/ 12111036 w 12111036"/>
              <a:gd name="connsiteY5" fmla="*/ 3310467 h 3970867"/>
              <a:gd name="connsiteX6" fmla="*/ 11450636 w 12111036"/>
              <a:gd name="connsiteY6" fmla="*/ 3970867 h 3970867"/>
              <a:gd name="connsiteX7" fmla="*/ 491067 w 12111036"/>
              <a:gd name="connsiteY7" fmla="*/ 3962401 h 3970867"/>
              <a:gd name="connsiteX0" fmla="*/ 0 w 11619969"/>
              <a:gd name="connsiteY0" fmla="*/ 3962401 h 3970867"/>
              <a:gd name="connsiteX1" fmla="*/ 33866 w 11619969"/>
              <a:gd name="connsiteY1" fmla="*/ 0 h 3970867"/>
              <a:gd name="connsiteX2" fmla="*/ 10959569 w 11619969"/>
              <a:gd name="connsiteY2" fmla="*/ 8467 h 3970867"/>
              <a:gd name="connsiteX3" fmla="*/ 11619969 w 11619969"/>
              <a:gd name="connsiteY3" fmla="*/ 668867 h 3970867"/>
              <a:gd name="connsiteX4" fmla="*/ 11619969 w 11619969"/>
              <a:gd name="connsiteY4" fmla="*/ 3310467 h 3970867"/>
              <a:gd name="connsiteX5" fmla="*/ 10959569 w 11619969"/>
              <a:gd name="connsiteY5" fmla="*/ 3970867 h 3970867"/>
              <a:gd name="connsiteX6" fmla="*/ 0 w 11619969"/>
              <a:gd name="connsiteY6" fmla="*/ 3962401 h 397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19969" h="3970867">
                <a:moveTo>
                  <a:pt x="0" y="3962401"/>
                </a:moveTo>
                <a:lnTo>
                  <a:pt x="33866" y="0"/>
                </a:lnTo>
                <a:lnTo>
                  <a:pt x="10959569" y="8467"/>
                </a:lnTo>
                <a:cubicBezTo>
                  <a:pt x="11324298" y="8467"/>
                  <a:pt x="11619969" y="304138"/>
                  <a:pt x="11619969" y="668867"/>
                </a:cubicBezTo>
                <a:lnTo>
                  <a:pt x="11619969" y="3310467"/>
                </a:lnTo>
                <a:cubicBezTo>
                  <a:pt x="11619969" y="3675196"/>
                  <a:pt x="11324298" y="3970867"/>
                  <a:pt x="10959569" y="3970867"/>
                </a:cubicBezTo>
                <a:lnTo>
                  <a:pt x="0" y="3962401"/>
                </a:lnTo>
                <a:close/>
              </a:path>
            </a:pathLst>
          </a:custGeom>
        </p:spPr>
        <p:txBody>
          <a:bodyPr/>
          <a:lstStyle/>
          <a:p>
            <a:endParaRPr lang="th-TH" dirty="0"/>
          </a:p>
        </p:txBody>
      </p:sp>
      <p:sp>
        <p:nvSpPr>
          <p:cNvPr id="4" name="ตัวแทนรูปภาพ 14"/>
          <p:cNvSpPr>
            <a:spLocks noGrp="1"/>
          </p:cNvSpPr>
          <p:nvPr>
            <p:ph type="pic" sz="quarter" idx="11"/>
          </p:nvPr>
        </p:nvSpPr>
        <p:spPr>
          <a:xfrm>
            <a:off x="-67732" y="7840133"/>
            <a:ext cx="11619969" cy="3970867"/>
          </a:xfrm>
          <a:custGeom>
            <a:avLst/>
            <a:gdLst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2111036 w 12771436"/>
              <a:gd name="connsiteY2" fmla="*/ 0 h 3962400"/>
              <a:gd name="connsiteX3" fmla="*/ 12771436 w 12771436"/>
              <a:gd name="connsiteY3" fmla="*/ 660400 h 3962400"/>
              <a:gd name="connsiteX4" fmla="*/ 12771436 w 12771436"/>
              <a:gd name="connsiteY4" fmla="*/ 3302000 h 3962400"/>
              <a:gd name="connsiteX5" fmla="*/ 12111036 w 12771436"/>
              <a:gd name="connsiteY5" fmla="*/ 3962400 h 3962400"/>
              <a:gd name="connsiteX6" fmla="*/ 660400 w 12771436"/>
              <a:gd name="connsiteY6" fmla="*/ 3962400 h 3962400"/>
              <a:gd name="connsiteX7" fmla="*/ 0 w 12771436"/>
              <a:gd name="connsiteY7" fmla="*/ 3302000 h 3962400"/>
              <a:gd name="connsiteX8" fmla="*/ 0 w 12771436"/>
              <a:gd name="connsiteY8" fmla="*/ 660400 h 3962400"/>
              <a:gd name="connsiteX0" fmla="*/ 1 w 12771437"/>
              <a:gd name="connsiteY0" fmla="*/ 660400 h 3962400"/>
              <a:gd name="connsiteX1" fmla="*/ 660401 w 12771437"/>
              <a:gd name="connsiteY1" fmla="*/ 0 h 3962400"/>
              <a:gd name="connsiteX2" fmla="*/ 12111037 w 12771437"/>
              <a:gd name="connsiteY2" fmla="*/ 0 h 3962400"/>
              <a:gd name="connsiteX3" fmla="*/ 12771437 w 12771437"/>
              <a:gd name="connsiteY3" fmla="*/ 660400 h 3962400"/>
              <a:gd name="connsiteX4" fmla="*/ 12771437 w 12771437"/>
              <a:gd name="connsiteY4" fmla="*/ 3302000 h 3962400"/>
              <a:gd name="connsiteX5" fmla="*/ 12111037 w 12771437"/>
              <a:gd name="connsiteY5" fmla="*/ 3962400 h 3962400"/>
              <a:gd name="connsiteX6" fmla="*/ 660401 w 12771437"/>
              <a:gd name="connsiteY6" fmla="*/ 3962400 h 3962400"/>
              <a:gd name="connsiteX7" fmla="*/ 1 w 12771437"/>
              <a:gd name="connsiteY7" fmla="*/ 3302000 h 3962400"/>
              <a:gd name="connsiteX8" fmla="*/ 0 w 12771437"/>
              <a:gd name="connsiteY8" fmla="*/ 1752600 h 3962400"/>
              <a:gd name="connsiteX9" fmla="*/ 1 w 12771437"/>
              <a:gd name="connsiteY9" fmla="*/ 660400 h 3962400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660401 w 12771437"/>
              <a:gd name="connsiteY7" fmla="*/ 3970867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660401 w 12771437"/>
              <a:gd name="connsiteY8" fmla="*/ 3970867 h 3970867"/>
              <a:gd name="connsiteX9" fmla="*/ 1 w 12771437"/>
              <a:gd name="connsiteY9" fmla="*/ 3310467 h 3970867"/>
              <a:gd name="connsiteX10" fmla="*/ 0 w 12771437"/>
              <a:gd name="connsiteY10" fmla="*/ 1761067 h 3970867"/>
              <a:gd name="connsiteX11" fmla="*/ 1 w 12771437"/>
              <a:gd name="connsiteY11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0 w 12771437"/>
              <a:gd name="connsiteY8" fmla="*/ 1761067 h 3970867"/>
              <a:gd name="connsiteX9" fmla="*/ 1 w 12771437"/>
              <a:gd name="connsiteY9" fmla="*/ 668867 h 3970867"/>
              <a:gd name="connsiteX0" fmla="*/ 0 w 12771436"/>
              <a:gd name="connsiteY0" fmla="*/ 668867 h 3970867"/>
              <a:gd name="connsiteX1" fmla="*/ 660400 w 12771436"/>
              <a:gd name="connsiteY1" fmla="*/ 8467 h 3970867"/>
              <a:gd name="connsiteX2" fmla="*/ 1185333 w 12771436"/>
              <a:gd name="connsiteY2" fmla="*/ 0 h 3970867"/>
              <a:gd name="connsiteX3" fmla="*/ 12111036 w 12771436"/>
              <a:gd name="connsiteY3" fmla="*/ 8467 h 3970867"/>
              <a:gd name="connsiteX4" fmla="*/ 12771436 w 12771436"/>
              <a:gd name="connsiteY4" fmla="*/ 668867 h 3970867"/>
              <a:gd name="connsiteX5" fmla="*/ 12771436 w 12771436"/>
              <a:gd name="connsiteY5" fmla="*/ 3310467 h 3970867"/>
              <a:gd name="connsiteX6" fmla="*/ 12111036 w 12771436"/>
              <a:gd name="connsiteY6" fmla="*/ 3970867 h 3970867"/>
              <a:gd name="connsiteX7" fmla="*/ 1151467 w 12771436"/>
              <a:gd name="connsiteY7" fmla="*/ 3962401 h 3970867"/>
              <a:gd name="connsiteX8" fmla="*/ 0 w 12771436"/>
              <a:gd name="connsiteY8" fmla="*/ 668867 h 3970867"/>
              <a:gd name="connsiteX0" fmla="*/ 491067 w 12111036"/>
              <a:gd name="connsiteY0" fmla="*/ 3962401 h 3970867"/>
              <a:gd name="connsiteX1" fmla="*/ 0 w 12111036"/>
              <a:gd name="connsiteY1" fmla="*/ 8467 h 3970867"/>
              <a:gd name="connsiteX2" fmla="*/ 524933 w 12111036"/>
              <a:gd name="connsiteY2" fmla="*/ 0 h 3970867"/>
              <a:gd name="connsiteX3" fmla="*/ 11450636 w 12111036"/>
              <a:gd name="connsiteY3" fmla="*/ 8467 h 3970867"/>
              <a:gd name="connsiteX4" fmla="*/ 12111036 w 12111036"/>
              <a:gd name="connsiteY4" fmla="*/ 668867 h 3970867"/>
              <a:gd name="connsiteX5" fmla="*/ 12111036 w 12111036"/>
              <a:gd name="connsiteY5" fmla="*/ 3310467 h 3970867"/>
              <a:gd name="connsiteX6" fmla="*/ 11450636 w 12111036"/>
              <a:gd name="connsiteY6" fmla="*/ 3970867 h 3970867"/>
              <a:gd name="connsiteX7" fmla="*/ 491067 w 12111036"/>
              <a:gd name="connsiteY7" fmla="*/ 3962401 h 3970867"/>
              <a:gd name="connsiteX0" fmla="*/ 0 w 11619969"/>
              <a:gd name="connsiteY0" fmla="*/ 3962401 h 3970867"/>
              <a:gd name="connsiteX1" fmla="*/ 33866 w 11619969"/>
              <a:gd name="connsiteY1" fmla="*/ 0 h 3970867"/>
              <a:gd name="connsiteX2" fmla="*/ 10959569 w 11619969"/>
              <a:gd name="connsiteY2" fmla="*/ 8467 h 3970867"/>
              <a:gd name="connsiteX3" fmla="*/ 11619969 w 11619969"/>
              <a:gd name="connsiteY3" fmla="*/ 668867 h 3970867"/>
              <a:gd name="connsiteX4" fmla="*/ 11619969 w 11619969"/>
              <a:gd name="connsiteY4" fmla="*/ 3310467 h 3970867"/>
              <a:gd name="connsiteX5" fmla="*/ 10959569 w 11619969"/>
              <a:gd name="connsiteY5" fmla="*/ 3970867 h 3970867"/>
              <a:gd name="connsiteX6" fmla="*/ 0 w 11619969"/>
              <a:gd name="connsiteY6" fmla="*/ 3962401 h 397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19969" h="3970867">
                <a:moveTo>
                  <a:pt x="0" y="3962401"/>
                </a:moveTo>
                <a:lnTo>
                  <a:pt x="33866" y="0"/>
                </a:lnTo>
                <a:lnTo>
                  <a:pt x="10959569" y="8467"/>
                </a:lnTo>
                <a:cubicBezTo>
                  <a:pt x="11324298" y="8467"/>
                  <a:pt x="11619969" y="304138"/>
                  <a:pt x="11619969" y="668867"/>
                </a:cubicBezTo>
                <a:lnTo>
                  <a:pt x="11619969" y="3310467"/>
                </a:lnTo>
                <a:cubicBezTo>
                  <a:pt x="11619969" y="3675196"/>
                  <a:pt x="11324298" y="3970867"/>
                  <a:pt x="10959569" y="3970867"/>
                </a:cubicBezTo>
                <a:lnTo>
                  <a:pt x="0" y="3962401"/>
                </a:lnTo>
                <a:close/>
              </a:path>
            </a:pathLst>
          </a:cu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00432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ตัวแทนรูปภาพ 14"/>
          <p:cNvSpPr>
            <a:spLocks noGrp="1"/>
          </p:cNvSpPr>
          <p:nvPr>
            <p:ph type="pic" sz="quarter" idx="10"/>
          </p:nvPr>
        </p:nvSpPr>
        <p:spPr>
          <a:xfrm>
            <a:off x="-30163" y="3420533"/>
            <a:ext cx="11619969" cy="3970867"/>
          </a:xfrm>
          <a:custGeom>
            <a:avLst/>
            <a:gdLst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2111036 w 12771436"/>
              <a:gd name="connsiteY2" fmla="*/ 0 h 3962400"/>
              <a:gd name="connsiteX3" fmla="*/ 12771436 w 12771436"/>
              <a:gd name="connsiteY3" fmla="*/ 660400 h 3962400"/>
              <a:gd name="connsiteX4" fmla="*/ 12771436 w 12771436"/>
              <a:gd name="connsiteY4" fmla="*/ 3302000 h 3962400"/>
              <a:gd name="connsiteX5" fmla="*/ 12111036 w 12771436"/>
              <a:gd name="connsiteY5" fmla="*/ 3962400 h 3962400"/>
              <a:gd name="connsiteX6" fmla="*/ 660400 w 12771436"/>
              <a:gd name="connsiteY6" fmla="*/ 3962400 h 3962400"/>
              <a:gd name="connsiteX7" fmla="*/ 0 w 12771436"/>
              <a:gd name="connsiteY7" fmla="*/ 3302000 h 3962400"/>
              <a:gd name="connsiteX8" fmla="*/ 0 w 12771436"/>
              <a:gd name="connsiteY8" fmla="*/ 660400 h 3962400"/>
              <a:gd name="connsiteX0" fmla="*/ 1 w 12771437"/>
              <a:gd name="connsiteY0" fmla="*/ 660400 h 3962400"/>
              <a:gd name="connsiteX1" fmla="*/ 660401 w 12771437"/>
              <a:gd name="connsiteY1" fmla="*/ 0 h 3962400"/>
              <a:gd name="connsiteX2" fmla="*/ 12111037 w 12771437"/>
              <a:gd name="connsiteY2" fmla="*/ 0 h 3962400"/>
              <a:gd name="connsiteX3" fmla="*/ 12771437 w 12771437"/>
              <a:gd name="connsiteY3" fmla="*/ 660400 h 3962400"/>
              <a:gd name="connsiteX4" fmla="*/ 12771437 w 12771437"/>
              <a:gd name="connsiteY4" fmla="*/ 3302000 h 3962400"/>
              <a:gd name="connsiteX5" fmla="*/ 12111037 w 12771437"/>
              <a:gd name="connsiteY5" fmla="*/ 3962400 h 3962400"/>
              <a:gd name="connsiteX6" fmla="*/ 660401 w 12771437"/>
              <a:gd name="connsiteY6" fmla="*/ 3962400 h 3962400"/>
              <a:gd name="connsiteX7" fmla="*/ 1 w 12771437"/>
              <a:gd name="connsiteY7" fmla="*/ 3302000 h 3962400"/>
              <a:gd name="connsiteX8" fmla="*/ 0 w 12771437"/>
              <a:gd name="connsiteY8" fmla="*/ 1752600 h 3962400"/>
              <a:gd name="connsiteX9" fmla="*/ 1 w 12771437"/>
              <a:gd name="connsiteY9" fmla="*/ 660400 h 3962400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660401 w 12771437"/>
              <a:gd name="connsiteY7" fmla="*/ 3970867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660401 w 12771437"/>
              <a:gd name="connsiteY8" fmla="*/ 3970867 h 3970867"/>
              <a:gd name="connsiteX9" fmla="*/ 1 w 12771437"/>
              <a:gd name="connsiteY9" fmla="*/ 3310467 h 3970867"/>
              <a:gd name="connsiteX10" fmla="*/ 0 w 12771437"/>
              <a:gd name="connsiteY10" fmla="*/ 1761067 h 3970867"/>
              <a:gd name="connsiteX11" fmla="*/ 1 w 12771437"/>
              <a:gd name="connsiteY11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0 w 12771437"/>
              <a:gd name="connsiteY8" fmla="*/ 1761067 h 3970867"/>
              <a:gd name="connsiteX9" fmla="*/ 1 w 12771437"/>
              <a:gd name="connsiteY9" fmla="*/ 668867 h 3970867"/>
              <a:gd name="connsiteX0" fmla="*/ 0 w 12771436"/>
              <a:gd name="connsiteY0" fmla="*/ 668867 h 3970867"/>
              <a:gd name="connsiteX1" fmla="*/ 660400 w 12771436"/>
              <a:gd name="connsiteY1" fmla="*/ 8467 h 3970867"/>
              <a:gd name="connsiteX2" fmla="*/ 1185333 w 12771436"/>
              <a:gd name="connsiteY2" fmla="*/ 0 h 3970867"/>
              <a:gd name="connsiteX3" fmla="*/ 12111036 w 12771436"/>
              <a:gd name="connsiteY3" fmla="*/ 8467 h 3970867"/>
              <a:gd name="connsiteX4" fmla="*/ 12771436 w 12771436"/>
              <a:gd name="connsiteY4" fmla="*/ 668867 h 3970867"/>
              <a:gd name="connsiteX5" fmla="*/ 12771436 w 12771436"/>
              <a:gd name="connsiteY5" fmla="*/ 3310467 h 3970867"/>
              <a:gd name="connsiteX6" fmla="*/ 12111036 w 12771436"/>
              <a:gd name="connsiteY6" fmla="*/ 3970867 h 3970867"/>
              <a:gd name="connsiteX7" fmla="*/ 1151467 w 12771436"/>
              <a:gd name="connsiteY7" fmla="*/ 3962401 h 3970867"/>
              <a:gd name="connsiteX8" fmla="*/ 0 w 12771436"/>
              <a:gd name="connsiteY8" fmla="*/ 668867 h 3970867"/>
              <a:gd name="connsiteX0" fmla="*/ 491067 w 12111036"/>
              <a:gd name="connsiteY0" fmla="*/ 3962401 h 3970867"/>
              <a:gd name="connsiteX1" fmla="*/ 0 w 12111036"/>
              <a:gd name="connsiteY1" fmla="*/ 8467 h 3970867"/>
              <a:gd name="connsiteX2" fmla="*/ 524933 w 12111036"/>
              <a:gd name="connsiteY2" fmla="*/ 0 h 3970867"/>
              <a:gd name="connsiteX3" fmla="*/ 11450636 w 12111036"/>
              <a:gd name="connsiteY3" fmla="*/ 8467 h 3970867"/>
              <a:gd name="connsiteX4" fmla="*/ 12111036 w 12111036"/>
              <a:gd name="connsiteY4" fmla="*/ 668867 h 3970867"/>
              <a:gd name="connsiteX5" fmla="*/ 12111036 w 12111036"/>
              <a:gd name="connsiteY5" fmla="*/ 3310467 h 3970867"/>
              <a:gd name="connsiteX6" fmla="*/ 11450636 w 12111036"/>
              <a:gd name="connsiteY6" fmla="*/ 3970867 h 3970867"/>
              <a:gd name="connsiteX7" fmla="*/ 491067 w 12111036"/>
              <a:gd name="connsiteY7" fmla="*/ 3962401 h 3970867"/>
              <a:gd name="connsiteX0" fmla="*/ 0 w 11619969"/>
              <a:gd name="connsiteY0" fmla="*/ 3962401 h 3970867"/>
              <a:gd name="connsiteX1" fmla="*/ 33866 w 11619969"/>
              <a:gd name="connsiteY1" fmla="*/ 0 h 3970867"/>
              <a:gd name="connsiteX2" fmla="*/ 10959569 w 11619969"/>
              <a:gd name="connsiteY2" fmla="*/ 8467 h 3970867"/>
              <a:gd name="connsiteX3" fmla="*/ 11619969 w 11619969"/>
              <a:gd name="connsiteY3" fmla="*/ 668867 h 3970867"/>
              <a:gd name="connsiteX4" fmla="*/ 11619969 w 11619969"/>
              <a:gd name="connsiteY4" fmla="*/ 3310467 h 3970867"/>
              <a:gd name="connsiteX5" fmla="*/ 10959569 w 11619969"/>
              <a:gd name="connsiteY5" fmla="*/ 3970867 h 3970867"/>
              <a:gd name="connsiteX6" fmla="*/ 0 w 11619969"/>
              <a:gd name="connsiteY6" fmla="*/ 3962401 h 397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19969" h="3970867">
                <a:moveTo>
                  <a:pt x="0" y="3962401"/>
                </a:moveTo>
                <a:lnTo>
                  <a:pt x="33866" y="0"/>
                </a:lnTo>
                <a:lnTo>
                  <a:pt x="10959569" y="8467"/>
                </a:lnTo>
                <a:cubicBezTo>
                  <a:pt x="11324298" y="8467"/>
                  <a:pt x="11619969" y="304138"/>
                  <a:pt x="11619969" y="668867"/>
                </a:cubicBezTo>
                <a:lnTo>
                  <a:pt x="11619969" y="3310467"/>
                </a:lnTo>
                <a:cubicBezTo>
                  <a:pt x="11619969" y="3675196"/>
                  <a:pt x="11324298" y="3970867"/>
                  <a:pt x="10959569" y="3970867"/>
                </a:cubicBezTo>
                <a:lnTo>
                  <a:pt x="0" y="3962401"/>
                </a:lnTo>
                <a:close/>
              </a:path>
            </a:pathLst>
          </a:custGeom>
        </p:spPr>
        <p:txBody>
          <a:bodyPr/>
          <a:lstStyle/>
          <a:p>
            <a:endParaRPr lang="th-TH" dirty="0"/>
          </a:p>
        </p:txBody>
      </p:sp>
      <p:sp>
        <p:nvSpPr>
          <p:cNvPr id="4" name="ตัวแทนรูปภาพ 14"/>
          <p:cNvSpPr>
            <a:spLocks noGrp="1"/>
          </p:cNvSpPr>
          <p:nvPr>
            <p:ph type="pic" sz="quarter" idx="11"/>
          </p:nvPr>
        </p:nvSpPr>
        <p:spPr>
          <a:xfrm>
            <a:off x="-33866" y="7687733"/>
            <a:ext cx="17377303" cy="3970867"/>
          </a:xfrm>
          <a:custGeom>
            <a:avLst/>
            <a:gdLst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2111036 w 12771436"/>
              <a:gd name="connsiteY2" fmla="*/ 0 h 3962400"/>
              <a:gd name="connsiteX3" fmla="*/ 12771436 w 12771436"/>
              <a:gd name="connsiteY3" fmla="*/ 660400 h 3962400"/>
              <a:gd name="connsiteX4" fmla="*/ 12771436 w 12771436"/>
              <a:gd name="connsiteY4" fmla="*/ 3302000 h 3962400"/>
              <a:gd name="connsiteX5" fmla="*/ 12111036 w 12771436"/>
              <a:gd name="connsiteY5" fmla="*/ 3962400 h 3962400"/>
              <a:gd name="connsiteX6" fmla="*/ 660400 w 12771436"/>
              <a:gd name="connsiteY6" fmla="*/ 3962400 h 3962400"/>
              <a:gd name="connsiteX7" fmla="*/ 0 w 12771436"/>
              <a:gd name="connsiteY7" fmla="*/ 3302000 h 3962400"/>
              <a:gd name="connsiteX8" fmla="*/ 0 w 12771436"/>
              <a:gd name="connsiteY8" fmla="*/ 660400 h 3962400"/>
              <a:gd name="connsiteX0" fmla="*/ 1 w 12771437"/>
              <a:gd name="connsiteY0" fmla="*/ 660400 h 3962400"/>
              <a:gd name="connsiteX1" fmla="*/ 660401 w 12771437"/>
              <a:gd name="connsiteY1" fmla="*/ 0 h 3962400"/>
              <a:gd name="connsiteX2" fmla="*/ 12111037 w 12771437"/>
              <a:gd name="connsiteY2" fmla="*/ 0 h 3962400"/>
              <a:gd name="connsiteX3" fmla="*/ 12771437 w 12771437"/>
              <a:gd name="connsiteY3" fmla="*/ 660400 h 3962400"/>
              <a:gd name="connsiteX4" fmla="*/ 12771437 w 12771437"/>
              <a:gd name="connsiteY4" fmla="*/ 3302000 h 3962400"/>
              <a:gd name="connsiteX5" fmla="*/ 12111037 w 12771437"/>
              <a:gd name="connsiteY5" fmla="*/ 3962400 h 3962400"/>
              <a:gd name="connsiteX6" fmla="*/ 660401 w 12771437"/>
              <a:gd name="connsiteY6" fmla="*/ 3962400 h 3962400"/>
              <a:gd name="connsiteX7" fmla="*/ 1 w 12771437"/>
              <a:gd name="connsiteY7" fmla="*/ 3302000 h 3962400"/>
              <a:gd name="connsiteX8" fmla="*/ 0 w 12771437"/>
              <a:gd name="connsiteY8" fmla="*/ 1752600 h 3962400"/>
              <a:gd name="connsiteX9" fmla="*/ 1 w 12771437"/>
              <a:gd name="connsiteY9" fmla="*/ 660400 h 3962400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660401 w 12771437"/>
              <a:gd name="connsiteY7" fmla="*/ 3970867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660401 w 12771437"/>
              <a:gd name="connsiteY8" fmla="*/ 3970867 h 3970867"/>
              <a:gd name="connsiteX9" fmla="*/ 1 w 12771437"/>
              <a:gd name="connsiteY9" fmla="*/ 3310467 h 3970867"/>
              <a:gd name="connsiteX10" fmla="*/ 0 w 12771437"/>
              <a:gd name="connsiteY10" fmla="*/ 1761067 h 3970867"/>
              <a:gd name="connsiteX11" fmla="*/ 1 w 12771437"/>
              <a:gd name="connsiteY11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0 w 12771437"/>
              <a:gd name="connsiteY8" fmla="*/ 1761067 h 3970867"/>
              <a:gd name="connsiteX9" fmla="*/ 1 w 12771437"/>
              <a:gd name="connsiteY9" fmla="*/ 668867 h 3970867"/>
              <a:gd name="connsiteX0" fmla="*/ 0 w 12771436"/>
              <a:gd name="connsiteY0" fmla="*/ 668867 h 3970867"/>
              <a:gd name="connsiteX1" fmla="*/ 660400 w 12771436"/>
              <a:gd name="connsiteY1" fmla="*/ 8467 h 3970867"/>
              <a:gd name="connsiteX2" fmla="*/ 1185333 w 12771436"/>
              <a:gd name="connsiteY2" fmla="*/ 0 h 3970867"/>
              <a:gd name="connsiteX3" fmla="*/ 12111036 w 12771436"/>
              <a:gd name="connsiteY3" fmla="*/ 8467 h 3970867"/>
              <a:gd name="connsiteX4" fmla="*/ 12771436 w 12771436"/>
              <a:gd name="connsiteY4" fmla="*/ 668867 h 3970867"/>
              <a:gd name="connsiteX5" fmla="*/ 12771436 w 12771436"/>
              <a:gd name="connsiteY5" fmla="*/ 3310467 h 3970867"/>
              <a:gd name="connsiteX6" fmla="*/ 12111036 w 12771436"/>
              <a:gd name="connsiteY6" fmla="*/ 3970867 h 3970867"/>
              <a:gd name="connsiteX7" fmla="*/ 1151467 w 12771436"/>
              <a:gd name="connsiteY7" fmla="*/ 3962401 h 3970867"/>
              <a:gd name="connsiteX8" fmla="*/ 0 w 12771436"/>
              <a:gd name="connsiteY8" fmla="*/ 668867 h 3970867"/>
              <a:gd name="connsiteX0" fmla="*/ 491067 w 12111036"/>
              <a:gd name="connsiteY0" fmla="*/ 3962401 h 3970867"/>
              <a:gd name="connsiteX1" fmla="*/ 0 w 12111036"/>
              <a:gd name="connsiteY1" fmla="*/ 8467 h 3970867"/>
              <a:gd name="connsiteX2" fmla="*/ 524933 w 12111036"/>
              <a:gd name="connsiteY2" fmla="*/ 0 h 3970867"/>
              <a:gd name="connsiteX3" fmla="*/ 11450636 w 12111036"/>
              <a:gd name="connsiteY3" fmla="*/ 8467 h 3970867"/>
              <a:gd name="connsiteX4" fmla="*/ 12111036 w 12111036"/>
              <a:gd name="connsiteY4" fmla="*/ 668867 h 3970867"/>
              <a:gd name="connsiteX5" fmla="*/ 12111036 w 12111036"/>
              <a:gd name="connsiteY5" fmla="*/ 3310467 h 3970867"/>
              <a:gd name="connsiteX6" fmla="*/ 11450636 w 12111036"/>
              <a:gd name="connsiteY6" fmla="*/ 3970867 h 3970867"/>
              <a:gd name="connsiteX7" fmla="*/ 491067 w 12111036"/>
              <a:gd name="connsiteY7" fmla="*/ 3962401 h 3970867"/>
              <a:gd name="connsiteX0" fmla="*/ 0 w 11619969"/>
              <a:gd name="connsiteY0" fmla="*/ 3962401 h 3970867"/>
              <a:gd name="connsiteX1" fmla="*/ 33866 w 11619969"/>
              <a:gd name="connsiteY1" fmla="*/ 0 h 3970867"/>
              <a:gd name="connsiteX2" fmla="*/ 10959569 w 11619969"/>
              <a:gd name="connsiteY2" fmla="*/ 8467 h 3970867"/>
              <a:gd name="connsiteX3" fmla="*/ 11619969 w 11619969"/>
              <a:gd name="connsiteY3" fmla="*/ 668867 h 3970867"/>
              <a:gd name="connsiteX4" fmla="*/ 11619969 w 11619969"/>
              <a:gd name="connsiteY4" fmla="*/ 3310467 h 3970867"/>
              <a:gd name="connsiteX5" fmla="*/ 10959569 w 11619969"/>
              <a:gd name="connsiteY5" fmla="*/ 3970867 h 3970867"/>
              <a:gd name="connsiteX6" fmla="*/ 0 w 11619969"/>
              <a:gd name="connsiteY6" fmla="*/ 3962401 h 3970867"/>
              <a:gd name="connsiteX0" fmla="*/ 5757334 w 17377303"/>
              <a:gd name="connsiteY0" fmla="*/ 3953934 h 3962400"/>
              <a:gd name="connsiteX1" fmla="*/ 0 w 17377303"/>
              <a:gd name="connsiteY1" fmla="*/ 25400 h 3962400"/>
              <a:gd name="connsiteX2" fmla="*/ 16716903 w 17377303"/>
              <a:gd name="connsiteY2" fmla="*/ 0 h 3962400"/>
              <a:gd name="connsiteX3" fmla="*/ 17377303 w 17377303"/>
              <a:gd name="connsiteY3" fmla="*/ 660400 h 3962400"/>
              <a:gd name="connsiteX4" fmla="*/ 17377303 w 17377303"/>
              <a:gd name="connsiteY4" fmla="*/ 3302000 h 3962400"/>
              <a:gd name="connsiteX5" fmla="*/ 16716903 w 17377303"/>
              <a:gd name="connsiteY5" fmla="*/ 3962400 h 3962400"/>
              <a:gd name="connsiteX6" fmla="*/ 5757334 w 17377303"/>
              <a:gd name="connsiteY6" fmla="*/ 3953934 h 3962400"/>
              <a:gd name="connsiteX0" fmla="*/ 1 w 17377303"/>
              <a:gd name="connsiteY0" fmla="*/ 4055534 h 4055534"/>
              <a:gd name="connsiteX1" fmla="*/ 0 w 17377303"/>
              <a:gd name="connsiteY1" fmla="*/ 25400 h 4055534"/>
              <a:gd name="connsiteX2" fmla="*/ 16716903 w 17377303"/>
              <a:gd name="connsiteY2" fmla="*/ 0 h 4055534"/>
              <a:gd name="connsiteX3" fmla="*/ 17377303 w 17377303"/>
              <a:gd name="connsiteY3" fmla="*/ 660400 h 4055534"/>
              <a:gd name="connsiteX4" fmla="*/ 17377303 w 17377303"/>
              <a:gd name="connsiteY4" fmla="*/ 3302000 h 4055534"/>
              <a:gd name="connsiteX5" fmla="*/ 16716903 w 17377303"/>
              <a:gd name="connsiteY5" fmla="*/ 3962400 h 4055534"/>
              <a:gd name="connsiteX6" fmla="*/ 1 w 17377303"/>
              <a:gd name="connsiteY6" fmla="*/ 4055534 h 4055534"/>
              <a:gd name="connsiteX0" fmla="*/ 1 w 17377303"/>
              <a:gd name="connsiteY0" fmla="*/ 4064001 h 4064001"/>
              <a:gd name="connsiteX1" fmla="*/ 0 w 17377303"/>
              <a:gd name="connsiteY1" fmla="*/ 0 h 4064001"/>
              <a:gd name="connsiteX2" fmla="*/ 16716903 w 17377303"/>
              <a:gd name="connsiteY2" fmla="*/ 8467 h 4064001"/>
              <a:gd name="connsiteX3" fmla="*/ 17377303 w 17377303"/>
              <a:gd name="connsiteY3" fmla="*/ 668867 h 4064001"/>
              <a:gd name="connsiteX4" fmla="*/ 17377303 w 17377303"/>
              <a:gd name="connsiteY4" fmla="*/ 3310467 h 4064001"/>
              <a:gd name="connsiteX5" fmla="*/ 16716903 w 17377303"/>
              <a:gd name="connsiteY5" fmla="*/ 3970867 h 4064001"/>
              <a:gd name="connsiteX6" fmla="*/ 1 w 17377303"/>
              <a:gd name="connsiteY6" fmla="*/ 4064001 h 4064001"/>
              <a:gd name="connsiteX0" fmla="*/ 33868 w 17377303"/>
              <a:gd name="connsiteY0" fmla="*/ 3962401 h 3970867"/>
              <a:gd name="connsiteX1" fmla="*/ 0 w 17377303"/>
              <a:gd name="connsiteY1" fmla="*/ 0 h 3970867"/>
              <a:gd name="connsiteX2" fmla="*/ 16716903 w 17377303"/>
              <a:gd name="connsiteY2" fmla="*/ 8467 h 3970867"/>
              <a:gd name="connsiteX3" fmla="*/ 17377303 w 17377303"/>
              <a:gd name="connsiteY3" fmla="*/ 668867 h 3970867"/>
              <a:gd name="connsiteX4" fmla="*/ 17377303 w 17377303"/>
              <a:gd name="connsiteY4" fmla="*/ 3310467 h 3970867"/>
              <a:gd name="connsiteX5" fmla="*/ 16716903 w 17377303"/>
              <a:gd name="connsiteY5" fmla="*/ 3970867 h 3970867"/>
              <a:gd name="connsiteX6" fmla="*/ 33868 w 17377303"/>
              <a:gd name="connsiteY6" fmla="*/ 3962401 h 397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77303" h="3970867">
                <a:moveTo>
                  <a:pt x="33868" y="3962401"/>
                </a:moveTo>
                <a:cubicBezTo>
                  <a:pt x="33868" y="2619023"/>
                  <a:pt x="0" y="1343378"/>
                  <a:pt x="0" y="0"/>
                </a:cubicBezTo>
                <a:lnTo>
                  <a:pt x="16716903" y="8467"/>
                </a:lnTo>
                <a:cubicBezTo>
                  <a:pt x="17081632" y="8467"/>
                  <a:pt x="17377303" y="304138"/>
                  <a:pt x="17377303" y="668867"/>
                </a:cubicBezTo>
                <a:lnTo>
                  <a:pt x="17377303" y="3310467"/>
                </a:lnTo>
                <a:cubicBezTo>
                  <a:pt x="17377303" y="3675196"/>
                  <a:pt x="17081632" y="3970867"/>
                  <a:pt x="16716903" y="3970867"/>
                </a:cubicBezTo>
                <a:lnTo>
                  <a:pt x="33868" y="3962401"/>
                </a:lnTo>
                <a:close/>
              </a:path>
            </a:pathLst>
          </a:cu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53777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14"/>
          <p:cNvSpPr>
            <a:spLocks noGrp="1"/>
          </p:cNvSpPr>
          <p:nvPr>
            <p:ph type="pic" sz="quarter" idx="11"/>
          </p:nvPr>
        </p:nvSpPr>
        <p:spPr>
          <a:xfrm>
            <a:off x="13838237" y="3765783"/>
            <a:ext cx="5998103" cy="4827884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4" name="ตัวแทนรูปภาพ 14"/>
          <p:cNvSpPr>
            <a:spLocks noGrp="1"/>
          </p:cNvSpPr>
          <p:nvPr>
            <p:ph type="pic" sz="quarter" idx="12"/>
          </p:nvPr>
        </p:nvSpPr>
        <p:spPr>
          <a:xfrm>
            <a:off x="4618037" y="3782716"/>
            <a:ext cx="5998103" cy="4827884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7686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ตัวแทนรูปภาพ 14"/>
          <p:cNvSpPr>
            <a:spLocks noGrp="1"/>
          </p:cNvSpPr>
          <p:nvPr>
            <p:ph type="pic" sz="quarter" idx="13"/>
          </p:nvPr>
        </p:nvSpPr>
        <p:spPr>
          <a:xfrm>
            <a:off x="2540754" y="2832328"/>
            <a:ext cx="8706683" cy="9207272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936793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ตัวแทนรูปภาพ 14"/>
          <p:cNvSpPr>
            <a:spLocks noGrp="1"/>
          </p:cNvSpPr>
          <p:nvPr>
            <p:ph type="pic" sz="quarter" idx="13"/>
          </p:nvPr>
        </p:nvSpPr>
        <p:spPr>
          <a:xfrm>
            <a:off x="2636837" y="2514600"/>
            <a:ext cx="7997270" cy="102108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2282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14"/>
          <p:cNvSpPr>
            <a:spLocks noGrp="1"/>
          </p:cNvSpPr>
          <p:nvPr>
            <p:ph type="pic" sz="quarter" idx="12"/>
          </p:nvPr>
        </p:nvSpPr>
        <p:spPr>
          <a:xfrm>
            <a:off x="9037637" y="2743200"/>
            <a:ext cx="6858000" cy="5520017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6519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3"/>
          <p:cNvSpPr>
            <a:spLocks noGrp="1"/>
          </p:cNvSpPr>
          <p:nvPr>
            <p:ph type="pic" sz="quarter" idx="11" hasCustomPrompt="1"/>
          </p:nvPr>
        </p:nvSpPr>
        <p:spPr>
          <a:xfrm>
            <a:off x="9634216" y="2590800"/>
            <a:ext cx="5651821" cy="5648220"/>
          </a:xfrm>
          <a:prstGeom prst="ellipse">
            <a:avLst/>
          </a:prstGeom>
        </p:spPr>
        <p:txBody>
          <a:bodyPr/>
          <a:lstStyle>
            <a:lvl1pPr marL="0" marR="0" indent="0" algn="l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 dirty="0"/>
              <a:t>Drag  Your Picture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02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14"/>
          <p:cNvSpPr>
            <a:spLocks noGrp="1"/>
          </p:cNvSpPr>
          <p:nvPr>
            <p:ph type="pic" sz="quarter" idx="11"/>
          </p:nvPr>
        </p:nvSpPr>
        <p:spPr>
          <a:xfrm>
            <a:off x="9592734" y="40386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4" name="ตัวแทนรูปภาพ 14"/>
          <p:cNvSpPr>
            <a:spLocks noGrp="1"/>
          </p:cNvSpPr>
          <p:nvPr>
            <p:ph type="pic" sz="quarter" idx="12"/>
          </p:nvPr>
        </p:nvSpPr>
        <p:spPr>
          <a:xfrm>
            <a:off x="3246437" y="40386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6" name="ตัวแทนรูปภาพ 14"/>
          <p:cNvSpPr>
            <a:spLocks noGrp="1"/>
          </p:cNvSpPr>
          <p:nvPr>
            <p:ph type="pic" sz="quarter" idx="14"/>
          </p:nvPr>
        </p:nvSpPr>
        <p:spPr>
          <a:xfrm>
            <a:off x="16154401" y="40386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273605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14"/>
          <p:cNvSpPr>
            <a:spLocks noGrp="1"/>
          </p:cNvSpPr>
          <p:nvPr>
            <p:ph type="pic" sz="quarter" idx="11"/>
          </p:nvPr>
        </p:nvSpPr>
        <p:spPr>
          <a:xfrm>
            <a:off x="9745134" y="25908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4" name="ตัวแทนรูปภาพ 14"/>
          <p:cNvSpPr>
            <a:spLocks noGrp="1"/>
          </p:cNvSpPr>
          <p:nvPr>
            <p:ph type="pic" sz="quarter" idx="12"/>
          </p:nvPr>
        </p:nvSpPr>
        <p:spPr>
          <a:xfrm>
            <a:off x="3398837" y="25908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6" name="ตัวแทนรูปภาพ 14"/>
          <p:cNvSpPr>
            <a:spLocks noGrp="1"/>
          </p:cNvSpPr>
          <p:nvPr>
            <p:ph type="pic" sz="quarter" idx="14"/>
          </p:nvPr>
        </p:nvSpPr>
        <p:spPr>
          <a:xfrm>
            <a:off x="16306801" y="25908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5" name="ตัวแทนรูปภาพ 14"/>
          <p:cNvSpPr>
            <a:spLocks noGrp="1"/>
          </p:cNvSpPr>
          <p:nvPr>
            <p:ph type="pic" sz="quarter" idx="15"/>
          </p:nvPr>
        </p:nvSpPr>
        <p:spPr>
          <a:xfrm>
            <a:off x="9821334" y="81534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7" name="ตัวแทนรูปภาพ 14"/>
          <p:cNvSpPr>
            <a:spLocks noGrp="1"/>
          </p:cNvSpPr>
          <p:nvPr>
            <p:ph type="pic" sz="quarter" idx="16"/>
          </p:nvPr>
        </p:nvSpPr>
        <p:spPr>
          <a:xfrm>
            <a:off x="3475037" y="81534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8" name="ตัวแทนรูปภาพ 14"/>
          <p:cNvSpPr>
            <a:spLocks noGrp="1"/>
          </p:cNvSpPr>
          <p:nvPr>
            <p:ph type="pic" sz="quarter" idx="17"/>
          </p:nvPr>
        </p:nvSpPr>
        <p:spPr>
          <a:xfrm>
            <a:off x="16383001" y="81534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26677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912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14"/>
          <p:cNvSpPr>
            <a:spLocks noGrp="1"/>
          </p:cNvSpPr>
          <p:nvPr>
            <p:ph type="pic" sz="quarter" idx="11"/>
          </p:nvPr>
        </p:nvSpPr>
        <p:spPr>
          <a:xfrm>
            <a:off x="9668934" y="30480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4" name="ตัวแทนรูปภาพ 14"/>
          <p:cNvSpPr>
            <a:spLocks noGrp="1"/>
          </p:cNvSpPr>
          <p:nvPr>
            <p:ph type="pic" sz="quarter" idx="12"/>
          </p:nvPr>
        </p:nvSpPr>
        <p:spPr>
          <a:xfrm>
            <a:off x="3322637" y="30480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6" name="ตัวแทนรูปภาพ 14"/>
          <p:cNvSpPr>
            <a:spLocks noGrp="1"/>
          </p:cNvSpPr>
          <p:nvPr>
            <p:ph type="pic" sz="quarter" idx="14"/>
          </p:nvPr>
        </p:nvSpPr>
        <p:spPr>
          <a:xfrm>
            <a:off x="16230601" y="30480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5" name="ตัวแทนรูปภาพ 14"/>
          <p:cNvSpPr>
            <a:spLocks noGrp="1"/>
          </p:cNvSpPr>
          <p:nvPr>
            <p:ph type="pic" sz="quarter" idx="15"/>
          </p:nvPr>
        </p:nvSpPr>
        <p:spPr>
          <a:xfrm>
            <a:off x="13152437" y="78486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  <p:sp>
        <p:nvSpPr>
          <p:cNvPr id="7" name="ตัวแทนรูปภาพ 14"/>
          <p:cNvSpPr>
            <a:spLocks noGrp="1"/>
          </p:cNvSpPr>
          <p:nvPr>
            <p:ph type="pic" sz="quarter" idx="16"/>
          </p:nvPr>
        </p:nvSpPr>
        <p:spPr>
          <a:xfrm>
            <a:off x="6806140" y="7848600"/>
            <a:ext cx="4922836" cy="3962400"/>
          </a:xfrm>
          <a:prstGeom prst="flowChartAlternateProcess">
            <a:avLst/>
          </a:pr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17847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3"/>
          <p:cNvSpPr>
            <a:spLocks noGrp="1"/>
          </p:cNvSpPr>
          <p:nvPr>
            <p:ph type="pic" sz="quarter" idx="11" hasCustomPrompt="1"/>
          </p:nvPr>
        </p:nvSpPr>
        <p:spPr>
          <a:xfrm>
            <a:off x="795016" y="2961312"/>
            <a:ext cx="3975421" cy="3972888"/>
          </a:xfrm>
          <a:prstGeom prst="ellipse">
            <a:avLst/>
          </a:prstGeom>
        </p:spPr>
        <p:txBody>
          <a:bodyPr/>
          <a:lstStyle>
            <a:lvl1pPr marL="0" marR="0" indent="0" algn="l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 dirty="0"/>
              <a:t>Drag  Your Picture Here</a:t>
            </a:r>
          </a:p>
          <a:p>
            <a:endParaRPr lang="en-US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7195816" y="2957816"/>
            <a:ext cx="3975421" cy="3972888"/>
          </a:xfrm>
          <a:prstGeom prst="ellipse">
            <a:avLst/>
          </a:prstGeom>
        </p:spPr>
        <p:txBody>
          <a:bodyPr/>
          <a:lstStyle>
            <a:lvl1pPr marL="0" marR="0" indent="0" algn="l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 dirty="0"/>
              <a:t>Drag  Your Picture Here</a:t>
            </a:r>
          </a:p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13" hasCustomPrompt="1"/>
          </p:nvPr>
        </p:nvSpPr>
        <p:spPr>
          <a:xfrm>
            <a:off x="795016" y="8388992"/>
            <a:ext cx="3975421" cy="3972888"/>
          </a:xfrm>
          <a:prstGeom prst="ellipse">
            <a:avLst/>
          </a:prstGeom>
        </p:spPr>
        <p:txBody>
          <a:bodyPr/>
          <a:lstStyle>
            <a:lvl1pPr marL="0" marR="0" indent="0" algn="l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 dirty="0"/>
              <a:t>Drag  Your Picture Here</a:t>
            </a:r>
          </a:p>
          <a:p>
            <a:endParaRPr lang="en-US" dirty="0"/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14" hasCustomPrompt="1"/>
          </p:nvPr>
        </p:nvSpPr>
        <p:spPr>
          <a:xfrm>
            <a:off x="7195816" y="8385496"/>
            <a:ext cx="3975421" cy="3972888"/>
          </a:xfrm>
          <a:prstGeom prst="ellipse">
            <a:avLst/>
          </a:prstGeom>
        </p:spPr>
        <p:txBody>
          <a:bodyPr/>
          <a:lstStyle>
            <a:lvl1pPr marL="0" marR="0" indent="0" algn="l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 dirty="0"/>
              <a:t>Drag  Your Picture Here</a:t>
            </a:r>
          </a:p>
          <a:p>
            <a:endParaRPr lang="en-US" dirty="0"/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13215616" y="2957816"/>
            <a:ext cx="3975421" cy="3972888"/>
          </a:xfrm>
          <a:prstGeom prst="ellipse">
            <a:avLst/>
          </a:prstGeom>
        </p:spPr>
        <p:txBody>
          <a:bodyPr/>
          <a:lstStyle>
            <a:lvl1pPr marL="0" marR="0" indent="0" algn="l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 dirty="0"/>
              <a:t>Drag  Your Picture Here</a:t>
            </a:r>
          </a:p>
          <a:p>
            <a:endParaRPr lang="en-US" dirty="0"/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16" hasCustomPrompt="1"/>
          </p:nvPr>
        </p:nvSpPr>
        <p:spPr>
          <a:xfrm>
            <a:off x="19616416" y="2954320"/>
            <a:ext cx="3975421" cy="3972888"/>
          </a:xfrm>
          <a:prstGeom prst="ellipse">
            <a:avLst/>
          </a:prstGeom>
        </p:spPr>
        <p:txBody>
          <a:bodyPr/>
          <a:lstStyle>
            <a:lvl1pPr marL="0" marR="0" indent="0" algn="l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 dirty="0"/>
              <a:t>Drag  Your Picture Here</a:t>
            </a:r>
          </a:p>
          <a:p>
            <a:endParaRPr lang="en-US" dirty="0"/>
          </a:p>
        </p:txBody>
      </p:sp>
      <p:sp>
        <p:nvSpPr>
          <p:cNvPr id="13" name="Picture Placeholder 13"/>
          <p:cNvSpPr>
            <a:spLocks noGrp="1"/>
          </p:cNvSpPr>
          <p:nvPr>
            <p:ph type="pic" sz="quarter" idx="17" hasCustomPrompt="1"/>
          </p:nvPr>
        </p:nvSpPr>
        <p:spPr>
          <a:xfrm>
            <a:off x="13215616" y="8385496"/>
            <a:ext cx="3975421" cy="3972888"/>
          </a:xfrm>
          <a:prstGeom prst="ellipse">
            <a:avLst/>
          </a:prstGeom>
        </p:spPr>
        <p:txBody>
          <a:bodyPr/>
          <a:lstStyle>
            <a:lvl1pPr marL="0" marR="0" indent="0" algn="l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 dirty="0"/>
              <a:t>Drag  Your Picture Here</a:t>
            </a:r>
          </a:p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8" hasCustomPrompt="1"/>
          </p:nvPr>
        </p:nvSpPr>
        <p:spPr>
          <a:xfrm>
            <a:off x="19616416" y="8382000"/>
            <a:ext cx="3975421" cy="3972888"/>
          </a:xfrm>
          <a:prstGeom prst="ellipse">
            <a:avLst/>
          </a:prstGeom>
        </p:spPr>
        <p:txBody>
          <a:bodyPr/>
          <a:lstStyle>
            <a:lvl1pPr marL="0" marR="0" indent="0" algn="l" defTabSz="1828434" rtl="0" eaLnBrk="1" fontAlgn="auto" latinLnBrk="0" hangingPunct="1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 dirty="0"/>
              <a:t>Drag  Your Picture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36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23675" cy="13716000"/>
          </a:xfrm>
          <a:prstGeom prst="rect">
            <a:avLst/>
          </a:pr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18094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2"/>
          <p:cNvSpPr>
            <a:spLocks noGrp="1"/>
          </p:cNvSpPr>
          <p:nvPr>
            <p:ph type="pic" sz="quarter" idx="10"/>
          </p:nvPr>
        </p:nvSpPr>
        <p:spPr>
          <a:xfrm>
            <a:off x="-31531" y="0"/>
            <a:ext cx="24323675" cy="13716000"/>
          </a:xfrm>
          <a:custGeom>
            <a:avLst/>
            <a:gdLst>
              <a:gd name="connsiteX0" fmla="*/ 0 w 24323675"/>
              <a:gd name="connsiteY0" fmla="*/ 0 h 13716000"/>
              <a:gd name="connsiteX1" fmla="*/ 24323675 w 24323675"/>
              <a:gd name="connsiteY1" fmla="*/ 0 h 13716000"/>
              <a:gd name="connsiteX2" fmla="*/ 24323675 w 24323675"/>
              <a:gd name="connsiteY2" fmla="*/ 13716000 h 13716000"/>
              <a:gd name="connsiteX3" fmla="*/ 0 w 24323675"/>
              <a:gd name="connsiteY3" fmla="*/ 13716000 h 13716000"/>
              <a:gd name="connsiteX4" fmla="*/ 0 w 24323675"/>
              <a:gd name="connsiteY4" fmla="*/ 0 h 13716000"/>
              <a:gd name="connsiteX0" fmla="*/ 4477407 w 24323675"/>
              <a:gd name="connsiteY0" fmla="*/ 31531 h 13716000"/>
              <a:gd name="connsiteX1" fmla="*/ 24323675 w 24323675"/>
              <a:gd name="connsiteY1" fmla="*/ 0 h 13716000"/>
              <a:gd name="connsiteX2" fmla="*/ 24323675 w 24323675"/>
              <a:gd name="connsiteY2" fmla="*/ 13716000 h 13716000"/>
              <a:gd name="connsiteX3" fmla="*/ 0 w 24323675"/>
              <a:gd name="connsiteY3" fmla="*/ 13716000 h 13716000"/>
              <a:gd name="connsiteX4" fmla="*/ 4477407 w 24323675"/>
              <a:gd name="connsiteY4" fmla="*/ 31531 h 13716000"/>
              <a:gd name="connsiteX0" fmla="*/ 4477407 w 24323675"/>
              <a:gd name="connsiteY0" fmla="*/ 31531 h 13716000"/>
              <a:gd name="connsiteX1" fmla="*/ 24323675 w 24323675"/>
              <a:gd name="connsiteY1" fmla="*/ 0 h 13716000"/>
              <a:gd name="connsiteX2" fmla="*/ 24323675 w 24323675"/>
              <a:gd name="connsiteY2" fmla="*/ 13716000 h 13716000"/>
              <a:gd name="connsiteX3" fmla="*/ 0 w 24323675"/>
              <a:gd name="connsiteY3" fmla="*/ 13716000 h 13716000"/>
              <a:gd name="connsiteX4" fmla="*/ 2837793 w 24323675"/>
              <a:gd name="connsiteY4" fmla="*/ 5044966 h 13716000"/>
              <a:gd name="connsiteX5" fmla="*/ 4477407 w 24323675"/>
              <a:gd name="connsiteY5" fmla="*/ 31531 h 13716000"/>
              <a:gd name="connsiteX0" fmla="*/ 4477407 w 24323675"/>
              <a:gd name="connsiteY0" fmla="*/ 31531 h 13716000"/>
              <a:gd name="connsiteX1" fmla="*/ 24323675 w 24323675"/>
              <a:gd name="connsiteY1" fmla="*/ 0 h 13716000"/>
              <a:gd name="connsiteX2" fmla="*/ 24323675 w 24323675"/>
              <a:gd name="connsiteY2" fmla="*/ 13716000 h 13716000"/>
              <a:gd name="connsiteX3" fmla="*/ 0 w 24323675"/>
              <a:gd name="connsiteY3" fmla="*/ 13716000 h 13716000"/>
              <a:gd name="connsiteX4" fmla="*/ 15891641 w 24323675"/>
              <a:gd name="connsiteY4" fmla="*/ 8071945 h 13716000"/>
              <a:gd name="connsiteX5" fmla="*/ 4477407 w 24323675"/>
              <a:gd name="connsiteY5" fmla="*/ 31531 h 13716000"/>
              <a:gd name="connsiteX0" fmla="*/ 4445876 w 24323675"/>
              <a:gd name="connsiteY0" fmla="*/ 0 h 13716000"/>
              <a:gd name="connsiteX1" fmla="*/ 24323675 w 24323675"/>
              <a:gd name="connsiteY1" fmla="*/ 0 h 13716000"/>
              <a:gd name="connsiteX2" fmla="*/ 24323675 w 24323675"/>
              <a:gd name="connsiteY2" fmla="*/ 13716000 h 13716000"/>
              <a:gd name="connsiteX3" fmla="*/ 0 w 24323675"/>
              <a:gd name="connsiteY3" fmla="*/ 13716000 h 13716000"/>
              <a:gd name="connsiteX4" fmla="*/ 15891641 w 24323675"/>
              <a:gd name="connsiteY4" fmla="*/ 8071945 h 13716000"/>
              <a:gd name="connsiteX5" fmla="*/ 4445876 w 24323675"/>
              <a:gd name="connsiteY5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323675" h="13716000">
                <a:moveTo>
                  <a:pt x="4445876" y="0"/>
                </a:moveTo>
                <a:lnTo>
                  <a:pt x="24323675" y="0"/>
                </a:lnTo>
                <a:lnTo>
                  <a:pt x="24323675" y="13716000"/>
                </a:lnTo>
                <a:lnTo>
                  <a:pt x="0" y="13716000"/>
                </a:lnTo>
                <a:lnTo>
                  <a:pt x="15891641" y="8071945"/>
                </a:lnTo>
                <a:lnTo>
                  <a:pt x="4445876" y="0"/>
                </a:lnTo>
                <a:close/>
              </a:path>
            </a:pathLst>
          </a:custGeom>
          <a:effectLst>
            <a:outerShdw blurRad="393700" dist="38100" dir="2700000" algn="tl" rotWithShape="0">
              <a:prstClr val="black"/>
            </a:outerShdw>
          </a:effectLst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186651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3076238" cy="13716000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094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2"/>
          <p:cNvSpPr>
            <a:spLocks noGrp="1"/>
          </p:cNvSpPr>
          <p:nvPr>
            <p:ph type="pic" sz="quarter" idx="10"/>
          </p:nvPr>
        </p:nvSpPr>
        <p:spPr>
          <a:xfrm>
            <a:off x="-1" y="8001000"/>
            <a:ext cx="24323675" cy="5715000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5816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2"/>
          <p:cNvSpPr>
            <a:spLocks noGrp="1"/>
          </p:cNvSpPr>
          <p:nvPr>
            <p:ph type="pic" sz="quarter" idx="10"/>
          </p:nvPr>
        </p:nvSpPr>
        <p:spPr>
          <a:xfrm>
            <a:off x="-1" y="5997574"/>
            <a:ext cx="24323675" cy="7718426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8332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รูปภาพ 2"/>
          <p:cNvSpPr>
            <a:spLocks noGrp="1"/>
          </p:cNvSpPr>
          <p:nvPr>
            <p:ph type="pic" sz="quarter" idx="10"/>
          </p:nvPr>
        </p:nvSpPr>
        <p:spPr>
          <a:xfrm>
            <a:off x="14905036" y="0"/>
            <a:ext cx="9418639" cy="9220200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  <p:sp>
        <p:nvSpPr>
          <p:cNvPr id="5" name="ตัวแทนรูปภาพ 2"/>
          <p:cNvSpPr>
            <a:spLocks noGrp="1"/>
          </p:cNvSpPr>
          <p:nvPr>
            <p:ph type="pic" sz="quarter" idx="11"/>
          </p:nvPr>
        </p:nvSpPr>
        <p:spPr>
          <a:xfrm>
            <a:off x="5456237" y="0"/>
            <a:ext cx="9418639" cy="9220200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9308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327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ตัวแทนรูปภาพ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53838" cy="8915400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7852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ตัวแทนรูปภาพ 3"/>
          <p:cNvSpPr>
            <a:spLocks noGrp="1"/>
          </p:cNvSpPr>
          <p:nvPr>
            <p:ph type="pic" sz="quarter" idx="10"/>
          </p:nvPr>
        </p:nvSpPr>
        <p:spPr>
          <a:xfrm>
            <a:off x="0" y="5795963"/>
            <a:ext cx="24349075" cy="7920037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1015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ตัวแทนรูปภาพ 3"/>
          <p:cNvSpPr>
            <a:spLocks noGrp="1"/>
          </p:cNvSpPr>
          <p:nvPr>
            <p:ph type="pic" sz="quarter" idx="10"/>
          </p:nvPr>
        </p:nvSpPr>
        <p:spPr>
          <a:xfrm>
            <a:off x="10104438" y="0"/>
            <a:ext cx="14219237" cy="13716000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25210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ตัวแทนรูปภาพ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23675" cy="7239000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7804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ตัวแทนรูปภาพ 14"/>
          <p:cNvSpPr>
            <a:spLocks noGrp="1"/>
          </p:cNvSpPr>
          <p:nvPr>
            <p:ph type="pic" sz="quarter" idx="10"/>
          </p:nvPr>
        </p:nvSpPr>
        <p:spPr>
          <a:xfrm>
            <a:off x="0" y="2971800"/>
            <a:ext cx="24323675" cy="4724400"/>
          </a:xfrm>
          <a:prstGeom prst="rect">
            <a:avLst/>
          </a:pr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90517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ตัวแทนรูปภาพ 14"/>
          <p:cNvSpPr>
            <a:spLocks noGrp="1"/>
          </p:cNvSpPr>
          <p:nvPr>
            <p:ph type="pic" sz="quarter" idx="10"/>
          </p:nvPr>
        </p:nvSpPr>
        <p:spPr>
          <a:xfrm>
            <a:off x="0" y="2971800"/>
            <a:ext cx="20543837" cy="6705600"/>
          </a:xfrm>
          <a:prstGeom prst="rect">
            <a:avLst/>
          </a:pr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76271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ตัวแทนรูปภาพ 14"/>
          <p:cNvSpPr>
            <a:spLocks noGrp="1"/>
          </p:cNvSpPr>
          <p:nvPr>
            <p:ph type="pic" sz="quarter" idx="10"/>
          </p:nvPr>
        </p:nvSpPr>
        <p:spPr>
          <a:xfrm>
            <a:off x="-30163" y="3115733"/>
            <a:ext cx="11619969" cy="3970867"/>
          </a:xfrm>
          <a:custGeom>
            <a:avLst/>
            <a:gdLst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2111036 w 12771436"/>
              <a:gd name="connsiteY2" fmla="*/ 0 h 3962400"/>
              <a:gd name="connsiteX3" fmla="*/ 12771436 w 12771436"/>
              <a:gd name="connsiteY3" fmla="*/ 660400 h 3962400"/>
              <a:gd name="connsiteX4" fmla="*/ 12771436 w 12771436"/>
              <a:gd name="connsiteY4" fmla="*/ 3302000 h 3962400"/>
              <a:gd name="connsiteX5" fmla="*/ 12111036 w 12771436"/>
              <a:gd name="connsiteY5" fmla="*/ 3962400 h 3962400"/>
              <a:gd name="connsiteX6" fmla="*/ 660400 w 12771436"/>
              <a:gd name="connsiteY6" fmla="*/ 3962400 h 3962400"/>
              <a:gd name="connsiteX7" fmla="*/ 0 w 12771436"/>
              <a:gd name="connsiteY7" fmla="*/ 3302000 h 3962400"/>
              <a:gd name="connsiteX8" fmla="*/ 0 w 12771436"/>
              <a:gd name="connsiteY8" fmla="*/ 660400 h 3962400"/>
              <a:gd name="connsiteX0" fmla="*/ 1 w 12771437"/>
              <a:gd name="connsiteY0" fmla="*/ 660400 h 3962400"/>
              <a:gd name="connsiteX1" fmla="*/ 660401 w 12771437"/>
              <a:gd name="connsiteY1" fmla="*/ 0 h 3962400"/>
              <a:gd name="connsiteX2" fmla="*/ 12111037 w 12771437"/>
              <a:gd name="connsiteY2" fmla="*/ 0 h 3962400"/>
              <a:gd name="connsiteX3" fmla="*/ 12771437 w 12771437"/>
              <a:gd name="connsiteY3" fmla="*/ 660400 h 3962400"/>
              <a:gd name="connsiteX4" fmla="*/ 12771437 w 12771437"/>
              <a:gd name="connsiteY4" fmla="*/ 3302000 h 3962400"/>
              <a:gd name="connsiteX5" fmla="*/ 12111037 w 12771437"/>
              <a:gd name="connsiteY5" fmla="*/ 3962400 h 3962400"/>
              <a:gd name="connsiteX6" fmla="*/ 660401 w 12771437"/>
              <a:gd name="connsiteY6" fmla="*/ 3962400 h 3962400"/>
              <a:gd name="connsiteX7" fmla="*/ 1 w 12771437"/>
              <a:gd name="connsiteY7" fmla="*/ 3302000 h 3962400"/>
              <a:gd name="connsiteX8" fmla="*/ 0 w 12771437"/>
              <a:gd name="connsiteY8" fmla="*/ 1752600 h 3962400"/>
              <a:gd name="connsiteX9" fmla="*/ 1 w 12771437"/>
              <a:gd name="connsiteY9" fmla="*/ 660400 h 3962400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660401 w 12771437"/>
              <a:gd name="connsiteY7" fmla="*/ 3970867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660401 w 12771437"/>
              <a:gd name="connsiteY8" fmla="*/ 3970867 h 3970867"/>
              <a:gd name="connsiteX9" fmla="*/ 1 w 12771437"/>
              <a:gd name="connsiteY9" fmla="*/ 3310467 h 3970867"/>
              <a:gd name="connsiteX10" fmla="*/ 0 w 12771437"/>
              <a:gd name="connsiteY10" fmla="*/ 1761067 h 3970867"/>
              <a:gd name="connsiteX11" fmla="*/ 1 w 12771437"/>
              <a:gd name="connsiteY11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1 w 12771437"/>
              <a:gd name="connsiteY8" fmla="*/ 3310467 h 3970867"/>
              <a:gd name="connsiteX9" fmla="*/ 0 w 12771437"/>
              <a:gd name="connsiteY9" fmla="*/ 1761067 h 3970867"/>
              <a:gd name="connsiteX10" fmla="*/ 1 w 12771437"/>
              <a:gd name="connsiteY10" fmla="*/ 668867 h 3970867"/>
              <a:gd name="connsiteX0" fmla="*/ 1 w 12771437"/>
              <a:gd name="connsiteY0" fmla="*/ 668867 h 3970867"/>
              <a:gd name="connsiteX1" fmla="*/ 660401 w 12771437"/>
              <a:gd name="connsiteY1" fmla="*/ 8467 h 3970867"/>
              <a:gd name="connsiteX2" fmla="*/ 1185334 w 12771437"/>
              <a:gd name="connsiteY2" fmla="*/ 0 h 3970867"/>
              <a:gd name="connsiteX3" fmla="*/ 12111037 w 12771437"/>
              <a:gd name="connsiteY3" fmla="*/ 8467 h 3970867"/>
              <a:gd name="connsiteX4" fmla="*/ 12771437 w 12771437"/>
              <a:gd name="connsiteY4" fmla="*/ 668867 h 3970867"/>
              <a:gd name="connsiteX5" fmla="*/ 12771437 w 12771437"/>
              <a:gd name="connsiteY5" fmla="*/ 3310467 h 3970867"/>
              <a:gd name="connsiteX6" fmla="*/ 12111037 w 12771437"/>
              <a:gd name="connsiteY6" fmla="*/ 3970867 h 3970867"/>
              <a:gd name="connsiteX7" fmla="*/ 1151468 w 12771437"/>
              <a:gd name="connsiteY7" fmla="*/ 3962401 h 3970867"/>
              <a:gd name="connsiteX8" fmla="*/ 0 w 12771437"/>
              <a:gd name="connsiteY8" fmla="*/ 1761067 h 3970867"/>
              <a:gd name="connsiteX9" fmla="*/ 1 w 12771437"/>
              <a:gd name="connsiteY9" fmla="*/ 668867 h 3970867"/>
              <a:gd name="connsiteX0" fmla="*/ 0 w 12771436"/>
              <a:gd name="connsiteY0" fmla="*/ 668867 h 3970867"/>
              <a:gd name="connsiteX1" fmla="*/ 660400 w 12771436"/>
              <a:gd name="connsiteY1" fmla="*/ 8467 h 3970867"/>
              <a:gd name="connsiteX2" fmla="*/ 1185333 w 12771436"/>
              <a:gd name="connsiteY2" fmla="*/ 0 h 3970867"/>
              <a:gd name="connsiteX3" fmla="*/ 12111036 w 12771436"/>
              <a:gd name="connsiteY3" fmla="*/ 8467 h 3970867"/>
              <a:gd name="connsiteX4" fmla="*/ 12771436 w 12771436"/>
              <a:gd name="connsiteY4" fmla="*/ 668867 h 3970867"/>
              <a:gd name="connsiteX5" fmla="*/ 12771436 w 12771436"/>
              <a:gd name="connsiteY5" fmla="*/ 3310467 h 3970867"/>
              <a:gd name="connsiteX6" fmla="*/ 12111036 w 12771436"/>
              <a:gd name="connsiteY6" fmla="*/ 3970867 h 3970867"/>
              <a:gd name="connsiteX7" fmla="*/ 1151467 w 12771436"/>
              <a:gd name="connsiteY7" fmla="*/ 3962401 h 3970867"/>
              <a:gd name="connsiteX8" fmla="*/ 0 w 12771436"/>
              <a:gd name="connsiteY8" fmla="*/ 668867 h 3970867"/>
              <a:gd name="connsiteX0" fmla="*/ 491067 w 12111036"/>
              <a:gd name="connsiteY0" fmla="*/ 3962401 h 3970867"/>
              <a:gd name="connsiteX1" fmla="*/ 0 w 12111036"/>
              <a:gd name="connsiteY1" fmla="*/ 8467 h 3970867"/>
              <a:gd name="connsiteX2" fmla="*/ 524933 w 12111036"/>
              <a:gd name="connsiteY2" fmla="*/ 0 h 3970867"/>
              <a:gd name="connsiteX3" fmla="*/ 11450636 w 12111036"/>
              <a:gd name="connsiteY3" fmla="*/ 8467 h 3970867"/>
              <a:gd name="connsiteX4" fmla="*/ 12111036 w 12111036"/>
              <a:gd name="connsiteY4" fmla="*/ 668867 h 3970867"/>
              <a:gd name="connsiteX5" fmla="*/ 12111036 w 12111036"/>
              <a:gd name="connsiteY5" fmla="*/ 3310467 h 3970867"/>
              <a:gd name="connsiteX6" fmla="*/ 11450636 w 12111036"/>
              <a:gd name="connsiteY6" fmla="*/ 3970867 h 3970867"/>
              <a:gd name="connsiteX7" fmla="*/ 491067 w 12111036"/>
              <a:gd name="connsiteY7" fmla="*/ 3962401 h 3970867"/>
              <a:gd name="connsiteX0" fmla="*/ 0 w 11619969"/>
              <a:gd name="connsiteY0" fmla="*/ 3962401 h 3970867"/>
              <a:gd name="connsiteX1" fmla="*/ 33866 w 11619969"/>
              <a:gd name="connsiteY1" fmla="*/ 0 h 3970867"/>
              <a:gd name="connsiteX2" fmla="*/ 10959569 w 11619969"/>
              <a:gd name="connsiteY2" fmla="*/ 8467 h 3970867"/>
              <a:gd name="connsiteX3" fmla="*/ 11619969 w 11619969"/>
              <a:gd name="connsiteY3" fmla="*/ 668867 h 3970867"/>
              <a:gd name="connsiteX4" fmla="*/ 11619969 w 11619969"/>
              <a:gd name="connsiteY4" fmla="*/ 3310467 h 3970867"/>
              <a:gd name="connsiteX5" fmla="*/ 10959569 w 11619969"/>
              <a:gd name="connsiteY5" fmla="*/ 3970867 h 3970867"/>
              <a:gd name="connsiteX6" fmla="*/ 0 w 11619969"/>
              <a:gd name="connsiteY6" fmla="*/ 3962401 h 397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19969" h="3970867">
                <a:moveTo>
                  <a:pt x="0" y="3962401"/>
                </a:moveTo>
                <a:lnTo>
                  <a:pt x="33866" y="0"/>
                </a:lnTo>
                <a:lnTo>
                  <a:pt x="10959569" y="8467"/>
                </a:lnTo>
                <a:cubicBezTo>
                  <a:pt x="11324298" y="8467"/>
                  <a:pt x="11619969" y="304138"/>
                  <a:pt x="11619969" y="668867"/>
                </a:cubicBezTo>
                <a:lnTo>
                  <a:pt x="11619969" y="3310467"/>
                </a:lnTo>
                <a:cubicBezTo>
                  <a:pt x="11619969" y="3675196"/>
                  <a:pt x="11324298" y="3970867"/>
                  <a:pt x="10959569" y="3970867"/>
                </a:cubicBezTo>
                <a:lnTo>
                  <a:pt x="0" y="3962401"/>
                </a:lnTo>
                <a:close/>
              </a:path>
            </a:pathLst>
          </a:custGeom>
        </p:spPr>
        <p:txBody>
          <a:bodyPr/>
          <a:lstStyle/>
          <a:p>
            <a:endParaRPr lang="th-TH" dirty="0"/>
          </a:p>
        </p:txBody>
      </p:sp>
      <p:sp>
        <p:nvSpPr>
          <p:cNvPr id="3" name="ตัวแทนรูปภาพ 14"/>
          <p:cNvSpPr>
            <a:spLocks noGrp="1"/>
          </p:cNvSpPr>
          <p:nvPr>
            <p:ph type="pic" sz="quarter" idx="11"/>
          </p:nvPr>
        </p:nvSpPr>
        <p:spPr>
          <a:xfrm>
            <a:off x="12748684" y="7848600"/>
            <a:ext cx="11544828" cy="4004734"/>
          </a:xfrm>
          <a:custGeom>
            <a:avLst/>
            <a:gdLst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2111036 w 12771436"/>
              <a:gd name="connsiteY2" fmla="*/ 0 h 3962400"/>
              <a:gd name="connsiteX3" fmla="*/ 12771436 w 12771436"/>
              <a:gd name="connsiteY3" fmla="*/ 660400 h 3962400"/>
              <a:gd name="connsiteX4" fmla="*/ 12771436 w 12771436"/>
              <a:gd name="connsiteY4" fmla="*/ 3302000 h 3962400"/>
              <a:gd name="connsiteX5" fmla="*/ 12111036 w 12771436"/>
              <a:gd name="connsiteY5" fmla="*/ 3962400 h 3962400"/>
              <a:gd name="connsiteX6" fmla="*/ 660400 w 12771436"/>
              <a:gd name="connsiteY6" fmla="*/ 3962400 h 3962400"/>
              <a:gd name="connsiteX7" fmla="*/ 0 w 12771436"/>
              <a:gd name="connsiteY7" fmla="*/ 3302000 h 3962400"/>
              <a:gd name="connsiteX8" fmla="*/ 0 w 12771436"/>
              <a:gd name="connsiteY8" fmla="*/ 660400 h 3962400"/>
              <a:gd name="connsiteX0" fmla="*/ 0 w 12771436"/>
              <a:gd name="connsiteY0" fmla="*/ 660400 h 3962400"/>
              <a:gd name="connsiteX1" fmla="*/ 660400 w 12771436"/>
              <a:gd name="connsiteY1" fmla="*/ 0 h 3962400"/>
              <a:gd name="connsiteX2" fmla="*/ 11544828 w 12771436"/>
              <a:gd name="connsiteY2" fmla="*/ 8467 h 3962400"/>
              <a:gd name="connsiteX3" fmla="*/ 12111036 w 12771436"/>
              <a:gd name="connsiteY3" fmla="*/ 0 h 3962400"/>
              <a:gd name="connsiteX4" fmla="*/ 12771436 w 12771436"/>
              <a:gd name="connsiteY4" fmla="*/ 660400 h 3962400"/>
              <a:gd name="connsiteX5" fmla="*/ 12771436 w 12771436"/>
              <a:gd name="connsiteY5" fmla="*/ 3302000 h 3962400"/>
              <a:gd name="connsiteX6" fmla="*/ 12111036 w 12771436"/>
              <a:gd name="connsiteY6" fmla="*/ 3962400 h 3962400"/>
              <a:gd name="connsiteX7" fmla="*/ 660400 w 12771436"/>
              <a:gd name="connsiteY7" fmla="*/ 3962400 h 3962400"/>
              <a:gd name="connsiteX8" fmla="*/ 0 w 12771436"/>
              <a:gd name="connsiteY8" fmla="*/ 3302000 h 3962400"/>
              <a:gd name="connsiteX9" fmla="*/ 0 w 12771436"/>
              <a:gd name="connsiteY9" fmla="*/ 660400 h 3962400"/>
              <a:gd name="connsiteX0" fmla="*/ 0 w 12771436"/>
              <a:gd name="connsiteY0" fmla="*/ 660400 h 3970867"/>
              <a:gd name="connsiteX1" fmla="*/ 660400 w 12771436"/>
              <a:gd name="connsiteY1" fmla="*/ 0 h 3970867"/>
              <a:gd name="connsiteX2" fmla="*/ 11544828 w 12771436"/>
              <a:gd name="connsiteY2" fmla="*/ 8467 h 3970867"/>
              <a:gd name="connsiteX3" fmla="*/ 12111036 w 12771436"/>
              <a:gd name="connsiteY3" fmla="*/ 0 h 3970867"/>
              <a:gd name="connsiteX4" fmla="*/ 12771436 w 12771436"/>
              <a:gd name="connsiteY4" fmla="*/ 660400 h 3970867"/>
              <a:gd name="connsiteX5" fmla="*/ 12771436 w 12771436"/>
              <a:gd name="connsiteY5" fmla="*/ 3302000 h 3970867"/>
              <a:gd name="connsiteX6" fmla="*/ 12111036 w 12771436"/>
              <a:gd name="connsiteY6" fmla="*/ 3962400 h 3970867"/>
              <a:gd name="connsiteX7" fmla="*/ 11680294 w 12771436"/>
              <a:gd name="connsiteY7" fmla="*/ 3970867 h 3970867"/>
              <a:gd name="connsiteX8" fmla="*/ 660400 w 12771436"/>
              <a:gd name="connsiteY8" fmla="*/ 3962400 h 3970867"/>
              <a:gd name="connsiteX9" fmla="*/ 0 w 12771436"/>
              <a:gd name="connsiteY9" fmla="*/ 3302000 h 3970867"/>
              <a:gd name="connsiteX10" fmla="*/ 0 w 12771436"/>
              <a:gd name="connsiteY10" fmla="*/ 660400 h 3970867"/>
              <a:gd name="connsiteX0" fmla="*/ 0 w 12771436"/>
              <a:gd name="connsiteY0" fmla="*/ 660400 h 3970867"/>
              <a:gd name="connsiteX1" fmla="*/ 660400 w 12771436"/>
              <a:gd name="connsiteY1" fmla="*/ 0 h 3970867"/>
              <a:gd name="connsiteX2" fmla="*/ 11544828 w 12771436"/>
              <a:gd name="connsiteY2" fmla="*/ 8467 h 3970867"/>
              <a:gd name="connsiteX3" fmla="*/ 12771436 w 12771436"/>
              <a:gd name="connsiteY3" fmla="*/ 660400 h 3970867"/>
              <a:gd name="connsiteX4" fmla="*/ 12771436 w 12771436"/>
              <a:gd name="connsiteY4" fmla="*/ 3302000 h 3970867"/>
              <a:gd name="connsiteX5" fmla="*/ 12111036 w 12771436"/>
              <a:gd name="connsiteY5" fmla="*/ 3962400 h 3970867"/>
              <a:gd name="connsiteX6" fmla="*/ 11680294 w 12771436"/>
              <a:gd name="connsiteY6" fmla="*/ 3970867 h 3970867"/>
              <a:gd name="connsiteX7" fmla="*/ 660400 w 12771436"/>
              <a:gd name="connsiteY7" fmla="*/ 3962400 h 3970867"/>
              <a:gd name="connsiteX8" fmla="*/ 0 w 12771436"/>
              <a:gd name="connsiteY8" fmla="*/ 3302000 h 3970867"/>
              <a:gd name="connsiteX9" fmla="*/ 0 w 12771436"/>
              <a:gd name="connsiteY9" fmla="*/ 660400 h 3970867"/>
              <a:gd name="connsiteX0" fmla="*/ 0 w 12771436"/>
              <a:gd name="connsiteY0" fmla="*/ 660400 h 3970867"/>
              <a:gd name="connsiteX1" fmla="*/ 660400 w 12771436"/>
              <a:gd name="connsiteY1" fmla="*/ 0 h 3970867"/>
              <a:gd name="connsiteX2" fmla="*/ 11544828 w 12771436"/>
              <a:gd name="connsiteY2" fmla="*/ 8467 h 3970867"/>
              <a:gd name="connsiteX3" fmla="*/ 12771436 w 12771436"/>
              <a:gd name="connsiteY3" fmla="*/ 3302000 h 3970867"/>
              <a:gd name="connsiteX4" fmla="*/ 12111036 w 12771436"/>
              <a:gd name="connsiteY4" fmla="*/ 3962400 h 3970867"/>
              <a:gd name="connsiteX5" fmla="*/ 11680294 w 12771436"/>
              <a:gd name="connsiteY5" fmla="*/ 3970867 h 3970867"/>
              <a:gd name="connsiteX6" fmla="*/ 660400 w 12771436"/>
              <a:gd name="connsiteY6" fmla="*/ 3962400 h 3970867"/>
              <a:gd name="connsiteX7" fmla="*/ 0 w 12771436"/>
              <a:gd name="connsiteY7" fmla="*/ 3302000 h 3970867"/>
              <a:gd name="connsiteX8" fmla="*/ 0 w 12771436"/>
              <a:gd name="connsiteY8" fmla="*/ 660400 h 3970867"/>
              <a:gd name="connsiteX0" fmla="*/ 0 w 12111036"/>
              <a:gd name="connsiteY0" fmla="*/ 660400 h 3970867"/>
              <a:gd name="connsiteX1" fmla="*/ 660400 w 12111036"/>
              <a:gd name="connsiteY1" fmla="*/ 0 h 3970867"/>
              <a:gd name="connsiteX2" fmla="*/ 11544828 w 12111036"/>
              <a:gd name="connsiteY2" fmla="*/ 8467 h 3970867"/>
              <a:gd name="connsiteX3" fmla="*/ 12111036 w 12111036"/>
              <a:gd name="connsiteY3" fmla="*/ 3962400 h 3970867"/>
              <a:gd name="connsiteX4" fmla="*/ 11680294 w 12111036"/>
              <a:gd name="connsiteY4" fmla="*/ 3970867 h 3970867"/>
              <a:gd name="connsiteX5" fmla="*/ 660400 w 12111036"/>
              <a:gd name="connsiteY5" fmla="*/ 3962400 h 3970867"/>
              <a:gd name="connsiteX6" fmla="*/ 0 w 12111036"/>
              <a:gd name="connsiteY6" fmla="*/ 3302000 h 3970867"/>
              <a:gd name="connsiteX7" fmla="*/ 0 w 12111036"/>
              <a:gd name="connsiteY7" fmla="*/ 660400 h 3970867"/>
              <a:gd name="connsiteX0" fmla="*/ 0 w 11680294"/>
              <a:gd name="connsiteY0" fmla="*/ 660400 h 3970867"/>
              <a:gd name="connsiteX1" fmla="*/ 660400 w 11680294"/>
              <a:gd name="connsiteY1" fmla="*/ 0 h 3970867"/>
              <a:gd name="connsiteX2" fmla="*/ 11544828 w 11680294"/>
              <a:gd name="connsiteY2" fmla="*/ 8467 h 3970867"/>
              <a:gd name="connsiteX3" fmla="*/ 11680294 w 11680294"/>
              <a:gd name="connsiteY3" fmla="*/ 3970867 h 3970867"/>
              <a:gd name="connsiteX4" fmla="*/ 660400 w 11680294"/>
              <a:gd name="connsiteY4" fmla="*/ 3962400 h 3970867"/>
              <a:gd name="connsiteX5" fmla="*/ 0 w 11680294"/>
              <a:gd name="connsiteY5" fmla="*/ 3302000 h 3970867"/>
              <a:gd name="connsiteX6" fmla="*/ 0 w 11680294"/>
              <a:gd name="connsiteY6" fmla="*/ 660400 h 3970867"/>
              <a:gd name="connsiteX0" fmla="*/ 0 w 11544828"/>
              <a:gd name="connsiteY0" fmla="*/ 660400 h 4004734"/>
              <a:gd name="connsiteX1" fmla="*/ 660400 w 11544828"/>
              <a:gd name="connsiteY1" fmla="*/ 0 h 4004734"/>
              <a:gd name="connsiteX2" fmla="*/ 11544828 w 11544828"/>
              <a:gd name="connsiteY2" fmla="*/ 8467 h 4004734"/>
              <a:gd name="connsiteX3" fmla="*/ 11477094 w 11544828"/>
              <a:gd name="connsiteY3" fmla="*/ 4004734 h 4004734"/>
              <a:gd name="connsiteX4" fmla="*/ 660400 w 11544828"/>
              <a:gd name="connsiteY4" fmla="*/ 3962400 h 4004734"/>
              <a:gd name="connsiteX5" fmla="*/ 0 w 11544828"/>
              <a:gd name="connsiteY5" fmla="*/ 3302000 h 4004734"/>
              <a:gd name="connsiteX6" fmla="*/ 0 w 11544828"/>
              <a:gd name="connsiteY6" fmla="*/ 660400 h 4004734"/>
              <a:gd name="connsiteX0" fmla="*/ 0 w 11544828"/>
              <a:gd name="connsiteY0" fmla="*/ 660400 h 4004734"/>
              <a:gd name="connsiteX1" fmla="*/ 660400 w 11544828"/>
              <a:gd name="connsiteY1" fmla="*/ 0 h 4004734"/>
              <a:gd name="connsiteX2" fmla="*/ 11544828 w 11544828"/>
              <a:gd name="connsiteY2" fmla="*/ 8467 h 4004734"/>
              <a:gd name="connsiteX3" fmla="*/ 11544828 w 11544828"/>
              <a:gd name="connsiteY3" fmla="*/ 4004734 h 4004734"/>
              <a:gd name="connsiteX4" fmla="*/ 660400 w 11544828"/>
              <a:gd name="connsiteY4" fmla="*/ 3962400 h 4004734"/>
              <a:gd name="connsiteX5" fmla="*/ 0 w 11544828"/>
              <a:gd name="connsiteY5" fmla="*/ 3302000 h 4004734"/>
              <a:gd name="connsiteX6" fmla="*/ 0 w 11544828"/>
              <a:gd name="connsiteY6" fmla="*/ 660400 h 400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44828" h="4004734">
                <a:moveTo>
                  <a:pt x="0" y="660400"/>
                </a:moveTo>
                <a:cubicBezTo>
                  <a:pt x="0" y="295671"/>
                  <a:pt x="295671" y="0"/>
                  <a:pt x="660400" y="0"/>
                </a:cubicBezTo>
                <a:lnTo>
                  <a:pt x="11544828" y="8467"/>
                </a:lnTo>
                <a:lnTo>
                  <a:pt x="11544828" y="4004734"/>
                </a:lnTo>
                <a:lnTo>
                  <a:pt x="660400" y="3962400"/>
                </a:lnTo>
                <a:cubicBezTo>
                  <a:pt x="295671" y="3962400"/>
                  <a:pt x="0" y="3666729"/>
                  <a:pt x="0" y="3302000"/>
                </a:cubicBezTo>
                <a:lnTo>
                  <a:pt x="0" y="660400"/>
                </a:lnTo>
                <a:close/>
              </a:path>
            </a:pathLst>
          </a:custGeom>
        </p:spPr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4409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6705198"/>
      </p:ext>
    </p:extLst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7483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03" r:id="rId2"/>
    <p:sldLayoutId id="2147483687" r:id="rId3"/>
    <p:sldLayoutId id="2147483686" r:id="rId4"/>
    <p:sldLayoutId id="2147483685" r:id="rId5"/>
    <p:sldLayoutId id="2147483684" r:id="rId6"/>
    <p:sldLayoutId id="2147483683" r:id="rId7"/>
    <p:sldLayoutId id="2147483717" r:id="rId8"/>
    <p:sldLayoutId id="2147483710" r:id="rId9"/>
    <p:sldLayoutId id="2147483722" r:id="rId10"/>
    <p:sldLayoutId id="2147483715" r:id="rId11"/>
    <p:sldLayoutId id="2147483716" r:id="rId12"/>
    <p:sldLayoutId id="2147483711" r:id="rId13"/>
    <p:sldLayoutId id="2147483718" r:id="rId14"/>
    <p:sldLayoutId id="2147483719" r:id="rId15"/>
    <p:sldLayoutId id="2147483720" r:id="rId16"/>
    <p:sldLayoutId id="2147483721" r:id="rId17"/>
    <p:sldLayoutId id="2147483714" r:id="rId18"/>
    <p:sldLayoutId id="2147483713" r:id="rId19"/>
    <p:sldLayoutId id="2147483712" r:id="rId20"/>
    <p:sldLayoutId id="2147483679" r:id="rId21"/>
    <p:sldLayoutId id="2147483676" r:id="rId22"/>
    <p:sldLayoutId id="2147483682" r:id="rId23"/>
    <p:sldLayoutId id="2147483677" r:id="rId24"/>
    <p:sldLayoutId id="2147483680" r:id="rId25"/>
    <p:sldLayoutId id="2147483681" r:id="rId26"/>
    <p:sldLayoutId id="2147483678" r:id="rId27"/>
    <p:sldLayoutId id="2147483725" r:id="rId2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Box 181"/>
          <p:cNvSpPr txBox="1"/>
          <p:nvPr/>
        </p:nvSpPr>
        <p:spPr>
          <a:xfrm>
            <a:off x="10162954" y="6248399"/>
            <a:ext cx="1366115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000" b="1" dirty="0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Светлана </a:t>
            </a:r>
            <a:r>
              <a:rPr lang="ru-RU" sz="6000" b="1" dirty="0" err="1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Берсенёва</a:t>
            </a:r>
            <a:r>
              <a:rPr lang="ru-RU" sz="6000" b="1" dirty="0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,</a:t>
            </a:r>
          </a:p>
          <a:p>
            <a:pPr algn="r"/>
            <a:r>
              <a:rPr lang="ru-RU" sz="6000" dirty="0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заместитель директора по </a:t>
            </a:r>
            <a:r>
              <a:rPr lang="ru-RU" sz="6000" dirty="0" err="1" smtClean="0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учебно</a:t>
            </a:r>
            <a:r>
              <a:rPr lang="en-US" sz="6000" dirty="0" smtClean="0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-</a:t>
            </a:r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воспитательной работе, </a:t>
            </a:r>
            <a:r>
              <a:rPr lang="ru-RU" sz="6000" smtClean="0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учитель английского языка </a:t>
            </a:r>
            <a:endParaRPr lang="en-US" sz="6000" dirty="0">
              <a:solidFill>
                <a:schemeClr val="accent4">
                  <a:lumMod val="7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grpSp>
        <p:nvGrpSpPr>
          <p:cNvPr id="183" name="กลุ่ม 1"/>
          <p:cNvGrpSpPr/>
          <p:nvPr/>
        </p:nvGrpSpPr>
        <p:grpSpPr>
          <a:xfrm>
            <a:off x="5456236" y="4982628"/>
            <a:ext cx="13411200" cy="263047"/>
            <a:chOff x="731836" y="7607630"/>
            <a:chExt cx="3657601" cy="240970"/>
          </a:xfrm>
        </p:grpSpPr>
        <p:sp>
          <p:nvSpPr>
            <p:cNvPr id="184" name="Rectangle 11"/>
            <p:cNvSpPr/>
            <p:nvPr/>
          </p:nvSpPr>
          <p:spPr>
            <a:xfrm flipV="1">
              <a:off x="731836" y="7607630"/>
              <a:ext cx="544232" cy="24097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5" name="Rectangle 12"/>
            <p:cNvSpPr/>
            <p:nvPr/>
          </p:nvSpPr>
          <p:spPr>
            <a:xfrm flipV="1">
              <a:off x="1351817" y="7607630"/>
              <a:ext cx="544232" cy="24097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Rectangle 13"/>
            <p:cNvSpPr/>
            <p:nvPr/>
          </p:nvSpPr>
          <p:spPr>
            <a:xfrm flipV="1">
              <a:off x="1991111" y="7607630"/>
              <a:ext cx="544232" cy="24097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7" name="Rectangle 14"/>
            <p:cNvSpPr/>
            <p:nvPr/>
          </p:nvSpPr>
          <p:spPr>
            <a:xfrm flipV="1">
              <a:off x="2611224" y="7607630"/>
              <a:ext cx="544232" cy="24097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8" name="Rectangle 15"/>
            <p:cNvSpPr/>
            <p:nvPr/>
          </p:nvSpPr>
          <p:spPr>
            <a:xfrm flipV="1">
              <a:off x="3231205" y="7607630"/>
              <a:ext cx="544232" cy="2409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9" name="Rectangle 16"/>
            <p:cNvSpPr/>
            <p:nvPr/>
          </p:nvSpPr>
          <p:spPr>
            <a:xfrm flipV="1">
              <a:off x="3845205" y="7607630"/>
              <a:ext cx="544232" cy="24097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90" name="กลุ่ม 435"/>
          <p:cNvGrpSpPr/>
          <p:nvPr/>
        </p:nvGrpSpPr>
        <p:grpSpPr>
          <a:xfrm>
            <a:off x="3016912" y="7347123"/>
            <a:ext cx="10336318" cy="6411124"/>
            <a:chOff x="15544006" y="1706303"/>
            <a:chExt cx="3708400" cy="2373313"/>
          </a:xfrm>
        </p:grpSpPr>
        <p:sp>
          <p:nvSpPr>
            <p:cNvPr id="191" name="Freeform 737"/>
            <p:cNvSpPr>
              <a:spLocks/>
            </p:cNvSpPr>
            <p:nvPr/>
          </p:nvSpPr>
          <p:spPr bwMode="auto">
            <a:xfrm>
              <a:off x="17183894" y="1782503"/>
              <a:ext cx="123825" cy="114300"/>
            </a:xfrm>
            <a:custGeom>
              <a:avLst/>
              <a:gdLst>
                <a:gd name="T0" fmla="*/ 3 w 13"/>
                <a:gd name="T1" fmla="*/ 10 h 12"/>
                <a:gd name="T2" fmla="*/ 13 w 13"/>
                <a:gd name="T3" fmla="*/ 12 h 12"/>
                <a:gd name="T4" fmla="*/ 13 w 13"/>
                <a:gd name="T5" fmla="*/ 3 h 12"/>
                <a:gd name="T6" fmla="*/ 0 w 13"/>
                <a:gd name="T7" fmla="*/ 0 h 12"/>
                <a:gd name="T8" fmla="*/ 3 w 13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3" y="10"/>
                  </a:moveTo>
                  <a:cubicBezTo>
                    <a:pt x="6" y="11"/>
                    <a:pt x="9" y="12"/>
                    <a:pt x="13" y="12"/>
                  </a:cubicBezTo>
                  <a:cubicBezTo>
                    <a:pt x="13" y="9"/>
                    <a:pt x="13" y="6"/>
                    <a:pt x="13" y="3"/>
                  </a:cubicBezTo>
                  <a:cubicBezTo>
                    <a:pt x="9" y="3"/>
                    <a:pt x="4" y="2"/>
                    <a:pt x="0" y="0"/>
                  </a:cubicBezTo>
                  <a:cubicBezTo>
                    <a:pt x="0" y="3"/>
                    <a:pt x="1" y="7"/>
                    <a:pt x="3" y="10"/>
                  </a:cubicBezTo>
                  <a:close/>
                </a:path>
              </a:pathLst>
            </a:custGeom>
            <a:solidFill>
              <a:srgbClr val="E55F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2" name="Freeform 738"/>
            <p:cNvSpPr>
              <a:spLocks/>
            </p:cNvSpPr>
            <p:nvPr/>
          </p:nvSpPr>
          <p:spPr bwMode="auto">
            <a:xfrm>
              <a:off x="17269619" y="1868228"/>
              <a:ext cx="38100" cy="28575"/>
            </a:xfrm>
            <a:custGeom>
              <a:avLst/>
              <a:gdLst>
                <a:gd name="T0" fmla="*/ 0 w 4"/>
                <a:gd name="T1" fmla="*/ 0 h 3"/>
                <a:gd name="T2" fmla="*/ 4 w 4"/>
                <a:gd name="T3" fmla="*/ 3 h 3"/>
                <a:gd name="T4" fmla="*/ 4 w 4"/>
                <a:gd name="T5" fmla="*/ 0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1" y="1"/>
                    <a:pt x="3" y="2"/>
                    <a:pt x="4" y="3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E4F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3" name="Freeform 739"/>
            <p:cNvSpPr>
              <a:spLocks/>
            </p:cNvSpPr>
            <p:nvPr/>
          </p:nvSpPr>
          <p:spPr bwMode="auto">
            <a:xfrm>
              <a:off x="17269619" y="1772978"/>
              <a:ext cx="114300" cy="95250"/>
            </a:xfrm>
            <a:custGeom>
              <a:avLst/>
              <a:gdLst>
                <a:gd name="T0" fmla="*/ 12 w 12"/>
                <a:gd name="T1" fmla="*/ 0 h 10"/>
                <a:gd name="T2" fmla="*/ 1 w 12"/>
                <a:gd name="T3" fmla="*/ 1 h 10"/>
                <a:gd name="T4" fmla="*/ 0 w 12"/>
                <a:gd name="T5" fmla="*/ 10 h 10"/>
                <a:gd name="T6" fmla="*/ 12 w 12"/>
                <a:gd name="T7" fmla="*/ 10 h 10"/>
                <a:gd name="T8" fmla="*/ 12 w 12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">
                  <a:moveTo>
                    <a:pt x="12" y="0"/>
                  </a:moveTo>
                  <a:cubicBezTo>
                    <a:pt x="8" y="1"/>
                    <a:pt x="5" y="1"/>
                    <a:pt x="1" y="1"/>
                  </a:cubicBezTo>
                  <a:cubicBezTo>
                    <a:pt x="1" y="4"/>
                    <a:pt x="0" y="7"/>
                    <a:pt x="0" y="10"/>
                  </a:cubicBezTo>
                  <a:cubicBezTo>
                    <a:pt x="4" y="10"/>
                    <a:pt x="8" y="10"/>
                    <a:pt x="12" y="1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373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4" name="Freeform 740"/>
            <p:cNvSpPr>
              <a:spLocks/>
            </p:cNvSpPr>
            <p:nvPr/>
          </p:nvSpPr>
          <p:spPr bwMode="auto">
            <a:xfrm>
              <a:off x="17364869" y="1706303"/>
              <a:ext cx="66675" cy="552450"/>
            </a:xfrm>
            <a:custGeom>
              <a:avLst/>
              <a:gdLst>
                <a:gd name="T0" fmla="*/ 7 w 7"/>
                <a:gd name="T1" fmla="*/ 4 h 58"/>
                <a:gd name="T2" fmla="*/ 3 w 7"/>
                <a:gd name="T3" fmla="*/ 0 h 58"/>
                <a:gd name="T4" fmla="*/ 0 w 7"/>
                <a:gd name="T5" fmla="*/ 4 h 58"/>
                <a:gd name="T6" fmla="*/ 2 w 7"/>
                <a:gd name="T7" fmla="*/ 7 h 58"/>
                <a:gd name="T8" fmla="*/ 2 w 7"/>
                <a:gd name="T9" fmla="*/ 52 h 58"/>
                <a:gd name="T10" fmla="*/ 2 w 7"/>
                <a:gd name="T11" fmla="*/ 56 h 58"/>
                <a:gd name="T12" fmla="*/ 3 w 7"/>
                <a:gd name="T13" fmla="*/ 58 h 58"/>
                <a:gd name="T14" fmla="*/ 5 w 7"/>
                <a:gd name="T15" fmla="*/ 56 h 58"/>
                <a:gd name="T16" fmla="*/ 5 w 7"/>
                <a:gd name="T17" fmla="*/ 7 h 58"/>
                <a:gd name="T18" fmla="*/ 5 w 7"/>
                <a:gd name="T19" fmla="*/ 7 h 58"/>
                <a:gd name="T20" fmla="*/ 7 w 7"/>
                <a:gd name="T21" fmla="*/ 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58">
                  <a:moveTo>
                    <a:pt x="7" y="4"/>
                  </a:moveTo>
                  <a:cubicBezTo>
                    <a:pt x="7" y="2"/>
                    <a:pt x="5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5"/>
                    <a:pt x="1" y="6"/>
                    <a:pt x="2" y="7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7"/>
                    <a:pt x="3" y="58"/>
                    <a:pt x="3" y="58"/>
                  </a:cubicBezTo>
                  <a:cubicBezTo>
                    <a:pt x="4" y="58"/>
                    <a:pt x="5" y="57"/>
                    <a:pt x="5" y="5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6"/>
                    <a:pt x="7" y="5"/>
                    <a:pt x="7" y="4"/>
                  </a:cubicBezTo>
                </a:path>
              </a:pathLst>
            </a:custGeom>
            <a:solidFill>
              <a:srgbClr val="F1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5" name="Freeform 741"/>
            <p:cNvSpPr>
              <a:spLocks/>
            </p:cNvSpPr>
            <p:nvPr/>
          </p:nvSpPr>
          <p:spPr bwMode="auto">
            <a:xfrm>
              <a:off x="17422019" y="1763453"/>
              <a:ext cx="9525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FD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6" name="Freeform 742"/>
            <p:cNvSpPr>
              <a:spLocks/>
            </p:cNvSpPr>
            <p:nvPr/>
          </p:nvSpPr>
          <p:spPr bwMode="auto">
            <a:xfrm>
              <a:off x="17364869" y="1715828"/>
              <a:ext cx="47625" cy="542925"/>
            </a:xfrm>
            <a:custGeom>
              <a:avLst/>
              <a:gdLst>
                <a:gd name="T0" fmla="*/ 5 w 5"/>
                <a:gd name="T1" fmla="*/ 56 h 57"/>
                <a:gd name="T2" fmla="*/ 3 w 5"/>
                <a:gd name="T3" fmla="*/ 54 h 57"/>
                <a:gd name="T4" fmla="*/ 3 w 5"/>
                <a:gd name="T5" fmla="*/ 50 h 57"/>
                <a:gd name="T6" fmla="*/ 3 w 5"/>
                <a:gd name="T7" fmla="*/ 5 h 57"/>
                <a:gd name="T8" fmla="*/ 1 w 5"/>
                <a:gd name="T9" fmla="*/ 2 h 57"/>
                <a:gd name="T10" fmla="*/ 1 w 5"/>
                <a:gd name="T11" fmla="*/ 0 h 57"/>
                <a:gd name="T12" fmla="*/ 0 w 5"/>
                <a:gd name="T13" fmla="*/ 3 h 57"/>
                <a:gd name="T14" fmla="*/ 2 w 5"/>
                <a:gd name="T15" fmla="*/ 6 h 57"/>
                <a:gd name="T16" fmla="*/ 2 w 5"/>
                <a:gd name="T17" fmla="*/ 51 h 57"/>
                <a:gd name="T18" fmla="*/ 2 w 5"/>
                <a:gd name="T19" fmla="*/ 55 h 57"/>
                <a:gd name="T20" fmla="*/ 3 w 5"/>
                <a:gd name="T21" fmla="*/ 57 h 57"/>
                <a:gd name="T22" fmla="*/ 5 w 5"/>
                <a:gd name="T23" fmla="*/ 56 h 57"/>
                <a:gd name="T24" fmla="*/ 5 w 5"/>
                <a:gd name="T25" fmla="*/ 5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57">
                  <a:moveTo>
                    <a:pt x="5" y="56"/>
                  </a:moveTo>
                  <a:cubicBezTo>
                    <a:pt x="4" y="56"/>
                    <a:pt x="3" y="55"/>
                    <a:pt x="3" y="54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1" y="3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6"/>
                    <a:pt x="3" y="57"/>
                    <a:pt x="3" y="57"/>
                  </a:cubicBezTo>
                  <a:cubicBezTo>
                    <a:pt x="4" y="57"/>
                    <a:pt x="5" y="56"/>
                    <a:pt x="5" y="56"/>
                  </a:cubicBezTo>
                  <a:cubicBezTo>
                    <a:pt x="5" y="56"/>
                    <a:pt x="5" y="56"/>
                    <a:pt x="5" y="56"/>
                  </a:cubicBezTo>
                </a:path>
              </a:pathLst>
            </a:custGeom>
            <a:solidFill>
              <a:srgbClr val="DFD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7" name="Rectangle 743"/>
            <p:cNvSpPr>
              <a:spLocks noChangeArrowheads="1"/>
            </p:cNvSpPr>
            <p:nvPr/>
          </p:nvSpPr>
          <p:spPr bwMode="auto">
            <a:xfrm>
              <a:off x="15763081" y="2955666"/>
              <a:ext cx="1192213" cy="904875"/>
            </a:xfrm>
            <a:prstGeom prst="rect">
              <a:avLst/>
            </a:prstGeom>
            <a:solidFill>
              <a:srgbClr val="CE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8" name="Rectangle 744"/>
            <p:cNvSpPr>
              <a:spLocks noChangeArrowheads="1"/>
            </p:cNvSpPr>
            <p:nvPr/>
          </p:nvSpPr>
          <p:spPr bwMode="auto">
            <a:xfrm>
              <a:off x="15763081" y="2955666"/>
              <a:ext cx="1192213" cy="904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9" name="Rectangle 745"/>
            <p:cNvSpPr>
              <a:spLocks noChangeArrowheads="1"/>
            </p:cNvSpPr>
            <p:nvPr/>
          </p:nvSpPr>
          <p:spPr bwMode="auto">
            <a:xfrm>
              <a:off x="15763081" y="2955666"/>
              <a:ext cx="1192213" cy="57150"/>
            </a:xfrm>
            <a:prstGeom prst="rect">
              <a:avLst/>
            </a:prstGeom>
            <a:solidFill>
              <a:srgbClr val="B69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0" name="Rectangle 746"/>
            <p:cNvSpPr>
              <a:spLocks noChangeArrowheads="1"/>
            </p:cNvSpPr>
            <p:nvPr/>
          </p:nvSpPr>
          <p:spPr bwMode="auto">
            <a:xfrm>
              <a:off x="15763081" y="2955666"/>
              <a:ext cx="1192213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1" name="Freeform 747"/>
            <p:cNvSpPr>
              <a:spLocks/>
            </p:cNvSpPr>
            <p:nvPr/>
          </p:nvSpPr>
          <p:spPr bwMode="auto">
            <a:xfrm>
              <a:off x="15763081" y="2582603"/>
              <a:ext cx="1201738" cy="373063"/>
            </a:xfrm>
            <a:custGeom>
              <a:avLst/>
              <a:gdLst>
                <a:gd name="T0" fmla="*/ 0 w 757"/>
                <a:gd name="T1" fmla="*/ 235 h 235"/>
                <a:gd name="T2" fmla="*/ 751 w 757"/>
                <a:gd name="T3" fmla="*/ 235 h 235"/>
                <a:gd name="T4" fmla="*/ 757 w 757"/>
                <a:gd name="T5" fmla="*/ 0 h 235"/>
                <a:gd name="T6" fmla="*/ 102 w 757"/>
                <a:gd name="T7" fmla="*/ 0 h 235"/>
                <a:gd name="T8" fmla="*/ 0 w 757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7" h="235">
                  <a:moveTo>
                    <a:pt x="0" y="235"/>
                  </a:moveTo>
                  <a:lnTo>
                    <a:pt x="751" y="235"/>
                  </a:lnTo>
                  <a:lnTo>
                    <a:pt x="757" y="0"/>
                  </a:lnTo>
                  <a:lnTo>
                    <a:pt x="102" y="0"/>
                  </a:lnTo>
                  <a:lnTo>
                    <a:pt x="0" y="235"/>
                  </a:lnTo>
                  <a:close/>
                </a:path>
              </a:pathLst>
            </a:custGeom>
            <a:solidFill>
              <a:srgbClr val="D965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2" name="Freeform 748"/>
            <p:cNvSpPr>
              <a:spLocks/>
            </p:cNvSpPr>
            <p:nvPr/>
          </p:nvSpPr>
          <p:spPr bwMode="auto">
            <a:xfrm>
              <a:off x="15763081" y="2582603"/>
              <a:ext cx="1201738" cy="373063"/>
            </a:xfrm>
            <a:custGeom>
              <a:avLst/>
              <a:gdLst>
                <a:gd name="T0" fmla="*/ 0 w 757"/>
                <a:gd name="T1" fmla="*/ 235 h 235"/>
                <a:gd name="T2" fmla="*/ 751 w 757"/>
                <a:gd name="T3" fmla="*/ 235 h 235"/>
                <a:gd name="T4" fmla="*/ 757 w 757"/>
                <a:gd name="T5" fmla="*/ 0 h 235"/>
                <a:gd name="T6" fmla="*/ 102 w 757"/>
                <a:gd name="T7" fmla="*/ 0 h 235"/>
                <a:gd name="T8" fmla="*/ 0 w 757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7" h="235">
                  <a:moveTo>
                    <a:pt x="0" y="235"/>
                  </a:moveTo>
                  <a:lnTo>
                    <a:pt x="751" y="235"/>
                  </a:lnTo>
                  <a:lnTo>
                    <a:pt x="757" y="0"/>
                  </a:lnTo>
                  <a:lnTo>
                    <a:pt x="102" y="0"/>
                  </a:lnTo>
                  <a:lnTo>
                    <a:pt x="0" y="23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3" name="Rectangle 749"/>
            <p:cNvSpPr>
              <a:spLocks noChangeArrowheads="1"/>
            </p:cNvSpPr>
            <p:nvPr/>
          </p:nvSpPr>
          <p:spPr bwMode="auto">
            <a:xfrm>
              <a:off x="15753556" y="2936616"/>
              <a:ext cx="1220788" cy="38100"/>
            </a:xfrm>
            <a:prstGeom prst="rect">
              <a:avLst/>
            </a:prstGeom>
            <a:solidFill>
              <a:srgbClr val="8E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4" name="Rectangle 750"/>
            <p:cNvSpPr>
              <a:spLocks noChangeArrowheads="1"/>
            </p:cNvSpPr>
            <p:nvPr/>
          </p:nvSpPr>
          <p:spPr bwMode="auto">
            <a:xfrm>
              <a:off x="15753556" y="2936616"/>
              <a:ext cx="1220788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5" name="Freeform 751"/>
            <p:cNvSpPr>
              <a:spLocks noEditPoints="1"/>
            </p:cNvSpPr>
            <p:nvPr/>
          </p:nvSpPr>
          <p:spPr bwMode="auto">
            <a:xfrm>
              <a:off x="15867856" y="2630228"/>
              <a:ext cx="439738" cy="220663"/>
            </a:xfrm>
            <a:custGeom>
              <a:avLst/>
              <a:gdLst>
                <a:gd name="T0" fmla="*/ 0 w 277"/>
                <a:gd name="T1" fmla="*/ 139 h 139"/>
                <a:gd name="T2" fmla="*/ 277 w 277"/>
                <a:gd name="T3" fmla="*/ 139 h 139"/>
                <a:gd name="T4" fmla="*/ 138 w 277"/>
                <a:gd name="T5" fmla="*/ 0 h 139"/>
                <a:gd name="T6" fmla="*/ 0 w 277"/>
                <a:gd name="T7" fmla="*/ 139 h 139"/>
                <a:gd name="T8" fmla="*/ 30 w 277"/>
                <a:gd name="T9" fmla="*/ 133 h 139"/>
                <a:gd name="T10" fmla="*/ 138 w 277"/>
                <a:gd name="T11" fmla="*/ 31 h 139"/>
                <a:gd name="T12" fmla="*/ 247 w 277"/>
                <a:gd name="T13" fmla="*/ 133 h 139"/>
                <a:gd name="T14" fmla="*/ 30 w 277"/>
                <a:gd name="T15" fmla="*/ 13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7" h="139">
                  <a:moveTo>
                    <a:pt x="0" y="139"/>
                  </a:moveTo>
                  <a:lnTo>
                    <a:pt x="277" y="139"/>
                  </a:lnTo>
                  <a:lnTo>
                    <a:pt x="138" y="0"/>
                  </a:lnTo>
                  <a:lnTo>
                    <a:pt x="0" y="139"/>
                  </a:lnTo>
                  <a:close/>
                  <a:moveTo>
                    <a:pt x="30" y="133"/>
                  </a:moveTo>
                  <a:lnTo>
                    <a:pt x="138" y="31"/>
                  </a:lnTo>
                  <a:lnTo>
                    <a:pt x="247" y="133"/>
                  </a:lnTo>
                  <a:lnTo>
                    <a:pt x="30" y="133"/>
                  </a:lnTo>
                  <a:close/>
                </a:path>
              </a:pathLst>
            </a:custGeom>
            <a:solidFill>
              <a:srgbClr val="809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6" name="Freeform 752"/>
            <p:cNvSpPr>
              <a:spLocks/>
            </p:cNvSpPr>
            <p:nvPr/>
          </p:nvSpPr>
          <p:spPr bwMode="auto">
            <a:xfrm>
              <a:off x="15886906" y="2658803"/>
              <a:ext cx="401638" cy="192088"/>
            </a:xfrm>
            <a:custGeom>
              <a:avLst/>
              <a:gdLst>
                <a:gd name="T0" fmla="*/ 0 w 253"/>
                <a:gd name="T1" fmla="*/ 121 h 121"/>
                <a:gd name="T2" fmla="*/ 253 w 253"/>
                <a:gd name="T3" fmla="*/ 121 h 121"/>
                <a:gd name="T4" fmla="*/ 126 w 253"/>
                <a:gd name="T5" fmla="*/ 0 h 121"/>
                <a:gd name="T6" fmla="*/ 0 w 253"/>
                <a:gd name="T7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3" h="121">
                  <a:moveTo>
                    <a:pt x="0" y="121"/>
                  </a:moveTo>
                  <a:lnTo>
                    <a:pt x="253" y="121"/>
                  </a:lnTo>
                  <a:lnTo>
                    <a:pt x="126" y="0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E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7" name="Rectangle 753"/>
            <p:cNvSpPr>
              <a:spLocks noChangeArrowheads="1"/>
            </p:cNvSpPr>
            <p:nvPr/>
          </p:nvSpPr>
          <p:spPr bwMode="auto">
            <a:xfrm>
              <a:off x="16029781" y="2746116"/>
              <a:ext cx="106363" cy="104775"/>
            </a:xfrm>
            <a:prstGeom prst="rect">
              <a:avLst/>
            </a:pr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8" name="Freeform 754"/>
            <p:cNvSpPr>
              <a:spLocks noEditPoints="1"/>
            </p:cNvSpPr>
            <p:nvPr/>
          </p:nvSpPr>
          <p:spPr bwMode="auto">
            <a:xfrm>
              <a:off x="16020256" y="2736591"/>
              <a:ext cx="125413" cy="114300"/>
            </a:xfrm>
            <a:custGeom>
              <a:avLst/>
              <a:gdLst>
                <a:gd name="T0" fmla="*/ 0 w 79"/>
                <a:gd name="T1" fmla="*/ 72 h 72"/>
                <a:gd name="T2" fmla="*/ 79 w 79"/>
                <a:gd name="T3" fmla="*/ 72 h 72"/>
                <a:gd name="T4" fmla="*/ 79 w 79"/>
                <a:gd name="T5" fmla="*/ 0 h 72"/>
                <a:gd name="T6" fmla="*/ 0 w 79"/>
                <a:gd name="T7" fmla="*/ 0 h 72"/>
                <a:gd name="T8" fmla="*/ 0 w 79"/>
                <a:gd name="T9" fmla="*/ 72 h 72"/>
                <a:gd name="T10" fmla="*/ 18 w 79"/>
                <a:gd name="T11" fmla="*/ 12 h 72"/>
                <a:gd name="T12" fmla="*/ 67 w 79"/>
                <a:gd name="T13" fmla="*/ 12 h 72"/>
                <a:gd name="T14" fmla="*/ 67 w 79"/>
                <a:gd name="T15" fmla="*/ 66 h 72"/>
                <a:gd name="T16" fmla="*/ 18 w 79"/>
                <a:gd name="T17" fmla="*/ 66 h 72"/>
                <a:gd name="T18" fmla="*/ 18 w 79"/>
                <a:gd name="T19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72">
                  <a:moveTo>
                    <a:pt x="0" y="72"/>
                  </a:moveTo>
                  <a:lnTo>
                    <a:pt x="79" y="72"/>
                  </a:lnTo>
                  <a:lnTo>
                    <a:pt x="79" y="0"/>
                  </a:lnTo>
                  <a:lnTo>
                    <a:pt x="0" y="0"/>
                  </a:lnTo>
                  <a:lnTo>
                    <a:pt x="0" y="72"/>
                  </a:lnTo>
                  <a:close/>
                  <a:moveTo>
                    <a:pt x="18" y="12"/>
                  </a:moveTo>
                  <a:lnTo>
                    <a:pt x="67" y="12"/>
                  </a:lnTo>
                  <a:lnTo>
                    <a:pt x="67" y="66"/>
                  </a:lnTo>
                  <a:lnTo>
                    <a:pt x="18" y="66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CAC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9" name="Freeform 755"/>
            <p:cNvSpPr>
              <a:spLocks noEditPoints="1"/>
            </p:cNvSpPr>
            <p:nvPr/>
          </p:nvSpPr>
          <p:spPr bwMode="auto">
            <a:xfrm>
              <a:off x="16412369" y="2630228"/>
              <a:ext cx="447675" cy="220663"/>
            </a:xfrm>
            <a:custGeom>
              <a:avLst/>
              <a:gdLst>
                <a:gd name="T0" fmla="*/ 0 w 282"/>
                <a:gd name="T1" fmla="*/ 139 h 139"/>
                <a:gd name="T2" fmla="*/ 282 w 282"/>
                <a:gd name="T3" fmla="*/ 139 h 139"/>
                <a:gd name="T4" fmla="*/ 144 w 282"/>
                <a:gd name="T5" fmla="*/ 0 h 139"/>
                <a:gd name="T6" fmla="*/ 0 w 282"/>
                <a:gd name="T7" fmla="*/ 139 h 139"/>
                <a:gd name="T8" fmla="*/ 36 w 282"/>
                <a:gd name="T9" fmla="*/ 133 h 139"/>
                <a:gd name="T10" fmla="*/ 144 w 282"/>
                <a:gd name="T11" fmla="*/ 31 h 139"/>
                <a:gd name="T12" fmla="*/ 246 w 282"/>
                <a:gd name="T13" fmla="*/ 133 h 139"/>
                <a:gd name="T14" fmla="*/ 36 w 282"/>
                <a:gd name="T15" fmla="*/ 13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2" h="139">
                  <a:moveTo>
                    <a:pt x="0" y="139"/>
                  </a:moveTo>
                  <a:lnTo>
                    <a:pt x="282" y="139"/>
                  </a:lnTo>
                  <a:lnTo>
                    <a:pt x="144" y="0"/>
                  </a:lnTo>
                  <a:lnTo>
                    <a:pt x="0" y="139"/>
                  </a:lnTo>
                  <a:close/>
                  <a:moveTo>
                    <a:pt x="36" y="133"/>
                  </a:moveTo>
                  <a:lnTo>
                    <a:pt x="144" y="31"/>
                  </a:lnTo>
                  <a:lnTo>
                    <a:pt x="246" y="133"/>
                  </a:lnTo>
                  <a:lnTo>
                    <a:pt x="36" y="133"/>
                  </a:lnTo>
                  <a:close/>
                </a:path>
              </a:pathLst>
            </a:custGeom>
            <a:solidFill>
              <a:srgbClr val="809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0" name="Freeform 756"/>
            <p:cNvSpPr>
              <a:spLocks noEditPoints="1"/>
            </p:cNvSpPr>
            <p:nvPr/>
          </p:nvSpPr>
          <p:spPr bwMode="auto">
            <a:xfrm>
              <a:off x="16412369" y="2630228"/>
              <a:ext cx="447675" cy="220663"/>
            </a:xfrm>
            <a:custGeom>
              <a:avLst/>
              <a:gdLst>
                <a:gd name="T0" fmla="*/ 0 w 282"/>
                <a:gd name="T1" fmla="*/ 139 h 139"/>
                <a:gd name="T2" fmla="*/ 282 w 282"/>
                <a:gd name="T3" fmla="*/ 139 h 139"/>
                <a:gd name="T4" fmla="*/ 144 w 282"/>
                <a:gd name="T5" fmla="*/ 0 h 139"/>
                <a:gd name="T6" fmla="*/ 0 w 282"/>
                <a:gd name="T7" fmla="*/ 139 h 139"/>
                <a:gd name="T8" fmla="*/ 36 w 282"/>
                <a:gd name="T9" fmla="*/ 133 h 139"/>
                <a:gd name="T10" fmla="*/ 144 w 282"/>
                <a:gd name="T11" fmla="*/ 31 h 139"/>
                <a:gd name="T12" fmla="*/ 246 w 282"/>
                <a:gd name="T13" fmla="*/ 133 h 139"/>
                <a:gd name="T14" fmla="*/ 36 w 282"/>
                <a:gd name="T15" fmla="*/ 13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2" h="139">
                  <a:moveTo>
                    <a:pt x="0" y="139"/>
                  </a:moveTo>
                  <a:lnTo>
                    <a:pt x="282" y="139"/>
                  </a:lnTo>
                  <a:lnTo>
                    <a:pt x="144" y="0"/>
                  </a:lnTo>
                  <a:lnTo>
                    <a:pt x="0" y="139"/>
                  </a:lnTo>
                  <a:moveTo>
                    <a:pt x="36" y="133"/>
                  </a:moveTo>
                  <a:lnTo>
                    <a:pt x="144" y="31"/>
                  </a:lnTo>
                  <a:lnTo>
                    <a:pt x="246" y="133"/>
                  </a:lnTo>
                  <a:lnTo>
                    <a:pt x="36" y="1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1" name="Freeform 757"/>
            <p:cNvSpPr>
              <a:spLocks/>
            </p:cNvSpPr>
            <p:nvPr/>
          </p:nvSpPr>
          <p:spPr bwMode="auto">
            <a:xfrm>
              <a:off x="16440944" y="2658803"/>
              <a:ext cx="400050" cy="192088"/>
            </a:xfrm>
            <a:custGeom>
              <a:avLst/>
              <a:gdLst>
                <a:gd name="T0" fmla="*/ 0 w 252"/>
                <a:gd name="T1" fmla="*/ 121 h 121"/>
                <a:gd name="T2" fmla="*/ 252 w 252"/>
                <a:gd name="T3" fmla="*/ 121 h 121"/>
                <a:gd name="T4" fmla="*/ 126 w 252"/>
                <a:gd name="T5" fmla="*/ 0 h 121"/>
                <a:gd name="T6" fmla="*/ 0 w 252"/>
                <a:gd name="T7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2" h="121">
                  <a:moveTo>
                    <a:pt x="0" y="121"/>
                  </a:moveTo>
                  <a:lnTo>
                    <a:pt x="252" y="121"/>
                  </a:lnTo>
                  <a:lnTo>
                    <a:pt x="126" y="0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E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2" name="Freeform 758"/>
            <p:cNvSpPr>
              <a:spLocks/>
            </p:cNvSpPr>
            <p:nvPr/>
          </p:nvSpPr>
          <p:spPr bwMode="auto">
            <a:xfrm>
              <a:off x="16440944" y="2658803"/>
              <a:ext cx="400050" cy="192088"/>
            </a:xfrm>
            <a:custGeom>
              <a:avLst/>
              <a:gdLst>
                <a:gd name="T0" fmla="*/ 0 w 252"/>
                <a:gd name="T1" fmla="*/ 121 h 121"/>
                <a:gd name="T2" fmla="*/ 252 w 252"/>
                <a:gd name="T3" fmla="*/ 121 h 121"/>
                <a:gd name="T4" fmla="*/ 126 w 252"/>
                <a:gd name="T5" fmla="*/ 0 h 121"/>
                <a:gd name="T6" fmla="*/ 0 w 252"/>
                <a:gd name="T7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2" h="121">
                  <a:moveTo>
                    <a:pt x="0" y="121"/>
                  </a:moveTo>
                  <a:lnTo>
                    <a:pt x="252" y="121"/>
                  </a:lnTo>
                  <a:lnTo>
                    <a:pt x="126" y="0"/>
                  </a:lnTo>
                  <a:lnTo>
                    <a:pt x="0" y="12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3" name="Rectangle 759"/>
            <p:cNvSpPr>
              <a:spLocks noChangeArrowheads="1"/>
            </p:cNvSpPr>
            <p:nvPr/>
          </p:nvSpPr>
          <p:spPr bwMode="auto">
            <a:xfrm>
              <a:off x="16583819" y="2746116"/>
              <a:ext cx="104775" cy="104775"/>
            </a:xfrm>
            <a:prstGeom prst="rect">
              <a:avLst/>
            </a:pr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4" name="Rectangle 760"/>
            <p:cNvSpPr>
              <a:spLocks noChangeArrowheads="1"/>
            </p:cNvSpPr>
            <p:nvPr/>
          </p:nvSpPr>
          <p:spPr bwMode="auto">
            <a:xfrm>
              <a:off x="16583819" y="2746116"/>
              <a:ext cx="104775" cy="10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0" name="Freeform 761"/>
            <p:cNvSpPr>
              <a:spLocks noEditPoints="1"/>
            </p:cNvSpPr>
            <p:nvPr/>
          </p:nvSpPr>
          <p:spPr bwMode="auto">
            <a:xfrm>
              <a:off x="16574294" y="2736591"/>
              <a:ext cx="123825" cy="114300"/>
            </a:xfrm>
            <a:custGeom>
              <a:avLst/>
              <a:gdLst>
                <a:gd name="T0" fmla="*/ 0 w 78"/>
                <a:gd name="T1" fmla="*/ 72 h 72"/>
                <a:gd name="T2" fmla="*/ 78 w 78"/>
                <a:gd name="T3" fmla="*/ 72 h 72"/>
                <a:gd name="T4" fmla="*/ 78 w 78"/>
                <a:gd name="T5" fmla="*/ 0 h 72"/>
                <a:gd name="T6" fmla="*/ 0 w 78"/>
                <a:gd name="T7" fmla="*/ 0 h 72"/>
                <a:gd name="T8" fmla="*/ 0 w 78"/>
                <a:gd name="T9" fmla="*/ 72 h 72"/>
                <a:gd name="T10" fmla="*/ 12 w 78"/>
                <a:gd name="T11" fmla="*/ 12 h 72"/>
                <a:gd name="T12" fmla="*/ 66 w 78"/>
                <a:gd name="T13" fmla="*/ 12 h 72"/>
                <a:gd name="T14" fmla="*/ 66 w 78"/>
                <a:gd name="T15" fmla="*/ 66 h 72"/>
                <a:gd name="T16" fmla="*/ 12 w 78"/>
                <a:gd name="T17" fmla="*/ 66 h 72"/>
                <a:gd name="T18" fmla="*/ 12 w 78"/>
                <a:gd name="T19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72">
                  <a:moveTo>
                    <a:pt x="0" y="72"/>
                  </a:moveTo>
                  <a:lnTo>
                    <a:pt x="78" y="72"/>
                  </a:lnTo>
                  <a:lnTo>
                    <a:pt x="78" y="0"/>
                  </a:lnTo>
                  <a:lnTo>
                    <a:pt x="0" y="0"/>
                  </a:lnTo>
                  <a:lnTo>
                    <a:pt x="0" y="72"/>
                  </a:lnTo>
                  <a:close/>
                  <a:moveTo>
                    <a:pt x="12" y="12"/>
                  </a:moveTo>
                  <a:lnTo>
                    <a:pt x="66" y="12"/>
                  </a:lnTo>
                  <a:lnTo>
                    <a:pt x="66" y="66"/>
                  </a:lnTo>
                  <a:lnTo>
                    <a:pt x="12" y="66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CAC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1" name="Freeform 762"/>
            <p:cNvSpPr>
              <a:spLocks noEditPoints="1"/>
            </p:cNvSpPr>
            <p:nvPr/>
          </p:nvSpPr>
          <p:spPr bwMode="auto">
            <a:xfrm>
              <a:off x="16574294" y="2736591"/>
              <a:ext cx="123825" cy="114300"/>
            </a:xfrm>
            <a:custGeom>
              <a:avLst/>
              <a:gdLst>
                <a:gd name="T0" fmla="*/ 0 w 78"/>
                <a:gd name="T1" fmla="*/ 72 h 72"/>
                <a:gd name="T2" fmla="*/ 78 w 78"/>
                <a:gd name="T3" fmla="*/ 72 h 72"/>
                <a:gd name="T4" fmla="*/ 78 w 78"/>
                <a:gd name="T5" fmla="*/ 0 h 72"/>
                <a:gd name="T6" fmla="*/ 0 w 78"/>
                <a:gd name="T7" fmla="*/ 0 h 72"/>
                <a:gd name="T8" fmla="*/ 0 w 78"/>
                <a:gd name="T9" fmla="*/ 72 h 72"/>
                <a:gd name="T10" fmla="*/ 12 w 78"/>
                <a:gd name="T11" fmla="*/ 12 h 72"/>
                <a:gd name="T12" fmla="*/ 66 w 78"/>
                <a:gd name="T13" fmla="*/ 12 h 72"/>
                <a:gd name="T14" fmla="*/ 66 w 78"/>
                <a:gd name="T15" fmla="*/ 66 h 72"/>
                <a:gd name="T16" fmla="*/ 12 w 78"/>
                <a:gd name="T17" fmla="*/ 66 h 72"/>
                <a:gd name="T18" fmla="*/ 12 w 78"/>
                <a:gd name="T19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72">
                  <a:moveTo>
                    <a:pt x="0" y="72"/>
                  </a:moveTo>
                  <a:lnTo>
                    <a:pt x="78" y="72"/>
                  </a:lnTo>
                  <a:lnTo>
                    <a:pt x="78" y="0"/>
                  </a:lnTo>
                  <a:lnTo>
                    <a:pt x="0" y="0"/>
                  </a:lnTo>
                  <a:lnTo>
                    <a:pt x="0" y="72"/>
                  </a:lnTo>
                  <a:moveTo>
                    <a:pt x="12" y="12"/>
                  </a:moveTo>
                  <a:lnTo>
                    <a:pt x="66" y="12"/>
                  </a:lnTo>
                  <a:lnTo>
                    <a:pt x="66" y="66"/>
                  </a:lnTo>
                  <a:lnTo>
                    <a:pt x="12" y="66"/>
                  </a:lnTo>
                  <a:lnTo>
                    <a:pt x="12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6" name="Rectangle 763"/>
            <p:cNvSpPr>
              <a:spLocks noChangeArrowheads="1"/>
            </p:cNvSpPr>
            <p:nvPr/>
          </p:nvSpPr>
          <p:spPr bwMode="auto">
            <a:xfrm>
              <a:off x="15763081" y="3736716"/>
              <a:ext cx="1192213" cy="123825"/>
            </a:xfrm>
            <a:prstGeom prst="rect">
              <a:avLst/>
            </a:prstGeom>
            <a:solidFill>
              <a:srgbClr val="B69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7" name="Rectangle 764"/>
            <p:cNvSpPr>
              <a:spLocks noChangeArrowheads="1"/>
            </p:cNvSpPr>
            <p:nvPr/>
          </p:nvSpPr>
          <p:spPr bwMode="auto">
            <a:xfrm>
              <a:off x="15763081" y="3736716"/>
              <a:ext cx="119221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8" name="Freeform 765"/>
            <p:cNvSpPr>
              <a:spLocks noEditPoints="1"/>
            </p:cNvSpPr>
            <p:nvPr/>
          </p:nvSpPr>
          <p:spPr bwMode="auto">
            <a:xfrm>
              <a:off x="16212344" y="3460491"/>
              <a:ext cx="304800" cy="409575"/>
            </a:xfrm>
            <a:custGeom>
              <a:avLst/>
              <a:gdLst>
                <a:gd name="T0" fmla="*/ 0 w 192"/>
                <a:gd name="T1" fmla="*/ 258 h 258"/>
                <a:gd name="T2" fmla="*/ 192 w 192"/>
                <a:gd name="T3" fmla="*/ 258 h 258"/>
                <a:gd name="T4" fmla="*/ 192 w 192"/>
                <a:gd name="T5" fmla="*/ 0 h 258"/>
                <a:gd name="T6" fmla="*/ 0 w 192"/>
                <a:gd name="T7" fmla="*/ 0 h 258"/>
                <a:gd name="T8" fmla="*/ 0 w 192"/>
                <a:gd name="T9" fmla="*/ 258 h 258"/>
                <a:gd name="T10" fmla="*/ 18 w 192"/>
                <a:gd name="T11" fmla="*/ 12 h 258"/>
                <a:gd name="T12" fmla="*/ 174 w 192"/>
                <a:gd name="T13" fmla="*/ 12 h 258"/>
                <a:gd name="T14" fmla="*/ 174 w 192"/>
                <a:gd name="T15" fmla="*/ 252 h 258"/>
                <a:gd name="T16" fmla="*/ 18 w 192"/>
                <a:gd name="T17" fmla="*/ 252 h 258"/>
                <a:gd name="T18" fmla="*/ 18 w 192"/>
                <a:gd name="T19" fmla="*/ 12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258">
                  <a:moveTo>
                    <a:pt x="0" y="258"/>
                  </a:moveTo>
                  <a:lnTo>
                    <a:pt x="192" y="258"/>
                  </a:lnTo>
                  <a:lnTo>
                    <a:pt x="192" y="0"/>
                  </a:lnTo>
                  <a:lnTo>
                    <a:pt x="0" y="0"/>
                  </a:lnTo>
                  <a:lnTo>
                    <a:pt x="0" y="258"/>
                  </a:lnTo>
                  <a:close/>
                  <a:moveTo>
                    <a:pt x="18" y="12"/>
                  </a:moveTo>
                  <a:lnTo>
                    <a:pt x="174" y="12"/>
                  </a:lnTo>
                  <a:lnTo>
                    <a:pt x="174" y="252"/>
                  </a:lnTo>
                  <a:lnTo>
                    <a:pt x="18" y="252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FDF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9" name="Rectangle 766"/>
            <p:cNvSpPr>
              <a:spLocks noChangeArrowheads="1"/>
            </p:cNvSpPr>
            <p:nvPr/>
          </p:nvSpPr>
          <p:spPr bwMode="auto">
            <a:xfrm>
              <a:off x="16221869" y="3470016"/>
              <a:ext cx="276225" cy="400050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0" name="Rectangle 767"/>
            <p:cNvSpPr>
              <a:spLocks noChangeArrowheads="1"/>
            </p:cNvSpPr>
            <p:nvPr/>
          </p:nvSpPr>
          <p:spPr bwMode="auto">
            <a:xfrm>
              <a:off x="16269494" y="3498591"/>
              <a:ext cx="190500" cy="200025"/>
            </a:xfrm>
            <a:prstGeom prst="rect">
              <a:avLst/>
            </a:pr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1" name="Rectangle 768"/>
            <p:cNvSpPr>
              <a:spLocks noChangeArrowheads="1"/>
            </p:cNvSpPr>
            <p:nvPr/>
          </p:nvSpPr>
          <p:spPr bwMode="auto">
            <a:xfrm>
              <a:off x="16269494" y="3736716"/>
              <a:ext cx="190500" cy="114300"/>
            </a:xfrm>
            <a:prstGeom prst="rect">
              <a:avLst/>
            </a:prstGeom>
            <a:solidFill>
              <a:srgbClr val="F1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2" name="Freeform 769"/>
            <p:cNvSpPr>
              <a:spLocks/>
            </p:cNvSpPr>
            <p:nvPr/>
          </p:nvSpPr>
          <p:spPr bwMode="auto">
            <a:xfrm>
              <a:off x="15858331" y="3460491"/>
              <a:ext cx="247650" cy="247650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9 h 26"/>
                <a:gd name="T4" fmla="*/ 0 w 26"/>
                <a:gd name="T5" fmla="*/ 26 h 26"/>
                <a:gd name="T6" fmla="*/ 26 w 26"/>
                <a:gd name="T7" fmla="*/ 26 h 26"/>
                <a:gd name="T8" fmla="*/ 26 w 26"/>
                <a:gd name="T9" fmla="*/ 9 h 26"/>
                <a:gd name="T10" fmla="*/ 13 w 26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4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4"/>
                    <a:pt x="20" y="0"/>
                    <a:pt x="13" y="0"/>
                  </a:cubicBezTo>
                  <a:close/>
                </a:path>
              </a:pathLst>
            </a:cu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3" name="Freeform 770"/>
            <p:cNvSpPr>
              <a:spLocks noEditPoints="1"/>
            </p:cNvSpPr>
            <p:nvPr/>
          </p:nvSpPr>
          <p:spPr bwMode="auto">
            <a:xfrm>
              <a:off x="15848806" y="3450966"/>
              <a:ext cx="268288" cy="266700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0 h 28"/>
                <a:gd name="T4" fmla="*/ 0 w 28"/>
                <a:gd name="T5" fmla="*/ 28 h 28"/>
                <a:gd name="T6" fmla="*/ 28 w 28"/>
                <a:gd name="T7" fmla="*/ 28 h 28"/>
                <a:gd name="T8" fmla="*/ 28 w 28"/>
                <a:gd name="T9" fmla="*/ 10 h 28"/>
                <a:gd name="T10" fmla="*/ 14 w 28"/>
                <a:gd name="T11" fmla="*/ 0 h 28"/>
                <a:gd name="T12" fmla="*/ 26 w 28"/>
                <a:gd name="T13" fmla="*/ 26 h 28"/>
                <a:gd name="T14" fmla="*/ 2 w 28"/>
                <a:gd name="T15" fmla="*/ 26 h 28"/>
                <a:gd name="T16" fmla="*/ 2 w 28"/>
                <a:gd name="T17" fmla="*/ 10 h 28"/>
                <a:gd name="T18" fmla="*/ 14 w 28"/>
                <a:gd name="T19" fmla="*/ 1 h 28"/>
                <a:gd name="T20" fmla="*/ 26 w 28"/>
                <a:gd name="T21" fmla="*/ 10 h 28"/>
                <a:gd name="T22" fmla="*/ 26 w 28"/>
                <a:gd name="T2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4"/>
                    <a:pt x="0" y="1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4"/>
                    <a:pt x="22" y="0"/>
                    <a:pt x="14" y="0"/>
                  </a:cubicBezTo>
                  <a:close/>
                  <a:moveTo>
                    <a:pt x="26" y="26"/>
                  </a:moveTo>
                  <a:cubicBezTo>
                    <a:pt x="2" y="26"/>
                    <a:pt x="2" y="26"/>
                    <a:pt x="2" y="2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5"/>
                    <a:pt x="7" y="1"/>
                    <a:pt x="14" y="1"/>
                  </a:cubicBezTo>
                  <a:cubicBezTo>
                    <a:pt x="21" y="1"/>
                    <a:pt x="26" y="5"/>
                    <a:pt x="26" y="10"/>
                  </a:cubicBezTo>
                  <a:lnTo>
                    <a:pt x="26" y="26"/>
                  </a:lnTo>
                  <a:close/>
                </a:path>
              </a:pathLst>
            </a:cu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4" name="Rectangle 771"/>
            <p:cNvSpPr>
              <a:spLocks noChangeArrowheads="1"/>
            </p:cNvSpPr>
            <p:nvPr/>
          </p:nvSpPr>
          <p:spPr bwMode="auto">
            <a:xfrm>
              <a:off x="15829756" y="3717666"/>
              <a:ext cx="306388" cy="9525"/>
            </a:xfrm>
            <a:prstGeom prst="rect">
              <a:avLst/>
            </a:prstGeom>
            <a:solidFill>
              <a:srgbClr val="F1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5" name="Rectangle 772"/>
            <p:cNvSpPr>
              <a:spLocks noChangeArrowheads="1"/>
            </p:cNvSpPr>
            <p:nvPr/>
          </p:nvSpPr>
          <p:spPr bwMode="auto">
            <a:xfrm>
              <a:off x="15972631" y="3460491"/>
              <a:ext cx="19050" cy="25717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6" name="Rectangle 773"/>
            <p:cNvSpPr>
              <a:spLocks noChangeArrowheads="1"/>
            </p:cNvSpPr>
            <p:nvPr/>
          </p:nvSpPr>
          <p:spPr bwMode="auto">
            <a:xfrm>
              <a:off x="15858331" y="3536691"/>
              <a:ext cx="258763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7" name="Rectangle 774"/>
            <p:cNvSpPr>
              <a:spLocks noChangeArrowheads="1"/>
            </p:cNvSpPr>
            <p:nvPr/>
          </p:nvSpPr>
          <p:spPr bwMode="auto">
            <a:xfrm>
              <a:off x="15858331" y="3622416"/>
              <a:ext cx="258763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8" name="Freeform 775"/>
            <p:cNvSpPr>
              <a:spLocks/>
            </p:cNvSpPr>
            <p:nvPr/>
          </p:nvSpPr>
          <p:spPr bwMode="auto">
            <a:xfrm>
              <a:off x="16612394" y="3460491"/>
              <a:ext cx="257175" cy="247650"/>
            </a:xfrm>
            <a:custGeom>
              <a:avLst/>
              <a:gdLst>
                <a:gd name="T0" fmla="*/ 14 w 27"/>
                <a:gd name="T1" fmla="*/ 0 h 26"/>
                <a:gd name="T2" fmla="*/ 0 w 27"/>
                <a:gd name="T3" fmla="*/ 9 h 26"/>
                <a:gd name="T4" fmla="*/ 0 w 27"/>
                <a:gd name="T5" fmla="*/ 26 h 26"/>
                <a:gd name="T6" fmla="*/ 27 w 27"/>
                <a:gd name="T7" fmla="*/ 26 h 26"/>
                <a:gd name="T8" fmla="*/ 27 w 27"/>
                <a:gd name="T9" fmla="*/ 9 h 26"/>
                <a:gd name="T10" fmla="*/ 14 w 27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6">
                  <a:moveTo>
                    <a:pt x="14" y="0"/>
                  </a:moveTo>
                  <a:cubicBezTo>
                    <a:pt x="6" y="0"/>
                    <a:pt x="0" y="4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4"/>
                    <a:pt x="21" y="0"/>
                    <a:pt x="14" y="0"/>
                  </a:cubicBezTo>
                </a:path>
              </a:pathLst>
            </a:cu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9" name="Freeform 776"/>
            <p:cNvSpPr>
              <a:spLocks noEditPoints="1"/>
            </p:cNvSpPr>
            <p:nvPr/>
          </p:nvSpPr>
          <p:spPr bwMode="auto">
            <a:xfrm>
              <a:off x="16602869" y="3450966"/>
              <a:ext cx="276225" cy="266700"/>
            </a:xfrm>
            <a:custGeom>
              <a:avLst/>
              <a:gdLst>
                <a:gd name="T0" fmla="*/ 15 w 29"/>
                <a:gd name="T1" fmla="*/ 0 h 28"/>
                <a:gd name="T2" fmla="*/ 0 w 29"/>
                <a:gd name="T3" fmla="*/ 10 h 28"/>
                <a:gd name="T4" fmla="*/ 0 w 29"/>
                <a:gd name="T5" fmla="*/ 28 h 28"/>
                <a:gd name="T6" fmla="*/ 29 w 29"/>
                <a:gd name="T7" fmla="*/ 28 h 28"/>
                <a:gd name="T8" fmla="*/ 29 w 29"/>
                <a:gd name="T9" fmla="*/ 10 h 28"/>
                <a:gd name="T10" fmla="*/ 15 w 29"/>
                <a:gd name="T11" fmla="*/ 0 h 28"/>
                <a:gd name="T12" fmla="*/ 27 w 29"/>
                <a:gd name="T13" fmla="*/ 26 h 28"/>
                <a:gd name="T14" fmla="*/ 2 w 29"/>
                <a:gd name="T15" fmla="*/ 26 h 28"/>
                <a:gd name="T16" fmla="*/ 2 w 29"/>
                <a:gd name="T17" fmla="*/ 10 h 28"/>
                <a:gd name="T18" fmla="*/ 15 w 29"/>
                <a:gd name="T19" fmla="*/ 1 h 28"/>
                <a:gd name="T20" fmla="*/ 27 w 29"/>
                <a:gd name="T21" fmla="*/ 10 h 28"/>
                <a:gd name="T22" fmla="*/ 27 w 29"/>
                <a:gd name="T2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28">
                  <a:moveTo>
                    <a:pt x="15" y="0"/>
                  </a:moveTo>
                  <a:cubicBezTo>
                    <a:pt x="7" y="0"/>
                    <a:pt x="0" y="4"/>
                    <a:pt x="0" y="1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4"/>
                    <a:pt x="22" y="0"/>
                    <a:pt x="15" y="0"/>
                  </a:cubicBezTo>
                  <a:moveTo>
                    <a:pt x="27" y="26"/>
                  </a:moveTo>
                  <a:cubicBezTo>
                    <a:pt x="2" y="26"/>
                    <a:pt x="2" y="26"/>
                    <a:pt x="2" y="2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5"/>
                    <a:pt x="8" y="1"/>
                    <a:pt x="15" y="1"/>
                  </a:cubicBezTo>
                  <a:cubicBezTo>
                    <a:pt x="21" y="1"/>
                    <a:pt x="27" y="5"/>
                    <a:pt x="27" y="10"/>
                  </a:cubicBezTo>
                  <a:cubicBezTo>
                    <a:pt x="27" y="26"/>
                    <a:pt x="27" y="26"/>
                    <a:pt x="27" y="26"/>
                  </a:cubicBezTo>
                </a:path>
              </a:pathLst>
            </a:cu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0" name="Rectangle 777"/>
            <p:cNvSpPr>
              <a:spLocks noChangeArrowheads="1"/>
            </p:cNvSpPr>
            <p:nvPr/>
          </p:nvSpPr>
          <p:spPr bwMode="auto">
            <a:xfrm>
              <a:off x="16583819" y="3717666"/>
              <a:ext cx="314325" cy="9525"/>
            </a:xfrm>
            <a:prstGeom prst="rect">
              <a:avLst/>
            </a:prstGeom>
            <a:solidFill>
              <a:srgbClr val="F1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1" name="Rectangle 778"/>
            <p:cNvSpPr>
              <a:spLocks noChangeArrowheads="1"/>
            </p:cNvSpPr>
            <p:nvPr/>
          </p:nvSpPr>
          <p:spPr bwMode="auto">
            <a:xfrm>
              <a:off x="16583819" y="3717666"/>
              <a:ext cx="31432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3" name="Rectangle 779"/>
            <p:cNvSpPr>
              <a:spLocks noChangeArrowheads="1"/>
            </p:cNvSpPr>
            <p:nvPr/>
          </p:nvSpPr>
          <p:spPr bwMode="auto">
            <a:xfrm>
              <a:off x="16736219" y="3460491"/>
              <a:ext cx="19050" cy="25717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4" name="Rectangle 780"/>
            <p:cNvSpPr>
              <a:spLocks noChangeArrowheads="1"/>
            </p:cNvSpPr>
            <p:nvPr/>
          </p:nvSpPr>
          <p:spPr bwMode="auto">
            <a:xfrm>
              <a:off x="16621919" y="3536691"/>
              <a:ext cx="257175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5" name="Rectangle 781"/>
            <p:cNvSpPr>
              <a:spLocks noChangeArrowheads="1"/>
            </p:cNvSpPr>
            <p:nvPr/>
          </p:nvSpPr>
          <p:spPr bwMode="auto">
            <a:xfrm>
              <a:off x="16621919" y="3536691"/>
              <a:ext cx="25717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6" name="Rectangle 782"/>
            <p:cNvSpPr>
              <a:spLocks noChangeArrowheads="1"/>
            </p:cNvSpPr>
            <p:nvPr/>
          </p:nvSpPr>
          <p:spPr bwMode="auto">
            <a:xfrm>
              <a:off x="16621919" y="3622416"/>
              <a:ext cx="257175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7" name="Rectangle 783"/>
            <p:cNvSpPr>
              <a:spLocks noChangeArrowheads="1"/>
            </p:cNvSpPr>
            <p:nvPr/>
          </p:nvSpPr>
          <p:spPr bwMode="auto">
            <a:xfrm>
              <a:off x="16621919" y="3622416"/>
              <a:ext cx="25717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8" name="Freeform 784"/>
            <p:cNvSpPr>
              <a:spLocks/>
            </p:cNvSpPr>
            <p:nvPr/>
          </p:nvSpPr>
          <p:spPr bwMode="auto">
            <a:xfrm>
              <a:off x="15858331" y="3041391"/>
              <a:ext cx="247650" cy="247650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9 h 26"/>
                <a:gd name="T4" fmla="*/ 0 w 26"/>
                <a:gd name="T5" fmla="*/ 26 h 26"/>
                <a:gd name="T6" fmla="*/ 26 w 26"/>
                <a:gd name="T7" fmla="*/ 26 h 26"/>
                <a:gd name="T8" fmla="*/ 26 w 26"/>
                <a:gd name="T9" fmla="*/ 9 h 26"/>
                <a:gd name="T10" fmla="*/ 13 w 26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4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4"/>
                    <a:pt x="20" y="0"/>
                    <a:pt x="13" y="0"/>
                  </a:cubicBezTo>
                  <a:close/>
                </a:path>
              </a:pathLst>
            </a:cu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9" name="Freeform 785"/>
            <p:cNvSpPr>
              <a:spLocks noEditPoints="1"/>
            </p:cNvSpPr>
            <p:nvPr/>
          </p:nvSpPr>
          <p:spPr bwMode="auto">
            <a:xfrm>
              <a:off x="15839281" y="3031866"/>
              <a:ext cx="277813" cy="266700"/>
            </a:xfrm>
            <a:custGeom>
              <a:avLst/>
              <a:gdLst>
                <a:gd name="T0" fmla="*/ 15 w 29"/>
                <a:gd name="T1" fmla="*/ 0 h 28"/>
                <a:gd name="T2" fmla="*/ 0 w 29"/>
                <a:gd name="T3" fmla="*/ 10 h 28"/>
                <a:gd name="T4" fmla="*/ 0 w 29"/>
                <a:gd name="T5" fmla="*/ 28 h 28"/>
                <a:gd name="T6" fmla="*/ 29 w 29"/>
                <a:gd name="T7" fmla="*/ 28 h 28"/>
                <a:gd name="T8" fmla="*/ 29 w 29"/>
                <a:gd name="T9" fmla="*/ 10 h 28"/>
                <a:gd name="T10" fmla="*/ 15 w 29"/>
                <a:gd name="T11" fmla="*/ 0 h 28"/>
                <a:gd name="T12" fmla="*/ 27 w 29"/>
                <a:gd name="T13" fmla="*/ 26 h 28"/>
                <a:gd name="T14" fmla="*/ 3 w 29"/>
                <a:gd name="T15" fmla="*/ 26 h 28"/>
                <a:gd name="T16" fmla="*/ 3 w 29"/>
                <a:gd name="T17" fmla="*/ 10 h 28"/>
                <a:gd name="T18" fmla="*/ 15 w 29"/>
                <a:gd name="T19" fmla="*/ 2 h 28"/>
                <a:gd name="T20" fmla="*/ 27 w 29"/>
                <a:gd name="T21" fmla="*/ 10 h 28"/>
                <a:gd name="T22" fmla="*/ 27 w 29"/>
                <a:gd name="T2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28">
                  <a:moveTo>
                    <a:pt x="15" y="0"/>
                  </a:moveTo>
                  <a:cubicBezTo>
                    <a:pt x="7" y="0"/>
                    <a:pt x="0" y="4"/>
                    <a:pt x="0" y="1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4"/>
                    <a:pt x="23" y="0"/>
                    <a:pt x="15" y="0"/>
                  </a:cubicBezTo>
                  <a:close/>
                  <a:moveTo>
                    <a:pt x="27" y="26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5"/>
                    <a:pt x="8" y="2"/>
                    <a:pt x="15" y="2"/>
                  </a:cubicBezTo>
                  <a:cubicBezTo>
                    <a:pt x="21" y="2"/>
                    <a:pt x="27" y="5"/>
                    <a:pt x="27" y="10"/>
                  </a:cubicBezTo>
                  <a:lnTo>
                    <a:pt x="27" y="26"/>
                  </a:lnTo>
                  <a:close/>
                </a:path>
              </a:pathLst>
            </a:cu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0" name="Rectangle 786"/>
            <p:cNvSpPr>
              <a:spLocks noChangeArrowheads="1"/>
            </p:cNvSpPr>
            <p:nvPr/>
          </p:nvSpPr>
          <p:spPr bwMode="auto">
            <a:xfrm>
              <a:off x="15829756" y="3298566"/>
              <a:ext cx="306388" cy="9525"/>
            </a:xfrm>
            <a:prstGeom prst="rect">
              <a:avLst/>
            </a:prstGeom>
            <a:solidFill>
              <a:srgbClr val="F1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1" name="Rectangle 787"/>
            <p:cNvSpPr>
              <a:spLocks noChangeArrowheads="1"/>
            </p:cNvSpPr>
            <p:nvPr/>
          </p:nvSpPr>
          <p:spPr bwMode="auto">
            <a:xfrm>
              <a:off x="15972631" y="3041391"/>
              <a:ext cx="19050" cy="25717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2" name="Rectangle 788"/>
            <p:cNvSpPr>
              <a:spLocks noChangeArrowheads="1"/>
            </p:cNvSpPr>
            <p:nvPr/>
          </p:nvSpPr>
          <p:spPr bwMode="auto">
            <a:xfrm>
              <a:off x="15858331" y="3117591"/>
              <a:ext cx="258763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3" name="Rectangle 789"/>
            <p:cNvSpPr>
              <a:spLocks noChangeArrowheads="1"/>
            </p:cNvSpPr>
            <p:nvPr/>
          </p:nvSpPr>
          <p:spPr bwMode="auto">
            <a:xfrm>
              <a:off x="15858331" y="3203316"/>
              <a:ext cx="258763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4" name="Freeform 790"/>
            <p:cNvSpPr>
              <a:spLocks/>
            </p:cNvSpPr>
            <p:nvPr/>
          </p:nvSpPr>
          <p:spPr bwMode="auto">
            <a:xfrm>
              <a:off x="16240919" y="3041391"/>
              <a:ext cx="247650" cy="247650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9 h 26"/>
                <a:gd name="T4" fmla="*/ 0 w 26"/>
                <a:gd name="T5" fmla="*/ 26 h 26"/>
                <a:gd name="T6" fmla="*/ 26 w 26"/>
                <a:gd name="T7" fmla="*/ 26 h 26"/>
                <a:gd name="T8" fmla="*/ 26 w 26"/>
                <a:gd name="T9" fmla="*/ 9 h 26"/>
                <a:gd name="T10" fmla="*/ 13 w 26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4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4"/>
                    <a:pt x="20" y="0"/>
                    <a:pt x="13" y="0"/>
                  </a:cubicBezTo>
                  <a:close/>
                </a:path>
              </a:pathLst>
            </a:cu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5" name="Freeform 791"/>
            <p:cNvSpPr>
              <a:spLocks noEditPoints="1"/>
            </p:cNvSpPr>
            <p:nvPr/>
          </p:nvSpPr>
          <p:spPr bwMode="auto">
            <a:xfrm>
              <a:off x="16231394" y="3031866"/>
              <a:ext cx="266700" cy="266700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0 h 28"/>
                <a:gd name="T4" fmla="*/ 0 w 28"/>
                <a:gd name="T5" fmla="*/ 28 h 28"/>
                <a:gd name="T6" fmla="*/ 28 w 28"/>
                <a:gd name="T7" fmla="*/ 28 h 28"/>
                <a:gd name="T8" fmla="*/ 28 w 28"/>
                <a:gd name="T9" fmla="*/ 10 h 28"/>
                <a:gd name="T10" fmla="*/ 14 w 28"/>
                <a:gd name="T11" fmla="*/ 0 h 28"/>
                <a:gd name="T12" fmla="*/ 26 w 28"/>
                <a:gd name="T13" fmla="*/ 26 h 28"/>
                <a:gd name="T14" fmla="*/ 2 w 28"/>
                <a:gd name="T15" fmla="*/ 26 h 28"/>
                <a:gd name="T16" fmla="*/ 2 w 28"/>
                <a:gd name="T17" fmla="*/ 10 h 28"/>
                <a:gd name="T18" fmla="*/ 14 w 28"/>
                <a:gd name="T19" fmla="*/ 2 h 28"/>
                <a:gd name="T20" fmla="*/ 26 w 28"/>
                <a:gd name="T21" fmla="*/ 10 h 28"/>
                <a:gd name="T22" fmla="*/ 26 w 28"/>
                <a:gd name="T2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4"/>
                    <a:pt x="0" y="1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4"/>
                    <a:pt x="22" y="0"/>
                    <a:pt x="14" y="0"/>
                  </a:cubicBezTo>
                  <a:close/>
                  <a:moveTo>
                    <a:pt x="26" y="26"/>
                  </a:moveTo>
                  <a:cubicBezTo>
                    <a:pt x="2" y="26"/>
                    <a:pt x="2" y="26"/>
                    <a:pt x="2" y="2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5"/>
                    <a:pt x="7" y="2"/>
                    <a:pt x="14" y="2"/>
                  </a:cubicBezTo>
                  <a:cubicBezTo>
                    <a:pt x="21" y="2"/>
                    <a:pt x="26" y="5"/>
                    <a:pt x="26" y="10"/>
                  </a:cubicBezTo>
                  <a:lnTo>
                    <a:pt x="26" y="26"/>
                  </a:lnTo>
                  <a:close/>
                </a:path>
              </a:pathLst>
            </a:cu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6" name="Rectangle 792"/>
            <p:cNvSpPr>
              <a:spLocks noChangeArrowheads="1"/>
            </p:cNvSpPr>
            <p:nvPr/>
          </p:nvSpPr>
          <p:spPr bwMode="auto">
            <a:xfrm>
              <a:off x="16212344" y="3298566"/>
              <a:ext cx="304800" cy="9525"/>
            </a:xfrm>
            <a:prstGeom prst="rect">
              <a:avLst/>
            </a:prstGeom>
            <a:solidFill>
              <a:srgbClr val="F1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7" name="Rectangle 793"/>
            <p:cNvSpPr>
              <a:spLocks noChangeArrowheads="1"/>
            </p:cNvSpPr>
            <p:nvPr/>
          </p:nvSpPr>
          <p:spPr bwMode="auto">
            <a:xfrm>
              <a:off x="16364744" y="3041391"/>
              <a:ext cx="9525" cy="25717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8" name="Rectangle 794"/>
            <p:cNvSpPr>
              <a:spLocks noChangeArrowheads="1"/>
            </p:cNvSpPr>
            <p:nvPr/>
          </p:nvSpPr>
          <p:spPr bwMode="auto">
            <a:xfrm>
              <a:off x="16240919" y="3117591"/>
              <a:ext cx="257175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9" name="Rectangle 795"/>
            <p:cNvSpPr>
              <a:spLocks noChangeArrowheads="1"/>
            </p:cNvSpPr>
            <p:nvPr/>
          </p:nvSpPr>
          <p:spPr bwMode="auto">
            <a:xfrm>
              <a:off x="16240919" y="3203316"/>
              <a:ext cx="257175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0" name="Freeform 796"/>
            <p:cNvSpPr>
              <a:spLocks/>
            </p:cNvSpPr>
            <p:nvPr/>
          </p:nvSpPr>
          <p:spPr bwMode="auto">
            <a:xfrm>
              <a:off x="16621919" y="3041391"/>
              <a:ext cx="247650" cy="247650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9 h 26"/>
                <a:gd name="T4" fmla="*/ 0 w 26"/>
                <a:gd name="T5" fmla="*/ 26 h 26"/>
                <a:gd name="T6" fmla="*/ 26 w 26"/>
                <a:gd name="T7" fmla="*/ 26 h 26"/>
                <a:gd name="T8" fmla="*/ 26 w 26"/>
                <a:gd name="T9" fmla="*/ 9 h 26"/>
                <a:gd name="T10" fmla="*/ 13 w 26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4"/>
                    <a:pt x="20" y="0"/>
                    <a:pt x="13" y="0"/>
                  </a:cubicBezTo>
                </a:path>
              </a:pathLst>
            </a:cu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1" name="Freeform 797"/>
            <p:cNvSpPr>
              <a:spLocks noEditPoints="1"/>
            </p:cNvSpPr>
            <p:nvPr/>
          </p:nvSpPr>
          <p:spPr bwMode="auto">
            <a:xfrm>
              <a:off x="16602869" y="3031866"/>
              <a:ext cx="276225" cy="266700"/>
            </a:xfrm>
            <a:custGeom>
              <a:avLst/>
              <a:gdLst>
                <a:gd name="T0" fmla="*/ 15 w 29"/>
                <a:gd name="T1" fmla="*/ 0 h 28"/>
                <a:gd name="T2" fmla="*/ 0 w 29"/>
                <a:gd name="T3" fmla="*/ 10 h 28"/>
                <a:gd name="T4" fmla="*/ 0 w 29"/>
                <a:gd name="T5" fmla="*/ 28 h 28"/>
                <a:gd name="T6" fmla="*/ 29 w 29"/>
                <a:gd name="T7" fmla="*/ 28 h 28"/>
                <a:gd name="T8" fmla="*/ 29 w 29"/>
                <a:gd name="T9" fmla="*/ 10 h 28"/>
                <a:gd name="T10" fmla="*/ 15 w 29"/>
                <a:gd name="T11" fmla="*/ 0 h 28"/>
                <a:gd name="T12" fmla="*/ 27 w 29"/>
                <a:gd name="T13" fmla="*/ 26 h 28"/>
                <a:gd name="T14" fmla="*/ 3 w 29"/>
                <a:gd name="T15" fmla="*/ 26 h 28"/>
                <a:gd name="T16" fmla="*/ 3 w 29"/>
                <a:gd name="T17" fmla="*/ 10 h 28"/>
                <a:gd name="T18" fmla="*/ 15 w 29"/>
                <a:gd name="T19" fmla="*/ 2 h 28"/>
                <a:gd name="T20" fmla="*/ 27 w 29"/>
                <a:gd name="T21" fmla="*/ 10 h 28"/>
                <a:gd name="T22" fmla="*/ 27 w 29"/>
                <a:gd name="T2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28">
                  <a:moveTo>
                    <a:pt x="15" y="0"/>
                  </a:moveTo>
                  <a:cubicBezTo>
                    <a:pt x="7" y="0"/>
                    <a:pt x="0" y="4"/>
                    <a:pt x="0" y="1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4"/>
                    <a:pt x="23" y="0"/>
                    <a:pt x="15" y="0"/>
                  </a:cubicBezTo>
                  <a:moveTo>
                    <a:pt x="27" y="26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5"/>
                    <a:pt x="8" y="2"/>
                    <a:pt x="15" y="2"/>
                  </a:cubicBezTo>
                  <a:cubicBezTo>
                    <a:pt x="21" y="2"/>
                    <a:pt x="27" y="5"/>
                    <a:pt x="27" y="10"/>
                  </a:cubicBezTo>
                  <a:cubicBezTo>
                    <a:pt x="27" y="26"/>
                    <a:pt x="27" y="26"/>
                    <a:pt x="27" y="26"/>
                  </a:cubicBezTo>
                </a:path>
              </a:pathLst>
            </a:cu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2" name="Rectangle 798"/>
            <p:cNvSpPr>
              <a:spLocks noChangeArrowheads="1"/>
            </p:cNvSpPr>
            <p:nvPr/>
          </p:nvSpPr>
          <p:spPr bwMode="auto">
            <a:xfrm>
              <a:off x="16593344" y="3298566"/>
              <a:ext cx="304800" cy="9525"/>
            </a:xfrm>
            <a:prstGeom prst="rect">
              <a:avLst/>
            </a:prstGeom>
            <a:solidFill>
              <a:srgbClr val="F1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3" name="Rectangle 799"/>
            <p:cNvSpPr>
              <a:spLocks noChangeArrowheads="1"/>
            </p:cNvSpPr>
            <p:nvPr/>
          </p:nvSpPr>
          <p:spPr bwMode="auto">
            <a:xfrm>
              <a:off x="16593344" y="3298566"/>
              <a:ext cx="304800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4" name="Rectangle 800"/>
            <p:cNvSpPr>
              <a:spLocks noChangeArrowheads="1"/>
            </p:cNvSpPr>
            <p:nvPr/>
          </p:nvSpPr>
          <p:spPr bwMode="auto">
            <a:xfrm>
              <a:off x="16736219" y="3041391"/>
              <a:ext cx="19050" cy="25717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5" name="Rectangle 801"/>
            <p:cNvSpPr>
              <a:spLocks noChangeArrowheads="1"/>
            </p:cNvSpPr>
            <p:nvPr/>
          </p:nvSpPr>
          <p:spPr bwMode="auto">
            <a:xfrm>
              <a:off x="16621919" y="3117591"/>
              <a:ext cx="257175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6" name="Rectangle 802"/>
            <p:cNvSpPr>
              <a:spLocks noChangeArrowheads="1"/>
            </p:cNvSpPr>
            <p:nvPr/>
          </p:nvSpPr>
          <p:spPr bwMode="auto">
            <a:xfrm>
              <a:off x="16621919" y="3117591"/>
              <a:ext cx="25717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7" name="Rectangle 803"/>
            <p:cNvSpPr>
              <a:spLocks noChangeArrowheads="1"/>
            </p:cNvSpPr>
            <p:nvPr/>
          </p:nvSpPr>
          <p:spPr bwMode="auto">
            <a:xfrm>
              <a:off x="16621919" y="3203316"/>
              <a:ext cx="257175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8" name="Rectangle 804"/>
            <p:cNvSpPr>
              <a:spLocks noChangeArrowheads="1"/>
            </p:cNvSpPr>
            <p:nvPr/>
          </p:nvSpPr>
          <p:spPr bwMode="auto">
            <a:xfrm>
              <a:off x="16621919" y="3203316"/>
              <a:ext cx="25717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5" name="Rectangle 805"/>
            <p:cNvSpPr>
              <a:spLocks noChangeArrowheads="1"/>
            </p:cNvSpPr>
            <p:nvPr/>
          </p:nvSpPr>
          <p:spPr bwMode="auto">
            <a:xfrm>
              <a:off x="17850644" y="2955666"/>
              <a:ext cx="1201738" cy="904875"/>
            </a:xfrm>
            <a:prstGeom prst="rect">
              <a:avLst/>
            </a:prstGeom>
            <a:solidFill>
              <a:srgbClr val="CE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6" name="Rectangle 806"/>
            <p:cNvSpPr>
              <a:spLocks noChangeArrowheads="1"/>
            </p:cNvSpPr>
            <p:nvPr/>
          </p:nvSpPr>
          <p:spPr bwMode="auto">
            <a:xfrm>
              <a:off x="17850644" y="2955666"/>
              <a:ext cx="1201738" cy="904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7" name="Rectangle 807"/>
            <p:cNvSpPr>
              <a:spLocks noChangeArrowheads="1"/>
            </p:cNvSpPr>
            <p:nvPr/>
          </p:nvSpPr>
          <p:spPr bwMode="auto">
            <a:xfrm>
              <a:off x="17850644" y="2955666"/>
              <a:ext cx="1201738" cy="47625"/>
            </a:xfrm>
            <a:prstGeom prst="rect">
              <a:avLst/>
            </a:prstGeom>
            <a:solidFill>
              <a:srgbClr val="B69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8" name="Rectangle 808"/>
            <p:cNvSpPr>
              <a:spLocks noChangeArrowheads="1"/>
            </p:cNvSpPr>
            <p:nvPr/>
          </p:nvSpPr>
          <p:spPr bwMode="auto">
            <a:xfrm>
              <a:off x="17850644" y="2955666"/>
              <a:ext cx="1201738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grpSp>
          <p:nvGrpSpPr>
            <p:cNvPr id="439" name="Group 1010"/>
            <p:cNvGrpSpPr>
              <a:grpSpLocks/>
            </p:cNvGrpSpPr>
            <p:nvPr/>
          </p:nvGrpSpPr>
          <p:grpSpPr bwMode="auto">
            <a:xfrm>
              <a:off x="16536194" y="2030153"/>
              <a:ext cx="2525713" cy="1839913"/>
              <a:chOff x="10306" y="-156"/>
              <a:chExt cx="1591" cy="1159"/>
            </a:xfrm>
          </p:grpSpPr>
          <p:sp>
            <p:nvSpPr>
              <p:cNvPr id="535" name="Freeform 810"/>
              <p:cNvSpPr>
                <a:spLocks/>
              </p:cNvSpPr>
              <p:nvPr/>
            </p:nvSpPr>
            <p:spPr bwMode="auto">
              <a:xfrm>
                <a:off x="11134" y="192"/>
                <a:ext cx="757" cy="235"/>
              </a:xfrm>
              <a:custGeom>
                <a:avLst/>
                <a:gdLst>
                  <a:gd name="T0" fmla="*/ 757 w 757"/>
                  <a:gd name="T1" fmla="*/ 235 h 235"/>
                  <a:gd name="T2" fmla="*/ 0 w 757"/>
                  <a:gd name="T3" fmla="*/ 235 h 235"/>
                  <a:gd name="T4" fmla="*/ 0 w 757"/>
                  <a:gd name="T5" fmla="*/ 0 h 235"/>
                  <a:gd name="T6" fmla="*/ 649 w 757"/>
                  <a:gd name="T7" fmla="*/ 0 h 235"/>
                  <a:gd name="T8" fmla="*/ 757 w 757"/>
                  <a:gd name="T9" fmla="*/ 235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7" h="235">
                    <a:moveTo>
                      <a:pt x="757" y="235"/>
                    </a:moveTo>
                    <a:lnTo>
                      <a:pt x="0" y="235"/>
                    </a:lnTo>
                    <a:lnTo>
                      <a:pt x="0" y="0"/>
                    </a:lnTo>
                    <a:lnTo>
                      <a:pt x="649" y="0"/>
                    </a:lnTo>
                    <a:lnTo>
                      <a:pt x="757" y="235"/>
                    </a:lnTo>
                    <a:close/>
                  </a:path>
                </a:pathLst>
              </a:custGeom>
              <a:solidFill>
                <a:srgbClr val="D965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36" name="Freeform 811"/>
              <p:cNvSpPr>
                <a:spLocks/>
              </p:cNvSpPr>
              <p:nvPr/>
            </p:nvSpPr>
            <p:spPr bwMode="auto">
              <a:xfrm>
                <a:off x="11134" y="192"/>
                <a:ext cx="757" cy="235"/>
              </a:xfrm>
              <a:custGeom>
                <a:avLst/>
                <a:gdLst>
                  <a:gd name="T0" fmla="*/ 757 w 757"/>
                  <a:gd name="T1" fmla="*/ 235 h 235"/>
                  <a:gd name="T2" fmla="*/ 0 w 757"/>
                  <a:gd name="T3" fmla="*/ 235 h 235"/>
                  <a:gd name="T4" fmla="*/ 0 w 757"/>
                  <a:gd name="T5" fmla="*/ 0 h 235"/>
                  <a:gd name="T6" fmla="*/ 649 w 757"/>
                  <a:gd name="T7" fmla="*/ 0 h 235"/>
                  <a:gd name="T8" fmla="*/ 757 w 757"/>
                  <a:gd name="T9" fmla="*/ 235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7" h="235">
                    <a:moveTo>
                      <a:pt x="757" y="235"/>
                    </a:moveTo>
                    <a:lnTo>
                      <a:pt x="0" y="235"/>
                    </a:lnTo>
                    <a:lnTo>
                      <a:pt x="0" y="0"/>
                    </a:lnTo>
                    <a:lnTo>
                      <a:pt x="649" y="0"/>
                    </a:lnTo>
                    <a:lnTo>
                      <a:pt x="757" y="23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37" name="Rectangle 812"/>
              <p:cNvSpPr>
                <a:spLocks noChangeArrowheads="1"/>
              </p:cNvSpPr>
              <p:nvPr/>
            </p:nvSpPr>
            <p:spPr bwMode="auto">
              <a:xfrm>
                <a:off x="11128" y="415"/>
                <a:ext cx="769" cy="24"/>
              </a:xfrm>
              <a:prstGeom prst="rect">
                <a:avLst/>
              </a:prstGeom>
              <a:solidFill>
                <a:srgbClr val="8E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38" name="Rectangle 813"/>
              <p:cNvSpPr>
                <a:spLocks noChangeArrowheads="1"/>
              </p:cNvSpPr>
              <p:nvPr/>
            </p:nvSpPr>
            <p:spPr bwMode="auto">
              <a:xfrm>
                <a:off x="11128" y="415"/>
                <a:ext cx="769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39" name="Freeform 814"/>
              <p:cNvSpPr>
                <a:spLocks noEditPoints="1"/>
              </p:cNvSpPr>
              <p:nvPr/>
            </p:nvSpPr>
            <p:spPr bwMode="auto">
              <a:xfrm>
                <a:off x="11542" y="222"/>
                <a:ext cx="283" cy="139"/>
              </a:xfrm>
              <a:custGeom>
                <a:avLst/>
                <a:gdLst>
                  <a:gd name="T0" fmla="*/ 145 w 283"/>
                  <a:gd name="T1" fmla="*/ 0 h 139"/>
                  <a:gd name="T2" fmla="*/ 0 w 283"/>
                  <a:gd name="T3" fmla="*/ 139 h 139"/>
                  <a:gd name="T4" fmla="*/ 283 w 283"/>
                  <a:gd name="T5" fmla="*/ 139 h 139"/>
                  <a:gd name="T6" fmla="*/ 145 w 283"/>
                  <a:gd name="T7" fmla="*/ 0 h 139"/>
                  <a:gd name="T8" fmla="*/ 36 w 283"/>
                  <a:gd name="T9" fmla="*/ 133 h 139"/>
                  <a:gd name="T10" fmla="*/ 145 w 283"/>
                  <a:gd name="T11" fmla="*/ 31 h 139"/>
                  <a:gd name="T12" fmla="*/ 253 w 283"/>
                  <a:gd name="T13" fmla="*/ 133 h 139"/>
                  <a:gd name="T14" fmla="*/ 36 w 283"/>
                  <a:gd name="T15" fmla="*/ 13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3" h="139">
                    <a:moveTo>
                      <a:pt x="145" y="0"/>
                    </a:moveTo>
                    <a:lnTo>
                      <a:pt x="0" y="139"/>
                    </a:lnTo>
                    <a:lnTo>
                      <a:pt x="283" y="139"/>
                    </a:lnTo>
                    <a:lnTo>
                      <a:pt x="145" y="0"/>
                    </a:lnTo>
                    <a:close/>
                    <a:moveTo>
                      <a:pt x="36" y="133"/>
                    </a:moveTo>
                    <a:lnTo>
                      <a:pt x="145" y="31"/>
                    </a:lnTo>
                    <a:lnTo>
                      <a:pt x="253" y="133"/>
                    </a:lnTo>
                    <a:lnTo>
                      <a:pt x="36" y="133"/>
                    </a:lnTo>
                    <a:close/>
                  </a:path>
                </a:pathLst>
              </a:custGeom>
              <a:solidFill>
                <a:srgbClr val="809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0" name="Freeform 815"/>
              <p:cNvSpPr>
                <a:spLocks/>
              </p:cNvSpPr>
              <p:nvPr/>
            </p:nvSpPr>
            <p:spPr bwMode="auto">
              <a:xfrm>
                <a:off x="11560" y="234"/>
                <a:ext cx="253" cy="127"/>
              </a:xfrm>
              <a:custGeom>
                <a:avLst/>
                <a:gdLst>
                  <a:gd name="T0" fmla="*/ 253 w 253"/>
                  <a:gd name="T1" fmla="*/ 127 h 127"/>
                  <a:gd name="T2" fmla="*/ 0 w 253"/>
                  <a:gd name="T3" fmla="*/ 127 h 127"/>
                  <a:gd name="T4" fmla="*/ 127 w 253"/>
                  <a:gd name="T5" fmla="*/ 0 h 127"/>
                  <a:gd name="T6" fmla="*/ 253 w 253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3" h="127">
                    <a:moveTo>
                      <a:pt x="253" y="127"/>
                    </a:moveTo>
                    <a:lnTo>
                      <a:pt x="0" y="127"/>
                    </a:lnTo>
                    <a:lnTo>
                      <a:pt x="127" y="0"/>
                    </a:lnTo>
                    <a:lnTo>
                      <a:pt x="253" y="127"/>
                    </a:lnTo>
                    <a:close/>
                  </a:path>
                </a:pathLst>
              </a:custGeom>
              <a:solidFill>
                <a:srgbClr val="CEAE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1" name="Rectangle 816"/>
              <p:cNvSpPr>
                <a:spLocks noChangeArrowheads="1"/>
              </p:cNvSpPr>
              <p:nvPr/>
            </p:nvSpPr>
            <p:spPr bwMode="auto">
              <a:xfrm>
                <a:off x="11650" y="295"/>
                <a:ext cx="67" cy="66"/>
              </a:xfrm>
              <a:prstGeom prst="rect">
                <a:avLst/>
              </a:pr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2" name="Freeform 817"/>
              <p:cNvSpPr>
                <a:spLocks noEditPoints="1"/>
              </p:cNvSpPr>
              <p:nvPr/>
            </p:nvSpPr>
            <p:spPr bwMode="auto">
              <a:xfrm>
                <a:off x="11644" y="289"/>
                <a:ext cx="79" cy="72"/>
              </a:xfrm>
              <a:custGeom>
                <a:avLst/>
                <a:gdLst>
                  <a:gd name="T0" fmla="*/ 79 w 79"/>
                  <a:gd name="T1" fmla="*/ 0 h 72"/>
                  <a:gd name="T2" fmla="*/ 0 w 79"/>
                  <a:gd name="T3" fmla="*/ 0 h 72"/>
                  <a:gd name="T4" fmla="*/ 0 w 79"/>
                  <a:gd name="T5" fmla="*/ 72 h 72"/>
                  <a:gd name="T6" fmla="*/ 79 w 79"/>
                  <a:gd name="T7" fmla="*/ 72 h 72"/>
                  <a:gd name="T8" fmla="*/ 79 w 79"/>
                  <a:gd name="T9" fmla="*/ 0 h 72"/>
                  <a:gd name="T10" fmla="*/ 67 w 79"/>
                  <a:gd name="T11" fmla="*/ 66 h 72"/>
                  <a:gd name="T12" fmla="*/ 12 w 79"/>
                  <a:gd name="T13" fmla="*/ 66 h 72"/>
                  <a:gd name="T14" fmla="*/ 12 w 79"/>
                  <a:gd name="T15" fmla="*/ 12 h 72"/>
                  <a:gd name="T16" fmla="*/ 67 w 79"/>
                  <a:gd name="T17" fmla="*/ 12 h 72"/>
                  <a:gd name="T18" fmla="*/ 67 w 79"/>
                  <a:gd name="T19" fmla="*/ 6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9" h="72">
                    <a:moveTo>
                      <a:pt x="79" y="0"/>
                    </a:moveTo>
                    <a:lnTo>
                      <a:pt x="0" y="0"/>
                    </a:lnTo>
                    <a:lnTo>
                      <a:pt x="0" y="72"/>
                    </a:lnTo>
                    <a:lnTo>
                      <a:pt x="79" y="72"/>
                    </a:lnTo>
                    <a:lnTo>
                      <a:pt x="79" y="0"/>
                    </a:lnTo>
                    <a:close/>
                    <a:moveTo>
                      <a:pt x="67" y="66"/>
                    </a:moveTo>
                    <a:lnTo>
                      <a:pt x="12" y="66"/>
                    </a:lnTo>
                    <a:lnTo>
                      <a:pt x="12" y="12"/>
                    </a:lnTo>
                    <a:lnTo>
                      <a:pt x="67" y="12"/>
                    </a:lnTo>
                    <a:lnTo>
                      <a:pt x="67" y="66"/>
                    </a:lnTo>
                    <a:close/>
                  </a:path>
                </a:pathLst>
              </a:custGeom>
              <a:solidFill>
                <a:srgbClr val="CAC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3" name="Freeform 818"/>
              <p:cNvSpPr>
                <a:spLocks noEditPoints="1"/>
              </p:cNvSpPr>
              <p:nvPr/>
            </p:nvSpPr>
            <p:spPr bwMode="auto">
              <a:xfrm>
                <a:off x="11200" y="222"/>
                <a:ext cx="282" cy="139"/>
              </a:xfrm>
              <a:custGeom>
                <a:avLst/>
                <a:gdLst>
                  <a:gd name="T0" fmla="*/ 138 w 282"/>
                  <a:gd name="T1" fmla="*/ 0 h 139"/>
                  <a:gd name="T2" fmla="*/ 0 w 282"/>
                  <a:gd name="T3" fmla="*/ 139 h 139"/>
                  <a:gd name="T4" fmla="*/ 282 w 282"/>
                  <a:gd name="T5" fmla="*/ 139 h 139"/>
                  <a:gd name="T6" fmla="*/ 138 w 282"/>
                  <a:gd name="T7" fmla="*/ 0 h 139"/>
                  <a:gd name="T8" fmla="*/ 30 w 282"/>
                  <a:gd name="T9" fmla="*/ 133 h 139"/>
                  <a:gd name="T10" fmla="*/ 138 w 282"/>
                  <a:gd name="T11" fmla="*/ 31 h 139"/>
                  <a:gd name="T12" fmla="*/ 246 w 282"/>
                  <a:gd name="T13" fmla="*/ 133 h 139"/>
                  <a:gd name="T14" fmla="*/ 30 w 282"/>
                  <a:gd name="T15" fmla="*/ 13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2" h="139">
                    <a:moveTo>
                      <a:pt x="138" y="0"/>
                    </a:moveTo>
                    <a:lnTo>
                      <a:pt x="0" y="139"/>
                    </a:lnTo>
                    <a:lnTo>
                      <a:pt x="282" y="139"/>
                    </a:lnTo>
                    <a:lnTo>
                      <a:pt x="138" y="0"/>
                    </a:lnTo>
                    <a:close/>
                    <a:moveTo>
                      <a:pt x="30" y="133"/>
                    </a:moveTo>
                    <a:lnTo>
                      <a:pt x="138" y="31"/>
                    </a:lnTo>
                    <a:lnTo>
                      <a:pt x="246" y="133"/>
                    </a:lnTo>
                    <a:lnTo>
                      <a:pt x="30" y="133"/>
                    </a:lnTo>
                    <a:close/>
                  </a:path>
                </a:pathLst>
              </a:custGeom>
              <a:solidFill>
                <a:srgbClr val="809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4" name="Freeform 819"/>
              <p:cNvSpPr>
                <a:spLocks noEditPoints="1"/>
              </p:cNvSpPr>
              <p:nvPr/>
            </p:nvSpPr>
            <p:spPr bwMode="auto">
              <a:xfrm>
                <a:off x="11200" y="222"/>
                <a:ext cx="282" cy="139"/>
              </a:xfrm>
              <a:custGeom>
                <a:avLst/>
                <a:gdLst>
                  <a:gd name="T0" fmla="*/ 138 w 282"/>
                  <a:gd name="T1" fmla="*/ 0 h 139"/>
                  <a:gd name="T2" fmla="*/ 0 w 282"/>
                  <a:gd name="T3" fmla="*/ 139 h 139"/>
                  <a:gd name="T4" fmla="*/ 282 w 282"/>
                  <a:gd name="T5" fmla="*/ 139 h 139"/>
                  <a:gd name="T6" fmla="*/ 138 w 282"/>
                  <a:gd name="T7" fmla="*/ 0 h 139"/>
                  <a:gd name="T8" fmla="*/ 30 w 282"/>
                  <a:gd name="T9" fmla="*/ 133 h 139"/>
                  <a:gd name="T10" fmla="*/ 138 w 282"/>
                  <a:gd name="T11" fmla="*/ 31 h 139"/>
                  <a:gd name="T12" fmla="*/ 246 w 282"/>
                  <a:gd name="T13" fmla="*/ 133 h 139"/>
                  <a:gd name="T14" fmla="*/ 30 w 282"/>
                  <a:gd name="T15" fmla="*/ 13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2" h="139">
                    <a:moveTo>
                      <a:pt x="138" y="0"/>
                    </a:moveTo>
                    <a:lnTo>
                      <a:pt x="0" y="139"/>
                    </a:lnTo>
                    <a:lnTo>
                      <a:pt x="282" y="139"/>
                    </a:lnTo>
                    <a:lnTo>
                      <a:pt x="138" y="0"/>
                    </a:lnTo>
                    <a:moveTo>
                      <a:pt x="30" y="133"/>
                    </a:moveTo>
                    <a:lnTo>
                      <a:pt x="138" y="31"/>
                    </a:lnTo>
                    <a:lnTo>
                      <a:pt x="246" y="133"/>
                    </a:lnTo>
                    <a:lnTo>
                      <a:pt x="30" y="13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5" name="Freeform 820"/>
              <p:cNvSpPr>
                <a:spLocks/>
              </p:cNvSpPr>
              <p:nvPr/>
            </p:nvSpPr>
            <p:spPr bwMode="auto">
              <a:xfrm>
                <a:off x="11212" y="234"/>
                <a:ext cx="252" cy="127"/>
              </a:xfrm>
              <a:custGeom>
                <a:avLst/>
                <a:gdLst>
                  <a:gd name="T0" fmla="*/ 252 w 252"/>
                  <a:gd name="T1" fmla="*/ 127 h 127"/>
                  <a:gd name="T2" fmla="*/ 0 w 252"/>
                  <a:gd name="T3" fmla="*/ 127 h 127"/>
                  <a:gd name="T4" fmla="*/ 126 w 252"/>
                  <a:gd name="T5" fmla="*/ 0 h 127"/>
                  <a:gd name="T6" fmla="*/ 252 w 252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2" h="127">
                    <a:moveTo>
                      <a:pt x="252" y="127"/>
                    </a:moveTo>
                    <a:lnTo>
                      <a:pt x="0" y="127"/>
                    </a:lnTo>
                    <a:lnTo>
                      <a:pt x="126" y="0"/>
                    </a:lnTo>
                    <a:lnTo>
                      <a:pt x="252" y="127"/>
                    </a:lnTo>
                    <a:close/>
                  </a:path>
                </a:pathLst>
              </a:custGeom>
              <a:solidFill>
                <a:srgbClr val="CEAE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6" name="Freeform 821"/>
              <p:cNvSpPr>
                <a:spLocks/>
              </p:cNvSpPr>
              <p:nvPr/>
            </p:nvSpPr>
            <p:spPr bwMode="auto">
              <a:xfrm>
                <a:off x="11212" y="234"/>
                <a:ext cx="252" cy="127"/>
              </a:xfrm>
              <a:custGeom>
                <a:avLst/>
                <a:gdLst>
                  <a:gd name="T0" fmla="*/ 252 w 252"/>
                  <a:gd name="T1" fmla="*/ 127 h 127"/>
                  <a:gd name="T2" fmla="*/ 0 w 252"/>
                  <a:gd name="T3" fmla="*/ 127 h 127"/>
                  <a:gd name="T4" fmla="*/ 126 w 252"/>
                  <a:gd name="T5" fmla="*/ 0 h 127"/>
                  <a:gd name="T6" fmla="*/ 252 w 252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2" h="127">
                    <a:moveTo>
                      <a:pt x="252" y="127"/>
                    </a:moveTo>
                    <a:lnTo>
                      <a:pt x="0" y="127"/>
                    </a:lnTo>
                    <a:lnTo>
                      <a:pt x="126" y="0"/>
                    </a:lnTo>
                    <a:lnTo>
                      <a:pt x="252" y="12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7" name="Rectangle 822"/>
              <p:cNvSpPr>
                <a:spLocks noChangeArrowheads="1"/>
              </p:cNvSpPr>
              <p:nvPr/>
            </p:nvSpPr>
            <p:spPr bwMode="auto">
              <a:xfrm>
                <a:off x="11308" y="295"/>
                <a:ext cx="66" cy="66"/>
              </a:xfrm>
              <a:prstGeom prst="rect">
                <a:avLst/>
              </a:pr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8" name="Rectangle 823"/>
              <p:cNvSpPr>
                <a:spLocks noChangeArrowheads="1"/>
              </p:cNvSpPr>
              <p:nvPr/>
            </p:nvSpPr>
            <p:spPr bwMode="auto">
              <a:xfrm>
                <a:off x="11308" y="295"/>
                <a:ext cx="66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9" name="Freeform 824"/>
              <p:cNvSpPr>
                <a:spLocks noEditPoints="1"/>
              </p:cNvSpPr>
              <p:nvPr/>
            </p:nvSpPr>
            <p:spPr bwMode="auto">
              <a:xfrm>
                <a:off x="11302" y="289"/>
                <a:ext cx="78" cy="72"/>
              </a:xfrm>
              <a:custGeom>
                <a:avLst/>
                <a:gdLst>
                  <a:gd name="T0" fmla="*/ 78 w 78"/>
                  <a:gd name="T1" fmla="*/ 0 h 72"/>
                  <a:gd name="T2" fmla="*/ 0 w 78"/>
                  <a:gd name="T3" fmla="*/ 0 h 72"/>
                  <a:gd name="T4" fmla="*/ 0 w 78"/>
                  <a:gd name="T5" fmla="*/ 72 h 72"/>
                  <a:gd name="T6" fmla="*/ 78 w 78"/>
                  <a:gd name="T7" fmla="*/ 72 h 72"/>
                  <a:gd name="T8" fmla="*/ 78 w 78"/>
                  <a:gd name="T9" fmla="*/ 0 h 72"/>
                  <a:gd name="T10" fmla="*/ 66 w 78"/>
                  <a:gd name="T11" fmla="*/ 66 h 72"/>
                  <a:gd name="T12" fmla="*/ 12 w 78"/>
                  <a:gd name="T13" fmla="*/ 66 h 72"/>
                  <a:gd name="T14" fmla="*/ 12 w 78"/>
                  <a:gd name="T15" fmla="*/ 12 h 72"/>
                  <a:gd name="T16" fmla="*/ 66 w 78"/>
                  <a:gd name="T17" fmla="*/ 12 h 72"/>
                  <a:gd name="T18" fmla="*/ 66 w 78"/>
                  <a:gd name="T19" fmla="*/ 6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8" h="72">
                    <a:moveTo>
                      <a:pt x="78" y="0"/>
                    </a:moveTo>
                    <a:lnTo>
                      <a:pt x="0" y="0"/>
                    </a:lnTo>
                    <a:lnTo>
                      <a:pt x="0" y="72"/>
                    </a:lnTo>
                    <a:lnTo>
                      <a:pt x="78" y="72"/>
                    </a:lnTo>
                    <a:lnTo>
                      <a:pt x="78" y="0"/>
                    </a:lnTo>
                    <a:close/>
                    <a:moveTo>
                      <a:pt x="66" y="66"/>
                    </a:moveTo>
                    <a:lnTo>
                      <a:pt x="12" y="66"/>
                    </a:lnTo>
                    <a:lnTo>
                      <a:pt x="12" y="12"/>
                    </a:lnTo>
                    <a:lnTo>
                      <a:pt x="66" y="12"/>
                    </a:lnTo>
                    <a:lnTo>
                      <a:pt x="66" y="66"/>
                    </a:lnTo>
                    <a:close/>
                  </a:path>
                </a:pathLst>
              </a:custGeom>
              <a:solidFill>
                <a:srgbClr val="CAC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50" name="Freeform 825"/>
              <p:cNvSpPr>
                <a:spLocks noEditPoints="1"/>
              </p:cNvSpPr>
              <p:nvPr/>
            </p:nvSpPr>
            <p:spPr bwMode="auto">
              <a:xfrm>
                <a:off x="11302" y="289"/>
                <a:ext cx="78" cy="72"/>
              </a:xfrm>
              <a:custGeom>
                <a:avLst/>
                <a:gdLst>
                  <a:gd name="T0" fmla="*/ 78 w 78"/>
                  <a:gd name="T1" fmla="*/ 0 h 72"/>
                  <a:gd name="T2" fmla="*/ 0 w 78"/>
                  <a:gd name="T3" fmla="*/ 0 h 72"/>
                  <a:gd name="T4" fmla="*/ 0 w 78"/>
                  <a:gd name="T5" fmla="*/ 72 h 72"/>
                  <a:gd name="T6" fmla="*/ 78 w 78"/>
                  <a:gd name="T7" fmla="*/ 72 h 72"/>
                  <a:gd name="T8" fmla="*/ 78 w 78"/>
                  <a:gd name="T9" fmla="*/ 0 h 72"/>
                  <a:gd name="T10" fmla="*/ 66 w 78"/>
                  <a:gd name="T11" fmla="*/ 66 h 72"/>
                  <a:gd name="T12" fmla="*/ 12 w 78"/>
                  <a:gd name="T13" fmla="*/ 66 h 72"/>
                  <a:gd name="T14" fmla="*/ 12 w 78"/>
                  <a:gd name="T15" fmla="*/ 12 h 72"/>
                  <a:gd name="T16" fmla="*/ 66 w 78"/>
                  <a:gd name="T17" fmla="*/ 12 h 72"/>
                  <a:gd name="T18" fmla="*/ 66 w 78"/>
                  <a:gd name="T19" fmla="*/ 6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8" h="72">
                    <a:moveTo>
                      <a:pt x="78" y="0"/>
                    </a:moveTo>
                    <a:lnTo>
                      <a:pt x="0" y="0"/>
                    </a:lnTo>
                    <a:lnTo>
                      <a:pt x="0" y="72"/>
                    </a:lnTo>
                    <a:lnTo>
                      <a:pt x="78" y="72"/>
                    </a:lnTo>
                    <a:lnTo>
                      <a:pt x="78" y="0"/>
                    </a:lnTo>
                    <a:moveTo>
                      <a:pt x="66" y="66"/>
                    </a:moveTo>
                    <a:lnTo>
                      <a:pt x="12" y="66"/>
                    </a:lnTo>
                    <a:lnTo>
                      <a:pt x="12" y="12"/>
                    </a:lnTo>
                    <a:lnTo>
                      <a:pt x="66" y="12"/>
                    </a:lnTo>
                    <a:lnTo>
                      <a:pt x="66" y="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51" name="Rectangle 826"/>
              <p:cNvSpPr>
                <a:spLocks noChangeArrowheads="1"/>
              </p:cNvSpPr>
              <p:nvPr/>
            </p:nvSpPr>
            <p:spPr bwMode="auto">
              <a:xfrm>
                <a:off x="11134" y="919"/>
                <a:ext cx="757" cy="78"/>
              </a:xfrm>
              <a:prstGeom prst="rect">
                <a:avLst/>
              </a:prstGeom>
              <a:solidFill>
                <a:srgbClr val="B697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52" name="Rectangle 827"/>
              <p:cNvSpPr>
                <a:spLocks noChangeArrowheads="1"/>
              </p:cNvSpPr>
              <p:nvPr/>
            </p:nvSpPr>
            <p:spPr bwMode="auto">
              <a:xfrm>
                <a:off x="11134" y="919"/>
                <a:ext cx="757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53" name="Freeform 828"/>
              <p:cNvSpPr>
                <a:spLocks noEditPoints="1"/>
              </p:cNvSpPr>
              <p:nvPr/>
            </p:nvSpPr>
            <p:spPr bwMode="auto">
              <a:xfrm>
                <a:off x="11416" y="745"/>
                <a:ext cx="192" cy="258"/>
              </a:xfrm>
              <a:custGeom>
                <a:avLst/>
                <a:gdLst>
                  <a:gd name="T0" fmla="*/ 192 w 192"/>
                  <a:gd name="T1" fmla="*/ 0 h 258"/>
                  <a:gd name="T2" fmla="*/ 0 w 192"/>
                  <a:gd name="T3" fmla="*/ 0 h 258"/>
                  <a:gd name="T4" fmla="*/ 0 w 192"/>
                  <a:gd name="T5" fmla="*/ 258 h 258"/>
                  <a:gd name="T6" fmla="*/ 192 w 192"/>
                  <a:gd name="T7" fmla="*/ 258 h 258"/>
                  <a:gd name="T8" fmla="*/ 192 w 192"/>
                  <a:gd name="T9" fmla="*/ 0 h 258"/>
                  <a:gd name="T10" fmla="*/ 174 w 192"/>
                  <a:gd name="T11" fmla="*/ 252 h 258"/>
                  <a:gd name="T12" fmla="*/ 18 w 192"/>
                  <a:gd name="T13" fmla="*/ 252 h 258"/>
                  <a:gd name="T14" fmla="*/ 18 w 192"/>
                  <a:gd name="T15" fmla="*/ 12 h 258"/>
                  <a:gd name="T16" fmla="*/ 174 w 192"/>
                  <a:gd name="T17" fmla="*/ 12 h 258"/>
                  <a:gd name="T18" fmla="*/ 174 w 192"/>
                  <a:gd name="T19" fmla="*/ 252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2" h="258">
                    <a:moveTo>
                      <a:pt x="192" y="0"/>
                    </a:moveTo>
                    <a:lnTo>
                      <a:pt x="0" y="0"/>
                    </a:lnTo>
                    <a:lnTo>
                      <a:pt x="0" y="258"/>
                    </a:lnTo>
                    <a:lnTo>
                      <a:pt x="192" y="258"/>
                    </a:lnTo>
                    <a:lnTo>
                      <a:pt x="192" y="0"/>
                    </a:lnTo>
                    <a:close/>
                    <a:moveTo>
                      <a:pt x="174" y="252"/>
                    </a:moveTo>
                    <a:lnTo>
                      <a:pt x="18" y="252"/>
                    </a:lnTo>
                    <a:lnTo>
                      <a:pt x="18" y="12"/>
                    </a:lnTo>
                    <a:lnTo>
                      <a:pt x="174" y="12"/>
                    </a:lnTo>
                    <a:lnTo>
                      <a:pt x="174" y="252"/>
                    </a:lnTo>
                    <a:close/>
                  </a:path>
                </a:pathLst>
              </a:custGeom>
              <a:solidFill>
                <a:srgbClr val="FDF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54" name="Rectangle 829"/>
              <p:cNvSpPr>
                <a:spLocks noChangeArrowheads="1"/>
              </p:cNvSpPr>
              <p:nvPr/>
            </p:nvSpPr>
            <p:spPr bwMode="auto">
              <a:xfrm>
                <a:off x="11428" y="751"/>
                <a:ext cx="168" cy="252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55" name="Rectangle 830"/>
              <p:cNvSpPr>
                <a:spLocks noChangeArrowheads="1"/>
              </p:cNvSpPr>
              <p:nvPr/>
            </p:nvSpPr>
            <p:spPr bwMode="auto">
              <a:xfrm>
                <a:off x="11452" y="769"/>
                <a:ext cx="120" cy="126"/>
              </a:xfrm>
              <a:prstGeom prst="rect">
                <a:avLst/>
              </a:pr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56" name="Rectangle 831"/>
              <p:cNvSpPr>
                <a:spLocks noChangeArrowheads="1"/>
              </p:cNvSpPr>
              <p:nvPr/>
            </p:nvSpPr>
            <p:spPr bwMode="auto">
              <a:xfrm>
                <a:off x="11452" y="919"/>
                <a:ext cx="120" cy="72"/>
              </a:xfrm>
              <a:prstGeom prst="rect">
                <a:avLst/>
              </a:prstGeom>
              <a:solidFill>
                <a:srgbClr val="F1F0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57" name="Freeform 832"/>
              <p:cNvSpPr>
                <a:spLocks/>
              </p:cNvSpPr>
              <p:nvPr/>
            </p:nvSpPr>
            <p:spPr bwMode="auto">
              <a:xfrm>
                <a:off x="11674" y="745"/>
                <a:ext cx="157" cy="156"/>
              </a:xfrm>
              <a:custGeom>
                <a:avLst/>
                <a:gdLst>
                  <a:gd name="T0" fmla="*/ 13 w 26"/>
                  <a:gd name="T1" fmla="*/ 0 h 26"/>
                  <a:gd name="T2" fmla="*/ 26 w 26"/>
                  <a:gd name="T3" fmla="*/ 9 h 26"/>
                  <a:gd name="T4" fmla="*/ 26 w 26"/>
                  <a:gd name="T5" fmla="*/ 26 h 26"/>
                  <a:gd name="T6" fmla="*/ 0 w 26"/>
                  <a:gd name="T7" fmla="*/ 26 h 26"/>
                  <a:gd name="T8" fmla="*/ 0 w 26"/>
                  <a:gd name="T9" fmla="*/ 9 h 26"/>
                  <a:gd name="T10" fmla="*/ 13 w 26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20" y="0"/>
                      <a:pt x="26" y="4"/>
                      <a:pt x="26" y="9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5" y="0"/>
                      <a:pt x="13" y="0"/>
                    </a:cubicBezTo>
                    <a:close/>
                  </a:path>
                </a:pathLst>
              </a:cu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58" name="Freeform 833"/>
              <p:cNvSpPr>
                <a:spLocks noEditPoints="1"/>
              </p:cNvSpPr>
              <p:nvPr/>
            </p:nvSpPr>
            <p:spPr bwMode="auto">
              <a:xfrm>
                <a:off x="11662" y="739"/>
                <a:ext cx="175" cy="162"/>
              </a:xfrm>
              <a:custGeom>
                <a:avLst/>
                <a:gdLst>
                  <a:gd name="T0" fmla="*/ 0 w 29"/>
                  <a:gd name="T1" fmla="*/ 10 h 27"/>
                  <a:gd name="T2" fmla="*/ 0 w 29"/>
                  <a:gd name="T3" fmla="*/ 27 h 27"/>
                  <a:gd name="T4" fmla="*/ 29 w 29"/>
                  <a:gd name="T5" fmla="*/ 27 h 27"/>
                  <a:gd name="T6" fmla="*/ 29 w 29"/>
                  <a:gd name="T7" fmla="*/ 10 h 27"/>
                  <a:gd name="T8" fmla="*/ 15 w 29"/>
                  <a:gd name="T9" fmla="*/ 0 h 27"/>
                  <a:gd name="T10" fmla="*/ 0 w 29"/>
                  <a:gd name="T11" fmla="*/ 10 h 27"/>
                  <a:gd name="T12" fmla="*/ 3 w 29"/>
                  <a:gd name="T13" fmla="*/ 10 h 27"/>
                  <a:gd name="T14" fmla="*/ 15 w 29"/>
                  <a:gd name="T15" fmla="*/ 1 h 27"/>
                  <a:gd name="T16" fmla="*/ 27 w 29"/>
                  <a:gd name="T17" fmla="*/ 10 h 27"/>
                  <a:gd name="T18" fmla="*/ 27 w 29"/>
                  <a:gd name="T19" fmla="*/ 26 h 27"/>
                  <a:gd name="T20" fmla="*/ 3 w 29"/>
                  <a:gd name="T21" fmla="*/ 26 h 27"/>
                  <a:gd name="T22" fmla="*/ 3 w 29"/>
                  <a:gd name="T23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" h="27">
                    <a:moveTo>
                      <a:pt x="0" y="10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4"/>
                      <a:pt x="23" y="0"/>
                      <a:pt x="15" y="0"/>
                    </a:cubicBezTo>
                    <a:cubicBezTo>
                      <a:pt x="7" y="0"/>
                      <a:pt x="0" y="4"/>
                      <a:pt x="0" y="10"/>
                    </a:cubicBezTo>
                    <a:close/>
                    <a:moveTo>
                      <a:pt x="3" y="10"/>
                    </a:moveTo>
                    <a:cubicBezTo>
                      <a:pt x="3" y="5"/>
                      <a:pt x="8" y="1"/>
                      <a:pt x="15" y="1"/>
                    </a:cubicBezTo>
                    <a:cubicBezTo>
                      <a:pt x="21" y="1"/>
                      <a:pt x="27" y="5"/>
                      <a:pt x="27" y="10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3" y="26"/>
                      <a:pt x="3" y="26"/>
                      <a:pt x="3" y="26"/>
                    </a:cubicBezTo>
                    <a:lnTo>
                      <a:pt x="3" y="10"/>
                    </a:lnTo>
                    <a:close/>
                  </a:path>
                </a:pathLst>
              </a:cu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59" name="Rectangle 834"/>
              <p:cNvSpPr>
                <a:spLocks noChangeArrowheads="1"/>
              </p:cNvSpPr>
              <p:nvPr/>
            </p:nvSpPr>
            <p:spPr bwMode="auto">
              <a:xfrm>
                <a:off x="11656" y="901"/>
                <a:ext cx="193" cy="12"/>
              </a:xfrm>
              <a:prstGeom prst="rect">
                <a:avLst/>
              </a:prstGeom>
              <a:solidFill>
                <a:srgbClr val="F1F0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0" name="Rectangle 835"/>
              <p:cNvSpPr>
                <a:spLocks noChangeArrowheads="1"/>
              </p:cNvSpPr>
              <p:nvPr/>
            </p:nvSpPr>
            <p:spPr bwMode="auto">
              <a:xfrm>
                <a:off x="11747" y="745"/>
                <a:ext cx="6" cy="162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1" name="Rectangle 836"/>
              <p:cNvSpPr>
                <a:spLocks noChangeArrowheads="1"/>
              </p:cNvSpPr>
              <p:nvPr/>
            </p:nvSpPr>
            <p:spPr bwMode="auto">
              <a:xfrm>
                <a:off x="11662" y="793"/>
                <a:ext cx="169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2" name="Rectangle 837"/>
              <p:cNvSpPr>
                <a:spLocks noChangeArrowheads="1"/>
              </p:cNvSpPr>
              <p:nvPr/>
            </p:nvSpPr>
            <p:spPr bwMode="auto">
              <a:xfrm>
                <a:off x="11662" y="847"/>
                <a:ext cx="169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3" name="Freeform 838"/>
              <p:cNvSpPr>
                <a:spLocks/>
              </p:cNvSpPr>
              <p:nvPr/>
            </p:nvSpPr>
            <p:spPr bwMode="auto">
              <a:xfrm>
                <a:off x="11194" y="745"/>
                <a:ext cx="156" cy="156"/>
              </a:xfrm>
              <a:custGeom>
                <a:avLst/>
                <a:gdLst>
                  <a:gd name="T0" fmla="*/ 13 w 26"/>
                  <a:gd name="T1" fmla="*/ 0 h 26"/>
                  <a:gd name="T2" fmla="*/ 26 w 26"/>
                  <a:gd name="T3" fmla="*/ 9 h 26"/>
                  <a:gd name="T4" fmla="*/ 26 w 26"/>
                  <a:gd name="T5" fmla="*/ 26 h 26"/>
                  <a:gd name="T6" fmla="*/ 0 w 26"/>
                  <a:gd name="T7" fmla="*/ 26 h 26"/>
                  <a:gd name="T8" fmla="*/ 0 w 26"/>
                  <a:gd name="T9" fmla="*/ 9 h 26"/>
                  <a:gd name="T10" fmla="*/ 13 w 26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21" y="0"/>
                      <a:pt x="26" y="4"/>
                      <a:pt x="26" y="9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6" y="0"/>
                      <a:pt x="13" y="0"/>
                    </a:cubicBezTo>
                  </a:path>
                </a:pathLst>
              </a:cu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4" name="Freeform 839"/>
              <p:cNvSpPr>
                <a:spLocks noEditPoints="1"/>
              </p:cNvSpPr>
              <p:nvPr/>
            </p:nvSpPr>
            <p:spPr bwMode="auto">
              <a:xfrm>
                <a:off x="11188" y="739"/>
                <a:ext cx="174" cy="162"/>
              </a:xfrm>
              <a:custGeom>
                <a:avLst/>
                <a:gdLst>
                  <a:gd name="T0" fmla="*/ 0 w 29"/>
                  <a:gd name="T1" fmla="*/ 10 h 27"/>
                  <a:gd name="T2" fmla="*/ 0 w 29"/>
                  <a:gd name="T3" fmla="*/ 27 h 27"/>
                  <a:gd name="T4" fmla="*/ 29 w 29"/>
                  <a:gd name="T5" fmla="*/ 27 h 27"/>
                  <a:gd name="T6" fmla="*/ 29 w 29"/>
                  <a:gd name="T7" fmla="*/ 10 h 27"/>
                  <a:gd name="T8" fmla="*/ 14 w 29"/>
                  <a:gd name="T9" fmla="*/ 0 h 27"/>
                  <a:gd name="T10" fmla="*/ 0 w 29"/>
                  <a:gd name="T11" fmla="*/ 10 h 27"/>
                  <a:gd name="T12" fmla="*/ 2 w 29"/>
                  <a:gd name="T13" fmla="*/ 10 h 27"/>
                  <a:gd name="T14" fmla="*/ 14 w 29"/>
                  <a:gd name="T15" fmla="*/ 1 h 27"/>
                  <a:gd name="T16" fmla="*/ 26 w 29"/>
                  <a:gd name="T17" fmla="*/ 10 h 27"/>
                  <a:gd name="T18" fmla="*/ 26 w 29"/>
                  <a:gd name="T19" fmla="*/ 26 h 27"/>
                  <a:gd name="T20" fmla="*/ 2 w 29"/>
                  <a:gd name="T21" fmla="*/ 26 h 27"/>
                  <a:gd name="T22" fmla="*/ 2 w 29"/>
                  <a:gd name="T23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" h="27">
                    <a:moveTo>
                      <a:pt x="0" y="10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10"/>
                    </a:cubicBezTo>
                    <a:moveTo>
                      <a:pt x="2" y="10"/>
                    </a:moveTo>
                    <a:cubicBezTo>
                      <a:pt x="2" y="5"/>
                      <a:pt x="8" y="1"/>
                      <a:pt x="14" y="1"/>
                    </a:cubicBezTo>
                    <a:cubicBezTo>
                      <a:pt x="21" y="1"/>
                      <a:pt x="26" y="5"/>
                      <a:pt x="26" y="10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10"/>
                      <a:pt x="2" y="10"/>
                      <a:pt x="2" y="10"/>
                    </a:cubicBezTo>
                  </a:path>
                </a:pathLst>
              </a:cu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5" name="Rectangle 840"/>
              <p:cNvSpPr>
                <a:spLocks noChangeArrowheads="1"/>
              </p:cNvSpPr>
              <p:nvPr/>
            </p:nvSpPr>
            <p:spPr bwMode="auto">
              <a:xfrm>
                <a:off x="11176" y="901"/>
                <a:ext cx="192" cy="12"/>
              </a:xfrm>
              <a:prstGeom prst="rect">
                <a:avLst/>
              </a:prstGeom>
              <a:solidFill>
                <a:srgbClr val="F1F0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6" name="Rectangle 841"/>
              <p:cNvSpPr>
                <a:spLocks noChangeArrowheads="1"/>
              </p:cNvSpPr>
              <p:nvPr/>
            </p:nvSpPr>
            <p:spPr bwMode="auto">
              <a:xfrm>
                <a:off x="11176" y="901"/>
                <a:ext cx="192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7" name="Rectangle 842"/>
              <p:cNvSpPr>
                <a:spLocks noChangeArrowheads="1"/>
              </p:cNvSpPr>
              <p:nvPr/>
            </p:nvSpPr>
            <p:spPr bwMode="auto">
              <a:xfrm>
                <a:off x="11266" y="745"/>
                <a:ext cx="12" cy="162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8" name="Rectangle 843"/>
              <p:cNvSpPr>
                <a:spLocks noChangeArrowheads="1"/>
              </p:cNvSpPr>
              <p:nvPr/>
            </p:nvSpPr>
            <p:spPr bwMode="auto">
              <a:xfrm>
                <a:off x="11266" y="745"/>
                <a:ext cx="12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9" name="Rectangle 844"/>
              <p:cNvSpPr>
                <a:spLocks noChangeArrowheads="1"/>
              </p:cNvSpPr>
              <p:nvPr/>
            </p:nvSpPr>
            <p:spPr bwMode="auto">
              <a:xfrm>
                <a:off x="11188" y="793"/>
                <a:ext cx="162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0" name="Rectangle 845"/>
              <p:cNvSpPr>
                <a:spLocks noChangeArrowheads="1"/>
              </p:cNvSpPr>
              <p:nvPr/>
            </p:nvSpPr>
            <p:spPr bwMode="auto">
              <a:xfrm>
                <a:off x="11188" y="793"/>
                <a:ext cx="162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1" name="Rectangle 846"/>
              <p:cNvSpPr>
                <a:spLocks noChangeArrowheads="1"/>
              </p:cNvSpPr>
              <p:nvPr/>
            </p:nvSpPr>
            <p:spPr bwMode="auto">
              <a:xfrm>
                <a:off x="11188" y="847"/>
                <a:ext cx="162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2" name="Rectangle 847"/>
              <p:cNvSpPr>
                <a:spLocks noChangeArrowheads="1"/>
              </p:cNvSpPr>
              <p:nvPr/>
            </p:nvSpPr>
            <p:spPr bwMode="auto">
              <a:xfrm>
                <a:off x="11188" y="847"/>
                <a:ext cx="162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3" name="Freeform 848"/>
              <p:cNvSpPr>
                <a:spLocks/>
              </p:cNvSpPr>
              <p:nvPr/>
            </p:nvSpPr>
            <p:spPr bwMode="auto">
              <a:xfrm>
                <a:off x="11674" y="481"/>
                <a:ext cx="157" cy="156"/>
              </a:xfrm>
              <a:custGeom>
                <a:avLst/>
                <a:gdLst>
                  <a:gd name="T0" fmla="*/ 13 w 26"/>
                  <a:gd name="T1" fmla="*/ 0 h 26"/>
                  <a:gd name="T2" fmla="*/ 26 w 26"/>
                  <a:gd name="T3" fmla="*/ 9 h 26"/>
                  <a:gd name="T4" fmla="*/ 26 w 26"/>
                  <a:gd name="T5" fmla="*/ 26 h 26"/>
                  <a:gd name="T6" fmla="*/ 0 w 26"/>
                  <a:gd name="T7" fmla="*/ 26 h 26"/>
                  <a:gd name="T8" fmla="*/ 0 w 26"/>
                  <a:gd name="T9" fmla="*/ 9 h 26"/>
                  <a:gd name="T10" fmla="*/ 13 w 26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20" y="0"/>
                      <a:pt x="26" y="4"/>
                      <a:pt x="26" y="9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6" y="0"/>
                      <a:pt x="13" y="0"/>
                    </a:cubicBezTo>
                    <a:close/>
                  </a:path>
                </a:pathLst>
              </a:cu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4" name="Freeform 849"/>
              <p:cNvSpPr>
                <a:spLocks noEditPoints="1"/>
              </p:cNvSpPr>
              <p:nvPr/>
            </p:nvSpPr>
            <p:spPr bwMode="auto">
              <a:xfrm>
                <a:off x="11668" y="475"/>
                <a:ext cx="169" cy="168"/>
              </a:xfrm>
              <a:custGeom>
                <a:avLst/>
                <a:gdLst>
                  <a:gd name="T0" fmla="*/ 0 w 28"/>
                  <a:gd name="T1" fmla="*/ 10 h 28"/>
                  <a:gd name="T2" fmla="*/ 0 w 28"/>
                  <a:gd name="T3" fmla="*/ 28 h 28"/>
                  <a:gd name="T4" fmla="*/ 28 w 28"/>
                  <a:gd name="T5" fmla="*/ 28 h 28"/>
                  <a:gd name="T6" fmla="*/ 28 w 28"/>
                  <a:gd name="T7" fmla="*/ 10 h 28"/>
                  <a:gd name="T8" fmla="*/ 14 w 28"/>
                  <a:gd name="T9" fmla="*/ 0 h 28"/>
                  <a:gd name="T10" fmla="*/ 0 w 28"/>
                  <a:gd name="T11" fmla="*/ 10 h 28"/>
                  <a:gd name="T12" fmla="*/ 2 w 28"/>
                  <a:gd name="T13" fmla="*/ 10 h 28"/>
                  <a:gd name="T14" fmla="*/ 14 w 28"/>
                  <a:gd name="T15" fmla="*/ 2 h 28"/>
                  <a:gd name="T16" fmla="*/ 26 w 28"/>
                  <a:gd name="T17" fmla="*/ 10 h 28"/>
                  <a:gd name="T18" fmla="*/ 26 w 28"/>
                  <a:gd name="T19" fmla="*/ 26 h 28"/>
                  <a:gd name="T20" fmla="*/ 2 w 28"/>
                  <a:gd name="T21" fmla="*/ 26 h 28"/>
                  <a:gd name="T22" fmla="*/ 2 w 28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8">
                    <a:moveTo>
                      <a:pt x="0" y="10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10"/>
                    </a:cubicBezTo>
                    <a:close/>
                    <a:moveTo>
                      <a:pt x="2" y="10"/>
                    </a:moveTo>
                    <a:cubicBezTo>
                      <a:pt x="2" y="5"/>
                      <a:pt x="7" y="2"/>
                      <a:pt x="14" y="2"/>
                    </a:cubicBezTo>
                    <a:cubicBezTo>
                      <a:pt x="21" y="2"/>
                      <a:pt x="26" y="5"/>
                      <a:pt x="26" y="10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" y="26"/>
                      <a:pt x="2" y="26"/>
                      <a:pt x="2" y="26"/>
                    </a:cubicBezTo>
                    <a:lnTo>
                      <a:pt x="2" y="10"/>
                    </a:lnTo>
                    <a:close/>
                  </a:path>
                </a:pathLst>
              </a:cu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5" name="Rectangle 850"/>
              <p:cNvSpPr>
                <a:spLocks noChangeArrowheads="1"/>
              </p:cNvSpPr>
              <p:nvPr/>
            </p:nvSpPr>
            <p:spPr bwMode="auto">
              <a:xfrm>
                <a:off x="11656" y="643"/>
                <a:ext cx="193" cy="6"/>
              </a:xfrm>
              <a:prstGeom prst="rect">
                <a:avLst/>
              </a:prstGeom>
              <a:solidFill>
                <a:srgbClr val="F1F0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6" name="Rectangle 851"/>
              <p:cNvSpPr>
                <a:spLocks noChangeArrowheads="1"/>
              </p:cNvSpPr>
              <p:nvPr/>
            </p:nvSpPr>
            <p:spPr bwMode="auto">
              <a:xfrm>
                <a:off x="11747" y="481"/>
                <a:ext cx="12" cy="162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7" name="Rectangle 852"/>
              <p:cNvSpPr>
                <a:spLocks noChangeArrowheads="1"/>
              </p:cNvSpPr>
              <p:nvPr/>
            </p:nvSpPr>
            <p:spPr bwMode="auto">
              <a:xfrm>
                <a:off x="11668" y="529"/>
                <a:ext cx="163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8" name="Rectangle 853"/>
              <p:cNvSpPr>
                <a:spLocks noChangeArrowheads="1"/>
              </p:cNvSpPr>
              <p:nvPr/>
            </p:nvSpPr>
            <p:spPr bwMode="auto">
              <a:xfrm>
                <a:off x="11668" y="583"/>
                <a:ext cx="163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9" name="Freeform 854"/>
              <p:cNvSpPr>
                <a:spLocks/>
              </p:cNvSpPr>
              <p:nvPr/>
            </p:nvSpPr>
            <p:spPr bwMode="auto">
              <a:xfrm>
                <a:off x="11428" y="481"/>
                <a:ext cx="162" cy="156"/>
              </a:xfrm>
              <a:custGeom>
                <a:avLst/>
                <a:gdLst>
                  <a:gd name="T0" fmla="*/ 14 w 27"/>
                  <a:gd name="T1" fmla="*/ 0 h 26"/>
                  <a:gd name="T2" fmla="*/ 27 w 27"/>
                  <a:gd name="T3" fmla="*/ 9 h 26"/>
                  <a:gd name="T4" fmla="*/ 27 w 27"/>
                  <a:gd name="T5" fmla="*/ 26 h 26"/>
                  <a:gd name="T6" fmla="*/ 0 w 27"/>
                  <a:gd name="T7" fmla="*/ 26 h 26"/>
                  <a:gd name="T8" fmla="*/ 0 w 27"/>
                  <a:gd name="T9" fmla="*/ 9 h 26"/>
                  <a:gd name="T10" fmla="*/ 14 w 27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14" y="0"/>
                    </a:moveTo>
                    <a:cubicBezTo>
                      <a:pt x="21" y="0"/>
                      <a:pt x="27" y="4"/>
                      <a:pt x="27" y="9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0" name="Freeform 855"/>
              <p:cNvSpPr>
                <a:spLocks noEditPoints="1"/>
              </p:cNvSpPr>
              <p:nvPr/>
            </p:nvSpPr>
            <p:spPr bwMode="auto">
              <a:xfrm>
                <a:off x="11422" y="475"/>
                <a:ext cx="174" cy="168"/>
              </a:xfrm>
              <a:custGeom>
                <a:avLst/>
                <a:gdLst>
                  <a:gd name="T0" fmla="*/ 0 w 29"/>
                  <a:gd name="T1" fmla="*/ 10 h 28"/>
                  <a:gd name="T2" fmla="*/ 0 w 29"/>
                  <a:gd name="T3" fmla="*/ 28 h 28"/>
                  <a:gd name="T4" fmla="*/ 29 w 29"/>
                  <a:gd name="T5" fmla="*/ 28 h 28"/>
                  <a:gd name="T6" fmla="*/ 29 w 29"/>
                  <a:gd name="T7" fmla="*/ 10 h 28"/>
                  <a:gd name="T8" fmla="*/ 15 w 29"/>
                  <a:gd name="T9" fmla="*/ 0 h 28"/>
                  <a:gd name="T10" fmla="*/ 0 w 29"/>
                  <a:gd name="T11" fmla="*/ 10 h 28"/>
                  <a:gd name="T12" fmla="*/ 3 w 29"/>
                  <a:gd name="T13" fmla="*/ 10 h 28"/>
                  <a:gd name="T14" fmla="*/ 15 w 29"/>
                  <a:gd name="T15" fmla="*/ 2 h 28"/>
                  <a:gd name="T16" fmla="*/ 27 w 29"/>
                  <a:gd name="T17" fmla="*/ 10 h 28"/>
                  <a:gd name="T18" fmla="*/ 27 w 29"/>
                  <a:gd name="T19" fmla="*/ 26 h 28"/>
                  <a:gd name="T20" fmla="*/ 3 w 29"/>
                  <a:gd name="T21" fmla="*/ 26 h 28"/>
                  <a:gd name="T22" fmla="*/ 3 w 29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" h="28">
                    <a:moveTo>
                      <a:pt x="0" y="10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4"/>
                      <a:pt x="23" y="0"/>
                      <a:pt x="15" y="0"/>
                    </a:cubicBezTo>
                    <a:cubicBezTo>
                      <a:pt x="7" y="0"/>
                      <a:pt x="0" y="4"/>
                      <a:pt x="0" y="10"/>
                    </a:cubicBezTo>
                    <a:close/>
                    <a:moveTo>
                      <a:pt x="3" y="10"/>
                    </a:moveTo>
                    <a:cubicBezTo>
                      <a:pt x="3" y="5"/>
                      <a:pt x="8" y="2"/>
                      <a:pt x="15" y="2"/>
                    </a:cubicBezTo>
                    <a:cubicBezTo>
                      <a:pt x="21" y="2"/>
                      <a:pt x="27" y="5"/>
                      <a:pt x="27" y="10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3" y="26"/>
                      <a:pt x="3" y="26"/>
                      <a:pt x="3" y="26"/>
                    </a:cubicBezTo>
                    <a:lnTo>
                      <a:pt x="3" y="10"/>
                    </a:lnTo>
                    <a:close/>
                  </a:path>
                </a:pathLst>
              </a:cu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1" name="Rectangle 856"/>
              <p:cNvSpPr>
                <a:spLocks noChangeArrowheads="1"/>
              </p:cNvSpPr>
              <p:nvPr/>
            </p:nvSpPr>
            <p:spPr bwMode="auto">
              <a:xfrm>
                <a:off x="11416" y="643"/>
                <a:ext cx="192" cy="6"/>
              </a:xfrm>
              <a:prstGeom prst="rect">
                <a:avLst/>
              </a:prstGeom>
              <a:solidFill>
                <a:srgbClr val="F1F0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2" name="Rectangle 857"/>
              <p:cNvSpPr>
                <a:spLocks noChangeArrowheads="1"/>
              </p:cNvSpPr>
              <p:nvPr/>
            </p:nvSpPr>
            <p:spPr bwMode="auto">
              <a:xfrm>
                <a:off x="11506" y="481"/>
                <a:ext cx="6" cy="162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3" name="Rectangle 858"/>
              <p:cNvSpPr>
                <a:spLocks noChangeArrowheads="1"/>
              </p:cNvSpPr>
              <p:nvPr/>
            </p:nvSpPr>
            <p:spPr bwMode="auto">
              <a:xfrm>
                <a:off x="11422" y="529"/>
                <a:ext cx="168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4" name="Rectangle 859"/>
              <p:cNvSpPr>
                <a:spLocks noChangeArrowheads="1"/>
              </p:cNvSpPr>
              <p:nvPr/>
            </p:nvSpPr>
            <p:spPr bwMode="auto">
              <a:xfrm>
                <a:off x="11422" y="583"/>
                <a:ext cx="168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5" name="Freeform 860"/>
              <p:cNvSpPr>
                <a:spLocks/>
              </p:cNvSpPr>
              <p:nvPr/>
            </p:nvSpPr>
            <p:spPr bwMode="auto">
              <a:xfrm>
                <a:off x="11194" y="481"/>
                <a:ext cx="156" cy="156"/>
              </a:xfrm>
              <a:custGeom>
                <a:avLst/>
                <a:gdLst>
                  <a:gd name="T0" fmla="*/ 13 w 26"/>
                  <a:gd name="T1" fmla="*/ 0 h 26"/>
                  <a:gd name="T2" fmla="*/ 26 w 26"/>
                  <a:gd name="T3" fmla="*/ 9 h 26"/>
                  <a:gd name="T4" fmla="*/ 26 w 26"/>
                  <a:gd name="T5" fmla="*/ 26 h 26"/>
                  <a:gd name="T6" fmla="*/ 0 w 26"/>
                  <a:gd name="T7" fmla="*/ 26 h 26"/>
                  <a:gd name="T8" fmla="*/ 0 w 26"/>
                  <a:gd name="T9" fmla="*/ 9 h 26"/>
                  <a:gd name="T10" fmla="*/ 13 w 26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20" y="0"/>
                      <a:pt x="26" y="4"/>
                      <a:pt x="26" y="9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6" y="0"/>
                      <a:pt x="13" y="0"/>
                    </a:cubicBezTo>
                  </a:path>
                </a:pathLst>
              </a:cu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6" name="Freeform 861"/>
              <p:cNvSpPr>
                <a:spLocks noEditPoints="1"/>
              </p:cNvSpPr>
              <p:nvPr/>
            </p:nvSpPr>
            <p:spPr bwMode="auto">
              <a:xfrm>
                <a:off x="11188" y="475"/>
                <a:ext cx="168" cy="168"/>
              </a:xfrm>
              <a:custGeom>
                <a:avLst/>
                <a:gdLst>
                  <a:gd name="T0" fmla="*/ 0 w 28"/>
                  <a:gd name="T1" fmla="*/ 10 h 28"/>
                  <a:gd name="T2" fmla="*/ 0 w 28"/>
                  <a:gd name="T3" fmla="*/ 28 h 28"/>
                  <a:gd name="T4" fmla="*/ 28 w 28"/>
                  <a:gd name="T5" fmla="*/ 28 h 28"/>
                  <a:gd name="T6" fmla="*/ 28 w 28"/>
                  <a:gd name="T7" fmla="*/ 10 h 28"/>
                  <a:gd name="T8" fmla="*/ 14 w 28"/>
                  <a:gd name="T9" fmla="*/ 0 h 28"/>
                  <a:gd name="T10" fmla="*/ 0 w 28"/>
                  <a:gd name="T11" fmla="*/ 10 h 28"/>
                  <a:gd name="T12" fmla="*/ 2 w 28"/>
                  <a:gd name="T13" fmla="*/ 10 h 28"/>
                  <a:gd name="T14" fmla="*/ 14 w 28"/>
                  <a:gd name="T15" fmla="*/ 2 h 28"/>
                  <a:gd name="T16" fmla="*/ 26 w 28"/>
                  <a:gd name="T17" fmla="*/ 10 h 28"/>
                  <a:gd name="T18" fmla="*/ 26 w 28"/>
                  <a:gd name="T19" fmla="*/ 26 h 28"/>
                  <a:gd name="T20" fmla="*/ 2 w 28"/>
                  <a:gd name="T21" fmla="*/ 26 h 28"/>
                  <a:gd name="T22" fmla="*/ 2 w 28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8">
                    <a:moveTo>
                      <a:pt x="0" y="10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10"/>
                    </a:cubicBezTo>
                    <a:moveTo>
                      <a:pt x="2" y="10"/>
                    </a:moveTo>
                    <a:cubicBezTo>
                      <a:pt x="2" y="5"/>
                      <a:pt x="7" y="2"/>
                      <a:pt x="14" y="2"/>
                    </a:cubicBezTo>
                    <a:cubicBezTo>
                      <a:pt x="21" y="2"/>
                      <a:pt x="26" y="5"/>
                      <a:pt x="26" y="10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10"/>
                      <a:pt x="2" y="10"/>
                      <a:pt x="2" y="10"/>
                    </a:cubicBezTo>
                  </a:path>
                </a:pathLst>
              </a:cu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7" name="Rectangle 862"/>
              <p:cNvSpPr>
                <a:spLocks noChangeArrowheads="1"/>
              </p:cNvSpPr>
              <p:nvPr/>
            </p:nvSpPr>
            <p:spPr bwMode="auto">
              <a:xfrm>
                <a:off x="11176" y="643"/>
                <a:ext cx="192" cy="6"/>
              </a:xfrm>
              <a:prstGeom prst="rect">
                <a:avLst/>
              </a:prstGeom>
              <a:solidFill>
                <a:srgbClr val="F1F0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8" name="Rectangle 863"/>
              <p:cNvSpPr>
                <a:spLocks noChangeArrowheads="1"/>
              </p:cNvSpPr>
              <p:nvPr/>
            </p:nvSpPr>
            <p:spPr bwMode="auto">
              <a:xfrm>
                <a:off x="11176" y="643"/>
                <a:ext cx="192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9" name="Rectangle 864"/>
              <p:cNvSpPr>
                <a:spLocks noChangeArrowheads="1"/>
              </p:cNvSpPr>
              <p:nvPr/>
            </p:nvSpPr>
            <p:spPr bwMode="auto">
              <a:xfrm>
                <a:off x="11266" y="481"/>
                <a:ext cx="12" cy="162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0" name="Rectangle 865"/>
              <p:cNvSpPr>
                <a:spLocks noChangeArrowheads="1"/>
              </p:cNvSpPr>
              <p:nvPr/>
            </p:nvSpPr>
            <p:spPr bwMode="auto">
              <a:xfrm>
                <a:off x="11266" y="481"/>
                <a:ext cx="12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1" name="Rectangle 866"/>
              <p:cNvSpPr>
                <a:spLocks noChangeArrowheads="1"/>
              </p:cNvSpPr>
              <p:nvPr/>
            </p:nvSpPr>
            <p:spPr bwMode="auto">
              <a:xfrm>
                <a:off x="11188" y="529"/>
                <a:ext cx="162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2" name="Rectangle 867"/>
              <p:cNvSpPr>
                <a:spLocks noChangeArrowheads="1"/>
              </p:cNvSpPr>
              <p:nvPr/>
            </p:nvSpPr>
            <p:spPr bwMode="auto">
              <a:xfrm>
                <a:off x="11188" y="529"/>
                <a:ext cx="162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3" name="Rectangle 868"/>
              <p:cNvSpPr>
                <a:spLocks noChangeArrowheads="1"/>
              </p:cNvSpPr>
              <p:nvPr/>
            </p:nvSpPr>
            <p:spPr bwMode="auto">
              <a:xfrm>
                <a:off x="11188" y="583"/>
                <a:ext cx="162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4" name="Rectangle 869"/>
              <p:cNvSpPr>
                <a:spLocks noChangeArrowheads="1"/>
              </p:cNvSpPr>
              <p:nvPr/>
            </p:nvSpPr>
            <p:spPr bwMode="auto">
              <a:xfrm>
                <a:off x="11188" y="583"/>
                <a:ext cx="162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5" name="Rectangle 870"/>
              <p:cNvSpPr>
                <a:spLocks noChangeArrowheads="1"/>
              </p:cNvSpPr>
              <p:nvPr/>
            </p:nvSpPr>
            <p:spPr bwMode="auto">
              <a:xfrm>
                <a:off x="10414" y="373"/>
                <a:ext cx="858" cy="624"/>
              </a:xfrm>
              <a:prstGeom prst="rect">
                <a:avLst/>
              </a:prstGeom>
              <a:solidFill>
                <a:srgbClr val="B697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6" name="Rectangle 871"/>
              <p:cNvSpPr>
                <a:spLocks noChangeArrowheads="1"/>
              </p:cNvSpPr>
              <p:nvPr/>
            </p:nvSpPr>
            <p:spPr bwMode="auto">
              <a:xfrm>
                <a:off x="10414" y="373"/>
                <a:ext cx="858" cy="6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7" name="Freeform 872"/>
              <p:cNvSpPr>
                <a:spLocks/>
              </p:cNvSpPr>
              <p:nvPr/>
            </p:nvSpPr>
            <p:spPr bwMode="auto">
              <a:xfrm>
                <a:off x="10414" y="259"/>
                <a:ext cx="432" cy="114"/>
              </a:xfrm>
              <a:custGeom>
                <a:avLst/>
                <a:gdLst>
                  <a:gd name="T0" fmla="*/ 432 w 432"/>
                  <a:gd name="T1" fmla="*/ 114 h 114"/>
                  <a:gd name="T2" fmla="*/ 0 w 432"/>
                  <a:gd name="T3" fmla="*/ 114 h 114"/>
                  <a:gd name="T4" fmla="*/ 18 w 432"/>
                  <a:gd name="T5" fmla="*/ 0 h 114"/>
                  <a:gd name="T6" fmla="*/ 432 w 432"/>
                  <a:gd name="T7" fmla="*/ 0 h 114"/>
                  <a:gd name="T8" fmla="*/ 432 w 432"/>
                  <a:gd name="T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2" h="114">
                    <a:moveTo>
                      <a:pt x="432" y="114"/>
                    </a:moveTo>
                    <a:lnTo>
                      <a:pt x="0" y="114"/>
                    </a:lnTo>
                    <a:lnTo>
                      <a:pt x="18" y="0"/>
                    </a:lnTo>
                    <a:lnTo>
                      <a:pt x="432" y="0"/>
                    </a:lnTo>
                    <a:lnTo>
                      <a:pt x="432" y="114"/>
                    </a:lnTo>
                    <a:close/>
                  </a:path>
                </a:pathLst>
              </a:custGeom>
              <a:solidFill>
                <a:srgbClr val="8E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8" name="Freeform 873"/>
              <p:cNvSpPr>
                <a:spLocks/>
              </p:cNvSpPr>
              <p:nvPr/>
            </p:nvSpPr>
            <p:spPr bwMode="auto">
              <a:xfrm>
                <a:off x="10414" y="259"/>
                <a:ext cx="432" cy="114"/>
              </a:xfrm>
              <a:custGeom>
                <a:avLst/>
                <a:gdLst>
                  <a:gd name="T0" fmla="*/ 432 w 432"/>
                  <a:gd name="T1" fmla="*/ 114 h 114"/>
                  <a:gd name="T2" fmla="*/ 0 w 432"/>
                  <a:gd name="T3" fmla="*/ 114 h 114"/>
                  <a:gd name="T4" fmla="*/ 18 w 432"/>
                  <a:gd name="T5" fmla="*/ 0 h 114"/>
                  <a:gd name="T6" fmla="*/ 432 w 432"/>
                  <a:gd name="T7" fmla="*/ 0 h 114"/>
                  <a:gd name="T8" fmla="*/ 432 w 432"/>
                  <a:gd name="T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2" h="114">
                    <a:moveTo>
                      <a:pt x="432" y="114"/>
                    </a:moveTo>
                    <a:lnTo>
                      <a:pt x="0" y="114"/>
                    </a:lnTo>
                    <a:lnTo>
                      <a:pt x="18" y="0"/>
                    </a:lnTo>
                    <a:lnTo>
                      <a:pt x="432" y="0"/>
                    </a:lnTo>
                    <a:lnTo>
                      <a:pt x="432" y="11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9" name="Rectangle 874"/>
              <p:cNvSpPr>
                <a:spLocks noChangeArrowheads="1"/>
              </p:cNvSpPr>
              <p:nvPr/>
            </p:nvSpPr>
            <p:spPr bwMode="auto">
              <a:xfrm>
                <a:off x="10420" y="301"/>
                <a:ext cx="864" cy="696"/>
              </a:xfrm>
              <a:prstGeom prst="rect">
                <a:avLst/>
              </a:prstGeom>
              <a:solidFill>
                <a:srgbClr val="EAEA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0" name="Rectangle 875"/>
              <p:cNvSpPr>
                <a:spLocks noChangeArrowheads="1"/>
              </p:cNvSpPr>
              <p:nvPr/>
            </p:nvSpPr>
            <p:spPr bwMode="auto">
              <a:xfrm>
                <a:off x="10420" y="301"/>
                <a:ext cx="864" cy="6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1" name="Rectangle 876"/>
              <p:cNvSpPr>
                <a:spLocks noChangeArrowheads="1"/>
              </p:cNvSpPr>
              <p:nvPr/>
            </p:nvSpPr>
            <p:spPr bwMode="auto">
              <a:xfrm>
                <a:off x="10486" y="283"/>
                <a:ext cx="714" cy="714"/>
              </a:xfrm>
              <a:prstGeom prst="rect">
                <a:avLst/>
              </a:prstGeom>
              <a:solidFill>
                <a:srgbClr val="CEAE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2" name="Rectangle 877"/>
              <p:cNvSpPr>
                <a:spLocks noChangeArrowheads="1"/>
              </p:cNvSpPr>
              <p:nvPr/>
            </p:nvSpPr>
            <p:spPr bwMode="auto">
              <a:xfrm>
                <a:off x="10486" y="283"/>
                <a:ext cx="714" cy="7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3" name="Freeform 878"/>
              <p:cNvSpPr>
                <a:spLocks noEditPoints="1"/>
              </p:cNvSpPr>
              <p:nvPr/>
            </p:nvSpPr>
            <p:spPr bwMode="auto">
              <a:xfrm>
                <a:off x="10756" y="625"/>
                <a:ext cx="186" cy="372"/>
              </a:xfrm>
              <a:custGeom>
                <a:avLst/>
                <a:gdLst>
                  <a:gd name="T0" fmla="*/ 0 w 186"/>
                  <a:gd name="T1" fmla="*/ 372 h 372"/>
                  <a:gd name="T2" fmla="*/ 186 w 186"/>
                  <a:gd name="T3" fmla="*/ 372 h 372"/>
                  <a:gd name="T4" fmla="*/ 186 w 186"/>
                  <a:gd name="T5" fmla="*/ 0 h 372"/>
                  <a:gd name="T6" fmla="*/ 0 w 186"/>
                  <a:gd name="T7" fmla="*/ 0 h 372"/>
                  <a:gd name="T8" fmla="*/ 0 w 186"/>
                  <a:gd name="T9" fmla="*/ 372 h 372"/>
                  <a:gd name="T10" fmla="*/ 18 w 186"/>
                  <a:gd name="T11" fmla="*/ 18 h 372"/>
                  <a:gd name="T12" fmla="*/ 174 w 186"/>
                  <a:gd name="T13" fmla="*/ 18 h 372"/>
                  <a:gd name="T14" fmla="*/ 174 w 186"/>
                  <a:gd name="T15" fmla="*/ 372 h 372"/>
                  <a:gd name="T16" fmla="*/ 18 w 186"/>
                  <a:gd name="T17" fmla="*/ 372 h 372"/>
                  <a:gd name="T18" fmla="*/ 18 w 186"/>
                  <a:gd name="T19" fmla="*/ 18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6" h="372">
                    <a:moveTo>
                      <a:pt x="0" y="372"/>
                    </a:moveTo>
                    <a:lnTo>
                      <a:pt x="186" y="372"/>
                    </a:lnTo>
                    <a:lnTo>
                      <a:pt x="186" y="0"/>
                    </a:lnTo>
                    <a:lnTo>
                      <a:pt x="0" y="0"/>
                    </a:lnTo>
                    <a:lnTo>
                      <a:pt x="0" y="372"/>
                    </a:lnTo>
                    <a:close/>
                    <a:moveTo>
                      <a:pt x="18" y="18"/>
                    </a:moveTo>
                    <a:lnTo>
                      <a:pt x="174" y="18"/>
                    </a:lnTo>
                    <a:lnTo>
                      <a:pt x="174" y="372"/>
                    </a:lnTo>
                    <a:lnTo>
                      <a:pt x="18" y="372"/>
                    </a:ln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FDF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4" name="Freeform 879"/>
              <p:cNvSpPr>
                <a:spLocks noEditPoints="1"/>
              </p:cNvSpPr>
              <p:nvPr/>
            </p:nvSpPr>
            <p:spPr bwMode="auto">
              <a:xfrm>
                <a:off x="10756" y="625"/>
                <a:ext cx="186" cy="372"/>
              </a:xfrm>
              <a:custGeom>
                <a:avLst/>
                <a:gdLst>
                  <a:gd name="T0" fmla="*/ 0 w 186"/>
                  <a:gd name="T1" fmla="*/ 372 h 372"/>
                  <a:gd name="T2" fmla="*/ 186 w 186"/>
                  <a:gd name="T3" fmla="*/ 372 h 372"/>
                  <a:gd name="T4" fmla="*/ 186 w 186"/>
                  <a:gd name="T5" fmla="*/ 0 h 372"/>
                  <a:gd name="T6" fmla="*/ 0 w 186"/>
                  <a:gd name="T7" fmla="*/ 0 h 372"/>
                  <a:gd name="T8" fmla="*/ 0 w 186"/>
                  <a:gd name="T9" fmla="*/ 372 h 372"/>
                  <a:gd name="T10" fmla="*/ 18 w 186"/>
                  <a:gd name="T11" fmla="*/ 18 h 372"/>
                  <a:gd name="T12" fmla="*/ 174 w 186"/>
                  <a:gd name="T13" fmla="*/ 18 h 372"/>
                  <a:gd name="T14" fmla="*/ 174 w 186"/>
                  <a:gd name="T15" fmla="*/ 372 h 372"/>
                  <a:gd name="T16" fmla="*/ 18 w 186"/>
                  <a:gd name="T17" fmla="*/ 372 h 372"/>
                  <a:gd name="T18" fmla="*/ 18 w 186"/>
                  <a:gd name="T19" fmla="*/ 18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6" h="372">
                    <a:moveTo>
                      <a:pt x="0" y="372"/>
                    </a:moveTo>
                    <a:lnTo>
                      <a:pt x="186" y="372"/>
                    </a:lnTo>
                    <a:lnTo>
                      <a:pt x="186" y="0"/>
                    </a:lnTo>
                    <a:lnTo>
                      <a:pt x="0" y="0"/>
                    </a:lnTo>
                    <a:lnTo>
                      <a:pt x="0" y="372"/>
                    </a:lnTo>
                    <a:moveTo>
                      <a:pt x="18" y="18"/>
                    </a:moveTo>
                    <a:lnTo>
                      <a:pt x="174" y="18"/>
                    </a:lnTo>
                    <a:lnTo>
                      <a:pt x="174" y="372"/>
                    </a:lnTo>
                    <a:lnTo>
                      <a:pt x="18" y="372"/>
                    </a:lnTo>
                    <a:lnTo>
                      <a:pt x="18" y="1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5" name="Rectangle 880"/>
              <p:cNvSpPr>
                <a:spLocks noChangeArrowheads="1"/>
              </p:cNvSpPr>
              <p:nvPr/>
            </p:nvSpPr>
            <p:spPr bwMode="auto">
              <a:xfrm>
                <a:off x="10768" y="631"/>
                <a:ext cx="168" cy="36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6" name="Rectangle 881"/>
              <p:cNvSpPr>
                <a:spLocks noChangeArrowheads="1"/>
              </p:cNvSpPr>
              <p:nvPr/>
            </p:nvSpPr>
            <p:spPr bwMode="auto">
              <a:xfrm>
                <a:off x="10768" y="631"/>
                <a:ext cx="168" cy="3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7" name="Rectangle 882"/>
              <p:cNvSpPr>
                <a:spLocks noChangeArrowheads="1"/>
              </p:cNvSpPr>
              <p:nvPr/>
            </p:nvSpPr>
            <p:spPr bwMode="auto">
              <a:xfrm>
                <a:off x="10792" y="661"/>
                <a:ext cx="120" cy="186"/>
              </a:xfrm>
              <a:prstGeom prst="rect">
                <a:avLst/>
              </a:pr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8" name="Rectangle 883"/>
              <p:cNvSpPr>
                <a:spLocks noChangeArrowheads="1"/>
              </p:cNvSpPr>
              <p:nvPr/>
            </p:nvSpPr>
            <p:spPr bwMode="auto">
              <a:xfrm>
                <a:off x="10792" y="661"/>
                <a:ext cx="120" cy="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9" name="Rectangle 884"/>
              <p:cNvSpPr>
                <a:spLocks noChangeArrowheads="1"/>
              </p:cNvSpPr>
              <p:nvPr/>
            </p:nvSpPr>
            <p:spPr bwMode="auto">
              <a:xfrm>
                <a:off x="10792" y="877"/>
                <a:ext cx="120" cy="114"/>
              </a:xfrm>
              <a:prstGeom prst="rect">
                <a:avLst/>
              </a:prstGeom>
              <a:solidFill>
                <a:srgbClr val="F1F0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0" name="Freeform 885"/>
              <p:cNvSpPr>
                <a:spLocks/>
              </p:cNvSpPr>
              <p:nvPr/>
            </p:nvSpPr>
            <p:spPr bwMode="auto">
              <a:xfrm>
                <a:off x="10330" y="-132"/>
                <a:ext cx="1032" cy="415"/>
              </a:xfrm>
              <a:custGeom>
                <a:avLst/>
                <a:gdLst>
                  <a:gd name="T0" fmla="*/ 4 w 172"/>
                  <a:gd name="T1" fmla="*/ 69 h 69"/>
                  <a:gd name="T2" fmla="*/ 1 w 172"/>
                  <a:gd name="T3" fmla="*/ 66 h 69"/>
                  <a:gd name="T4" fmla="*/ 2 w 172"/>
                  <a:gd name="T5" fmla="*/ 62 h 69"/>
                  <a:gd name="T6" fmla="*/ 85 w 172"/>
                  <a:gd name="T7" fmla="*/ 0 h 69"/>
                  <a:gd name="T8" fmla="*/ 87 w 172"/>
                  <a:gd name="T9" fmla="*/ 0 h 69"/>
                  <a:gd name="T10" fmla="*/ 89 w 172"/>
                  <a:gd name="T11" fmla="*/ 0 h 69"/>
                  <a:gd name="T12" fmla="*/ 170 w 172"/>
                  <a:gd name="T13" fmla="*/ 62 h 69"/>
                  <a:gd name="T14" fmla="*/ 172 w 172"/>
                  <a:gd name="T15" fmla="*/ 66 h 69"/>
                  <a:gd name="T16" fmla="*/ 168 w 172"/>
                  <a:gd name="T17" fmla="*/ 69 h 69"/>
                  <a:gd name="T18" fmla="*/ 4 w 172"/>
                  <a:gd name="T19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69">
                    <a:moveTo>
                      <a:pt x="4" y="69"/>
                    </a:moveTo>
                    <a:cubicBezTo>
                      <a:pt x="2" y="69"/>
                      <a:pt x="1" y="68"/>
                      <a:pt x="1" y="66"/>
                    </a:cubicBezTo>
                    <a:cubicBezTo>
                      <a:pt x="0" y="65"/>
                      <a:pt x="1" y="63"/>
                      <a:pt x="2" y="62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5" y="0"/>
                      <a:pt x="86" y="0"/>
                      <a:pt x="87" y="0"/>
                    </a:cubicBezTo>
                    <a:cubicBezTo>
                      <a:pt x="87" y="0"/>
                      <a:pt x="88" y="0"/>
                      <a:pt x="89" y="0"/>
                    </a:cubicBezTo>
                    <a:cubicBezTo>
                      <a:pt x="170" y="62"/>
                      <a:pt x="170" y="62"/>
                      <a:pt x="170" y="62"/>
                    </a:cubicBezTo>
                    <a:cubicBezTo>
                      <a:pt x="172" y="63"/>
                      <a:pt x="172" y="65"/>
                      <a:pt x="172" y="66"/>
                    </a:cubicBezTo>
                    <a:cubicBezTo>
                      <a:pt x="171" y="68"/>
                      <a:pt x="170" y="69"/>
                      <a:pt x="168" y="69"/>
                    </a:cubicBezTo>
                    <a:cubicBezTo>
                      <a:pt x="4" y="69"/>
                      <a:pt x="4" y="69"/>
                      <a:pt x="4" y="69"/>
                    </a:cubicBezTo>
                  </a:path>
                </a:pathLst>
              </a:custGeom>
              <a:solidFill>
                <a:srgbClr val="D0D1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1" name="Freeform 886"/>
              <p:cNvSpPr>
                <a:spLocks noEditPoints="1"/>
              </p:cNvSpPr>
              <p:nvPr/>
            </p:nvSpPr>
            <p:spPr bwMode="auto">
              <a:xfrm>
                <a:off x="10306" y="-156"/>
                <a:ext cx="1080" cy="457"/>
              </a:xfrm>
              <a:custGeom>
                <a:avLst/>
                <a:gdLst>
                  <a:gd name="T0" fmla="*/ 91 w 180"/>
                  <a:gd name="T1" fmla="*/ 7 h 76"/>
                  <a:gd name="T2" fmla="*/ 172 w 180"/>
                  <a:gd name="T3" fmla="*/ 69 h 76"/>
                  <a:gd name="T4" fmla="*/ 8 w 180"/>
                  <a:gd name="T5" fmla="*/ 69 h 76"/>
                  <a:gd name="T6" fmla="*/ 91 w 180"/>
                  <a:gd name="T7" fmla="*/ 7 h 76"/>
                  <a:gd name="T8" fmla="*/ 91 w 180"/>
                  <a:gd name="T9" fmla="*/ 0 h 76"/>
                  <a:gd name="T10" fmla="*/ 86 w 180"/>
                  <a:gd name="T11" fmla="*/ 1 h 76"/>
                  <a:gd name="T12" fmla="*/ 4 w 180"/>
                  <a:gd name="T13" fmla="*/ 64 h 76"/>
                  <a:gd name="T14" fmla="*/ 1 w 180"/>
                  <a:gd name="T15" fmla="*/ 72 h 76"/>
                  <a:gd name="T16" fmla="*/ 8 w 180"/>
                  <a:gd name="T17" fmla="*/ 76 h 76"/>
                  <a:gd name="T18" fmla="*/ 172 w 180"/>
                  <a:gd name="T19" fmla="*/ 76 h 76"/>
                  <a:gd name="T20" fmla="*/ 179 w 180"/>
                  <a:gd name="T21" fmla="*/ 72 h 76"/>
                  <a:gd name="T22" fmla="*/ 176 w 180"/>
                  <a:gd name="T23" fmla="*/ 64 h 76"/>
                  <a:gd name="T24" fmla="*/ 95 w 180"/>
                  <a:gd name="T25" fmla="*/ 1 h 76"/>
                  <a:gd name="T26" fmla="*/ 91 w 180"/>
                  <a:gd name="T2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76">
                    <a:moveTo>
                      <a:pt x="91" y="7"/>
                    </a:moveTo>
                    <a:cubicBezTo>
                      <a:pt x="172" y="69"/>
                      <a:pt x="172" y="69"/>
                      <a:pt x="172" y="69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91" y="7"/>
                      <a:pt x="91" y="7"/>
                      <a:pt x="91" y="7"/>
                    </a:cubicBezTo>
                    <a:moveTo>
                      <a:pt x="91" y="0"/>
                    </a:moveTo>
                    <a:cubicBezTo>
                      <a:pt x="89" y="0"/>
                      <a:pt x="88" y="0"/>
                      <a:pt x="86" y="1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1" y="65"/>
                      <a:pt x="0" y="69"/>
                      <a:pt x="1" y="72"/>
                    </a:cubicBezTo>
                    <a:cubicBezTo>
                      <a:pt x="2" y="74"/>
                      <a:pt x="5" y="76"/>
                      <a:pt x="8" y="76"/>
                    </a:cubicBezTo>
                    <a:cubicBezTo>
                      <a:pt x="172" y="76"/>
                      <a:pt x="172" y="76"/>
                      <a:pt x="172" y="76"/>
                    </a:cubicBezTo>
                    <a:cubicBezTo>
                      <a:pt x="175" y="76"/>
                      <a:pt x="178" y="74"/>
                      <a:pt x="179" y="72"/>
                    </a:cubicBezTo>
                    <a:cubicBezTo>
                      <a:pt x="180" y="69"/>
                      <a:pt x="179" y="65"/>
                      <a:pt x="176" y="64"/>
                    </a:cubicBezTo>
                    <a:cubicBezTo>
                      <a:pt x="95" y="1"/>
                      <a:pt x="95" y="1"/>
                      <a:pt x="95" y="1"/>
                    </a:cubicBezTo>
                    <a:cubicBezTo>
                      <a:pt x="94" y="0"/>
                      <a:pt x="92" y="0"/>
                      <a:pt x="91" y="0"/>
                    </a:cubicBezTo>
                  </a:path>
                </a:pathLst>
              </a:custGeom>
              <a:solidFill>
                <a:srgbClr val="D965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2" name="Freeform 887"/>
              <p:cNvSpPr>
                <a:spLocks/>
              </p:cNvSpPr>
              <p:nvPr/>
            </p:nvSpPr>
            <p:spPr bwMode="auto">
              <a:xfrm>
                <a:off x="10468" y="-54"/>
                <a:ext cx="756" cy="288"/>
              </a:xfrm>
              <a:custGeom>
                <a:avLst/>
                <a:gdLst>
                  <a:gd name="T0" fmla="*/ 378 w 756"/>
                  <a:gd name="T1" fmla="*/ 0 h 288"/>
                  <a:gd name="T2" fmla="*/ 0 w 756"/>
                  <a:gd name="T3" fmla="*/ 288 h 288"/>
                  <a:gd name="T4" fmla="*/ 756 w 756"/>
                  <a:gd name="T5" fmla="*/ 288 h 288"/>
                  <a:gd name="T6" fmla="*/ 378 w 756"/>
                  <a:gd name="T7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56" h="288">
                    <a:moveTo>
                      <a:pt x="378" y="0"/>
                    </a:moveTo>
                    <a:lnTo>
                      <a:pt x="0" y="288"/>
                    </a:lnTo>
                    <a:lnTo>
                      <a:pt x="756" y="288"/>
                    </a:lnTo>
                    <a:lnTo>
                      <a:pt x="378" y="0"/>
                    </a:lnTo>
                    <a:close/>
                  </a:path>
                </a:pathLst>
              </a:custGeom>
              <a:solidFill>
                <a:srgbClr val="E882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3" name="Freeform 888"/>
              <p:cNvSpPr>
                <a:spLocks/>
              </p:cNvSpPr>
              <p:nvPr/>
            </p:nvSpPr>
            <p:spPr bwMode="auto">
              <a:xfrm>
                <a:off x="10468" y="-54"/>
                <a:ext cx="756" cy="288"/>
              </a:xfrm>
              <a:custGeom>
                <a:avLst/>
                <a:gdLst>
                  <a:gd name="T0" fmla="*/ 378 w 756"/>
                  <a:gd name="T1" fmla="*/ 0 h 288"/>
                  <a:gd name="T2" fmla="*/ 0 w 756"/>
                  <a:gd name="T3" fmla="*/ 288 h 288"/>
                  <a:gd name="T4" fmla="*/ 756 w 756"/>
                  <a:gd name="T5" fmla="*/ 288 h 288"/>
                  <a:gd name="T6" fmla="*/ 378 w 756"/>
                  <a:gd name="T7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56" h="288">
                    <a:moveTo>
                      <a:pt x="378" y="0"/>
                    </a:moveTo>
                    <a:lnTo>
                      <a:pt x="0" y="288"/>
                    </a:lnTo>
                    <a:lnTo>
                      <a:pt x="756" y="288"/>
                    </a:lnTo>
                    <a:lnTo>
                      <a:pt x="37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4" name="Freeform 889"/>
              <p:cNvSpPr>
                <a:spLocks/>
              </p:cNvSpPr>
              <p:nvPr/>
            </p:nvSpPr>
            <p:spPr bwMode="auto">
              <a:xfrm>
                <a:off x="10354" y="-114"/>
                <a:ext cx="516" cy="373"/>
              </a:xfrm>
              <a:custGeom>
                <a:avLst/>
                <a:gdLst>
                  <a:gd name="T0" fmla="*/ 498 w 516"/>
                  <a:gd name="T1" fmla="*/ 0 h 373"/>
                  <a:gd name="T2" fmla="*/ 0 w 516"/>
                  <a:gd name="T3" fmla="*/ 373 h 373"/>
                  <a:gd name="T4" fmla="*/ 42 w 516"/>
                  <a:gd name="T5" fmla="*/ 373 h 373"/>
                  <a:gd name="T6" fmla="*/ 516 w 516"/>
                  <a:gd name="T7" fmla="*/ 12 h 373"/>
                  <a:gd name="T8" fmla="*/ 498 w 516"/>
                  <a:gd name="T9" fmla="*/ 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6" h="373">
                    <a:moveTo>
                      <a:pt x="498" y="0"/>
                    </a:moveTo>
                    <a:lnTo>
                      <a:pt x="0" y="373"/>
                    </a:lnTo>
                    <a:lnTo>
                      <a:pt x="42" y="373"/>
                    </a:lnTo>
                    <a:lnTo>
                      <a:pt x="516" y="12"/>
                    </a:lnTo>
                    <a:lnTo>
                      <a:pt x="498" y="0"/>
                    </a:lnTo>
                    <a:close/>
                  </a:path>
                </a:pathLst>
              </a:custGeom>
              <a:solidFill>
                <a:srgbClr val="8B88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5" name="Freeform 890"/>
              <p:cNvSpPr>
                <a:spLocks/>
              </p:cNvSpPr>
              <p:nvPr/>
            </p:nvSpPr>
            <p:spPr bwMode="auto">
              <a:xfrm>
                <a:off x="10354" y="-114"/>
                <a:ext cx="516" cy="373"/>
              </a:xfrm>
              <a:custGeom>
                <a:avLst/>
                <a:gdLst>
                  <a:gd name="T0" fmla="*/ 498 w 516"/>
                  <a:gd name="T1" fmla="*/ 0 h 373"/>
                  <a:gd name="T2" fmla="*/ 0 w 516"/>
                  <a:gd name="T3" fmla="*/ 373 h 373"/>
                  <a:gd name="T4" fmla="*/ 42 w 516"/>
                  <a:gd name="T5" fmla="*/ 373 h 373"/>
                  <a:gd name="T6" fmla="*/ 516 w 516"/>
                  <a:gd name="T7" fmla="*/ 12 h 373"/>
                  <a:gd name="T8" fmla="*/ 498 w 516"/>
                  <a:gd name="T9" fmla="*/ 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6" h="373">
                    <a:moveTo>
                      <a:pt x="498" y="0"/>
                    </a:moveTo>
                    <a:lnTo>
                      <a:pt x="0" y="373"/>
                    </a:lnTo>
                    <a:lnTo>
                      <a:pt x="42" y="373"/>
                    </a:lnTo>
                    <a:lnTo>
                      <a:pt x="516" y="12"/>
                    </a:lnTo>
                    <a:lnTo>
                      <a:pt x="4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6" name="Freeform 891"/>
              <p:cNvSpPr>
                <a:spLocks/>
              </p:cNvSpPr>
              <p:nvPr/>
            </p:nvSpPr>
            <p:spPr bwMode="auto">
              <a:xfrm>
                <a:off x="10852" y="-114"/>
                <a:ext cx="18" cy="12"/>
              </a:xfrm>
              <a:custGeom>
                <a:avLst/>
                <a:gdLst>
                  <a:gd name="T0" fmla="*/ 0 w 18"/>
                  <a:gd name="T1" fmla="*/ 0 h 12"/>
                  <a:gd name="T2" fmla="*/ 0 w 18"/>
                  <a:gd name="T3" fmla="*/ 0 h 12"/>
                  <a:gd name="T4" fmla="*/ 18 w 18"/>
                  <a:gd name="T5" fmla="*/ 12 h 12"/>
                  <a:gd name="T6" fmla="*/ 18 w 18"/>
                  <a:gd name="T7" fmla="*/ 12 h 12"/>
                  <a:gd name="T8" fmla="*/ 0 w 1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0" y="0"/>
                    </a:moveTo>
                    <a:lnTo>
                      <a:pt x="0" y="0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46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7" name="Freeform 892"/>
              <p:cNvSpPr>
                <a:spLocks/>
              </p:cNvSpPr>
              <p:nvPr/>
            </p:nvSpPr>
            <p:spPr bwMode="auto">
              <a:xfrm>
                <a:off x="10852" y="-114"/>
                <a:ext cx="18" cy="12"/>
              </a:xfrm>
              <a:custGeom>
                <a:avLst/>
                <a:gdLst>
                  <a:gd name="T0" fmla="*/ 0 w 18"/>
                  <a:gd name="T1" fmla="*/ 0 h 12"/>
                  <a:gd name="T2" fmla="*/ 0 w 18"/>
                  <a:gd name="T3" fmla="*/ 0 h 12"/>
                  <a:gd name="T4" fmla="*/ 18 w 18"/>
                  <a:gd name="T5" fmla="*/ 12 h 12"/>
                  <a:gd name="T6" fmla="*/ 18 w 18"/>
                  <a:gd name="T7" fmla="*/ 12 h 12"/>
                  <a:gd name="T8" fmla="*/ 0 w 1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0" y="0"/>
                    </a:moveTo>
                    <a:lnTo>
                      <a:pt x="0" y="0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8" name="Oval 893"/>
              <p:cNvSpPr>
                <a:spLocks noChangeArrowheads="1"/>
              </p:cNvSpPr>
              <p:nvPr/>
            </p:nvSpPr>
            <p:spPr bwMode="auto">
              <a:xfrm>
                <a:off x="10750" y="18"/>
                <a:ext cx="180" cy="180"/>
              </a:xfrm>
              <a:prstGeom prst="ellipse">
                <a:avLst/>
              </a:prstGeom>
              <a:solidFill>
                <a:srgbClr val="EAEA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9" name="Oval 894"/>
              <p:cNvSpPr>
                <a:spLocks noChangeArrowheads="1"/>
              </p:cNvSpPr>
              <p:nvPr/>
            </p:nvSpPr>
            <p:spPr bwMode="auto">
              <a:xfrm>
                <a:off x="10774" y="36"/>
                <a:ext cx="138" cy="144"/>
              </a:xfrm>
              <a:prstGeom prst="ellipse">
                <a:avLst/>
              </a:prstGeom>
              <a:solidFill>
                <a:srgbClr val="8385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0" name="Freeform 895"/>
              <p:cNvSpPr>
                <a:spLocks noEditPoints="1"/>
              </p:cNvSpPr>
              <p:nvPr/>
            </p:nvSpPr>
            <p:spPr bwMode="auto">
              <a:xfrm>
                <a:off x="10774" y="108"/>
                <a:ext cx="138" cy="0"/>
              </a:xfrm>
              <a:custGeom>
                <a:avLst/>
                <a:gdLst>
                  <a:gd name="T0" fmla="*/ 0 w 23"/>
                  <a:gd name="T1" fmla="*/ 0 w 23"/>
                  <a:gd name="T2" fmla="*/ 0 w 23"/>
                  <a:gd name="T3" fmla="*/ 0 w 23"/>
                  <a:gd name="T4" fmla="*/ 23 w 23"/>
                  <a:gd name="T5" fmla="*/ 23 w 23"/>
                  <a:gd name="T6" fmla="*/ 23 w 23"/>
                  <a:gd name="T7" fmla="*/ 23 w 2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</a:cxnLst>
                <a:rect l="0" t="0" r="r" b="b"/>
                <a:pathLst>
                  <a:path w="2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CAC9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1" name="Freeform 896"/>
              <p:cNvSpPr>
                <a:spLocks/>
              </p:cNvSpPr>
              <p:nvPr/>
            </p:nvSpPr>
            <p:spPr bwMode="auto">
              <a:xfrm>
                <a:off x="10774" y="102"/>
                <a:ext cx="138" cy="78"/>
              </a:xfrm>
              <a:custGeom>
                <a:avLst/>
                <a:gdLst>
                  <a:gd name="T0" fmla="*/ 23 w 23"/>
                  <a:gd name="T1" fmla="*/ 0 h 13"/>
                  <a:gd name="T2" fmla="*/ 11 w 23"/>
                  <a:gd name="T3" fmla="*/ 11 h 13"/>
                  <a:gd name="T4" fmla="*/ 0 w 23"/>
                  <a:gd name="T5" fmla="*/ 0 h 13"/>
                  <a:gd name="T6" fmla="*/ 0 w 23"/>
                  <a:gd name="T7" fmla="*/ 1 h 13"/>
                  <a:gd name="T8" fmla="*/ 0 w 23"/>
                  <a:gd name="T9" fmla="*/ 1 h 13"/>
                  <a:gd name="T10" fmla="*/ 11 w 23"/>
                  <a:gd name="T11" fmla="*/ 13 h 13"/>
                  <a:gd name="T12" fmla="*/ 23 w 23"/>
                  <a:gd name="T13" fmla="*/ 1 h 13"/>
                  <a:gd name="T14" fmla="*/ 23 w 23"/>
                  <a:gd name="T15" fmla="*/ 1 h 13"/>
                  <a:gd name="T16" fmla="*/ 23 w 23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3">
                    <a:moveTo>
                      <a:pt x="23" y="0"/>
                    </a:moveTo>
                    <a:cubicBezTo>
                      <a:pt x="22" y="6"/>
                      <a:pt x="17" y="11"/>
                      <a:pt x="11" y="11"/>
                    </a:cubicBezTo>
                    <a:cubicBezTo>
                      <a:pt x="5" y="11"/>
                      <a:pt x="0" y="6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7"/>
                      <a:pt x="5" y="13"/>
                      <a:pt x="11" y="13"/>
                    </a:cubicBezTo>
                    <a:cubicBezTo>
                      <a:pt x="17" y="13"/>
                      <a:pt x="23" y="7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7677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2" name="Freeform 897"/>
              <p:cNvSpPr>
                <a:spLocks/>
              </p:cNvSpPr>
              <p:nvPr/>
            </p:nvSpPr>
            <p:spPr bwMode="auto">
              <a:xfrm>
                <a:off x="10552" y="427"/>
                <a:ext cx="72" cy="138"/>
              </a:xfrm>
              <a:custGeom>
                <a:avLst/>
                <a:gdLst>
                  <a:gd name="T0" fmla="*/ 0 w 12"/>
                  <a:gd name="T1" fmla="*/ 23 h 23"/>
                  <a:gd name="T2" fmla="*/ 0 w 12"/>
                  <a:gd name="T3" fmla="*/ 6 h 23"/>
                  <a:gd name="T4" fmla="*/ 0 w 12"/>
                  <a:gd name="T5" fmla="*/ 6 h 23"/>
                  <a:gd name="T6" fmla="*/ 0 w 12"/>
                  <a:gd name="T7" fmla="*/ 6 h 23"/>
                  <a:gd name="T8" fmla="*/ 6 w 12"/>
                  <a:gd name="T9" fmla="*/ 0 h 23"/>
                  <a:gd name="T10" fmla="*/ 12 w 12"/>
                  <a:gd name="T11" fmla="*/ 6 h 23"/>
                  <a:gd name="T12" fmla="*/ 12 w 12"/>
                  <a:gd name="T13" fmla="*/ 6 h 23"/>
                  <a:gd name="T14" fmla="*/ 12 w 12"/>
                  <a:gd name="T15" fmla="*/ 23 h 23"/>
                  <a:gd name="T16" fmla="*/ 0 w 12"/>
                  <a:gd name="T1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3">
                    <a:moveTo>
                      <a:pt x="0" y="23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0" y="23"/>
                      <a:pt x="0" y="23"/>
                      <a:pt x="0" y="23"/>
                    </a:cubicBezTo>
                  </a:path>
                </a:pathLst>
              </a:custGeom>
              <a:solidFill>
                <a:srgbClr val="6162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3" name="Freeform 898"/>
              <p:cNvSpPr>
                <a:spLocks noEditPoints="1"/>
              </p:cNvSpPr>
              <p:nvPr/>
            </p:nvSpPr>
            <p:spPr bwMode="auto">
              <a:xfrm>
                <a:off x="10552" y="427"/>
                <a:ext cx="72" cy="144"/>
              </a:xfrm>
              <a:custGeom>
                <a:avLst/>
                <a:gdLst>
                  <a:gd name="T0" fmla="*/ 6 w 12"/>
                  <a:gd name="T1" fmla="*/ 1 h 24"/>
                  <a:gd name="T2" fmla="*/ 11 w 12"/>
                  <a:gd name="T3" fmla="*/ 6 h 24"/>
                  <a:gd name="T4" fmla="*/ 11 w 12"/>
                  <a:gd name="T5" fmla="*/ 6 h 24"/>
                  <a:gd name="T6" fmla="*/ 11 w 12"/>
                  <a:gd name="T7" fmla="*/ 6 h 24"/>
                  <a:gd name="T8" fmla="*/ 11 w 12"/>
                  <a:gd name="T9" fmla="*/ 6 h 24"/>
                  <a:gd name="T10" fmla="*/ 11 w 12"/>
                  <a:gd name="T11" fmla="*/ 6 h 24"/>
                  <a:gd name="T12" fmla="*/ 11 w 12"/>
                  <a:gd name="T13" fmla="*/ 23 h 24"/>
                  <a:gd name="T14" fmla="*/ 1 w 12"/>
                  <a:gd name="T15" fmla="*/ 23 h 24"/>
                  <a:gd name="T16" fmla="*/ 1 w 12"/>
                  <a:gd name="T17" fmla="*/ 6 h 24"/>
                  <a:gd name="T18" fmla="*/ 1 w 12"/>
                  <a:gd name="T19" fmla="*/ 6 h 24"/>
                  <a:gd name="T20" fmla="*/ 1 w 12"/>
                  <a:gd name="T21" fmla="*/ 6 h 24"/>
                  <a:gd name="T22" fmla="*/ 1 w 12"/>
                  <a:gd name="T23" fmla="*/ 6 h 24"/>
                  <a:gd name="T24" fmla="*/ 1 w 12"/>
                  <a:gd name="T25" fmla="*/ 6 h 24"/>
                  <a:gd name="T26" fmla="*/ 6 w 12"/>
                  <a:gd name="T27" fmla="*/ 1 h 24"/>
                  <a:gd name="T28" fmla="*/ 6 w 12"/>
                  <a:gd name="T29" fmla="*/ 0 h 24"/>
                  <a:gd name="T30" fmla="*/ 0 w 12"/>
                  <a:gd name="T31" fmla="*/ 6 h 24"/>
                  <a:gd name="T32" fmla="*/ 0 w 12"/>
                  <a:gd name="T33" fmla="*/ 6 h 24"/>
                  <a:gd name="T34" fmla="*/ 0 w 12"/>
                  <a:gd name="T35" fmla="*/ 24 h 24"/>
                  <a:gd name="T36" fmla="*/ 12 w 12"/>
                  <a:gd name="T37" fmla="*/ 24 h 24"/>
                  <a:gd name="T38" fmla="*/ 12 w 12"/>
                  <a:gd name="T39" fmla="*/ 6 h 24"/>
                  <a:gd name="T40" fmla="*/ 12 w 12"/>
                  <a:gd name="T41" fmla="*/ 6 h 24"/>
                  <a:gd name="T42" fmla="*/ 6 w 12"/>
                  <a:gd name="T4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24">
                    <a:moveTo>
                      <a:pt x="6" y="1"/>
                    </a:moveTo>
                    <a:cubicBezTo>
                      <a:pt x="9" y="1"/>
                      <a:pt x="11" y="3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3"/>
                      <a:pt x="3" y="1"/>
                      <a:pt x="6" y="1"/>
                    </a:cubicBezTo>
                    <a:moveTo>
                      <a:pt x="6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3"/>
                      <a:pt x="10" y="0"/>
                      <a:pt x="6" y="0"/>
                    </a:cubicBezTo>
                  </a:path>
                </a:pathLst>
              </a:cu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4" name="Rectangle 899"/>
              <p:cNvSpPr>
                <a:spLocks noChangeArrowheads="1"/>
              </p:cNvSpPr>
              <p:nvPr/>
            </p:nvSpPr>
            <p:spPr bwMode="auto">
              <a:xfrm>
                <a:off x="10582" y="433"/>
                <a:ext cx="12" cy="132"/>
              </a:xfrm>
              <a:prstGeom prst="rect">
                <a:avLst/>
              </a:pr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5" name="Rectangle 900"/>
              <p:cNvSpPr>
                <a:spLocks noChangeArrowheads="1"/>
              </p:cNvSpPr>
              <p:nvPr/>
            </p:nvSpPr>
            <p:spPr bwMode="auto">
              <a:xfrm>
                <a:off x="10582" y="433"/>
                <a:ext cx="1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6" name="Rectangle 901"/>
              <p:cNvSpPr>
                <a:spLocks noChangeArrowheads="1"/>
              </p:cNvSpPr>
              <p:nvPr/>
            </p:nvSpPr>
            <p:spPr bwMode="auto">
              <a:xfrm>
                <a:off x="10552" y="469"/>
                <a:ext cx="72" cy="12"/>
              </a:xfrm>
              <a:prstGeom prst="rect">
                <a:avLst/>
              </a:pr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7" name="Rectangle 902"/>
              <p:cNvSpPr>
                <a:spLocks noChangeArrowheads="1"/>
              </p:cNvSpPr>
              <p:nvPr/>
            </p:nvSpPr>
            <p:spPr bwMode="auto">
              <a:xfrm>
                <a:off x="10552" y="469"/>
                <a:ext cx="72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8" name="Freeform 903"/>
              <p:cNvSpPr>
                <a:spLocks/>
              </p:cNvSpPr>
              <p:nvPr/>
            </p:nvSpPr>
            <p:spPr bwMode="auto">
              <a:xfrm>
                <a:off x="10810" y="427"/>
                <a:ext cx="72" cy="138"/>
              </a:xfrm>
              <a:custGeom>
                <a:avLst/>
                <a:gdLst>
                  <a:gd name="T0" fmla="*/ 0 w 12"/>
                  <a:gd name="T1" fmla="*/ 23 h 23"/>
                  <a:gd name="T2" fmla="*/ 0 w 12"/>
                  <a:gd name="T3" fmla="*/ 6 h 23"/>
                  <a:gd name="T4" fmla="*/ 0 w 12"/>
                  <a:gd name="T5" fmla="*/ 6 h 23"/>
                  <a:gd name="T6" fmla="*/ 0 w 12"/>
                  <a:gd name="T7" fmla="*/ 6 h 23"/>
                  <a:gd name="T8" fmla="*/ 6 w 12"/>
                  <a:gd name="T9" fmla="*/ 0 h 23"/>
                  <a:gd name="T10" fmla="*/ 12 w 12"/>
                  <a:gd name="T11" fmla="*/ 6 h 23"/>
                  <a:gd name="T12" fmla="*/ 12 w 12"/>
                  <a:gd name="T13" fmla="*/ 6 h 23"/>
                  <a:gd name="T14" fmla="*/ 12 w 12"/>
                  <a:gd name="T15" fmla="*/ 23 h 23"/>
                  <a:gd name="T16" fmla="*/ 0 w 12"/>
                  <a:gd name="T1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3">
                    <a:moveTo>
                      <a:pt x="0" y="23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0" y="23"/>
                      <a:pt x="0" y="23"/>
                      <a:pt x="0" y="23"/>
                    </a:cubicBezTo>
                  </a:path>
                </a:pathLst>
              </a:custGeom>
              <a:solidFill>
                <a:srgbClr val="6162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9" name="Freeform 904"/>
              <p:cNvSpPr>
                <a:spLocks noEditPoints="1"/>
              </p:cNvSpPr>
              <p:nvPr/>
            </p:nvSpPr>
            <p:spPr bwMode="auto">
              <a:xfrm>
                <a:off x="10810" y="427"/>
                <a:ext cx="78" cy="144"/>
              </a:xfrm>
              <a:custGeom>
                <a:avLst/>
                <a:gdLst>
                  <a:gd name="T0" fmla="*/ 6 w 13"/>
                  <a:gd name="T1" fmla="*/ 1 h 24"/>
                  <a:gd name="T2" fmla="*/ 11 w 13"/>
                  <a:gd name="T3" fmla="*/ 6 h 24"/>
                  <a:gd name="T4" fmla="*/ 11 w 13"/>
                  <a:gd name="T5" fmla="*/ 6 h 24"/>
                  <a:gd name="T6" fmla="*/ 11 w 13"/>
                  <a:gd name="T7" fmla="*/ 6 h 24"/>
                  <a:gd name="T8" fmla="*/ 11 w 13"/>
                  <a:gd name="T9" fmla="*/ 6 h 24"/>
                  <a:gd name="T10" fmla="*/ 11 w 13"/>
                  <a:gd name="T11" fmla="*/ 6 h 24"/>
                  <a:gd name="T12" fmla="*/ 11 w 13"/>
                  <a:gd name="T13" fmla="*/ 23 h 24"/>
                  <a:gd name="T14" fmla="*/ 1 w 13"/>
                  <a:gd name="T15" fmla="*/ 23 h 24"/>
                  <a:gd name="T16" fmla="*/ 1 w 13"/>
                  <a:gd name="T17" fmla="*/ 6 h 24"/>
                  <a:gd name="T18" fmla="*/ 1 w 13"/>
                  <a:gd name="T19" fmla="*/ 6 h 24"/>
                  <a:gd name="T20" fmla="*/ 1 w 13"/>
                  <a:gd name="T21" fmla="*/ 6 h 24"/>
                  <a:gd name="T22" fmla="*/ 1 w 13"/>
                  <a:gd name="T23" fmla="*/ 6 h 24"/>
                  <a:gd name="T24" fmla="*/ 1 w 13"/>
                  <a:gd name="T25" fmla="*/ 6 h 24"/>
                  <a:gd name="T26" fmla="*/ 6 w 13"/>
                  <a:gd name="T27" fmla="*/ 1 h 24"/>
                  <a:gd name="T28" fmla="*/ 6 w 13"/>
                  <a:gd name="T29" fmla="*/ 0 h 24"/>
                  <a:gd name="T30" fmla="*/ 0 w 13"/>
                  <a:gd name="T31" fmla="*/ 6 h 24"/>
                  <a:gd name="T32" fmla="*/ 0 w 13"/>
                  <a:gd name="T33" fmla="*/ 6 h 24"/>
                  <a:gd name="T34" fmla="*/ 0 w 13"/>
                  <a:gd name="T35" fmla="*/ 24 h 24"/>
                  <a:gd name="T36" fmla="*/ 13 w 13"/>
                  <a:gd name="T37" fmla="*/ 24 h 24"/>
                  <a:gd name="T38" fmla="*/ 13 w 13"/>
                  <a:gd name="T39" fmla="*/ 6 h 24"/>
                  <a:gd name="T40" fmla="*/ 13 w 13"/>
                  <a:gd name="T41" fmla="*/ 6 h 24"/>
                  <a:gd name="T42" fmla="*/ 6 w 13"/>
                  <a:gd name="T4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24">
                    <a:moveTo>
                      <a:pt x="6" y="1"/>
                    </a:moveTo>
                    <a:cubicBezTo>
                      <a:pt x="9" y="1"/>
                      <a:pt x="11" y="3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3"/>
                      <a:pt x="3" y="1"/>
                      <a:pt x="6" y="1"/>
                    </a:cubicBezTo>
                    <a:moveTo>
                      <a:pt x="6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3"/>
                      <a:pt x="10" y="0"/>
                      <a:pt x="6" y="0"/>
                    </a:cubicBezTo>
                  </a:path>
                </a:pathLst>
              </a:cu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0" name="Rectangle 905"/>
              <p:cNvSpPr>
                <a:spLocks noChangeArrowheads="1"/>
              </p:cNvSpPr>
              <p:nvPr/>
            </p:nvSpPr>
            <p:spPr bwMode="auto">
              <a:xfrm>
                <a:off x="10840" y="433"/>
                <a:ext cx="12" cy="132"/>
              </a:xfrm>
              <a:prstGeom prst="rect">
                <a:avLst/>
              </a:pr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1" name="Rectangle 906"/>
              <p:cNvSpPr>
                <a:spLocks noChangeArrowheads="1"/>
              </p:cNvSpPr>
              <p:nvPr/>
            </p:nvSpPr>
            <p:spPr bwMode="auto">
              <a:xfrm>
                <a:off x="10840" y="433"/>
                <a:ext cx="1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2" name="Rectangle 907"/>
              <p:cNvSpPr>
                <a:spLocks noChangeArrowheads="1"/>
              </p:cNvSpPr>
              <p:nvPr/>
            </p:nvSpPr>
            <p:spPr bwMode="auto">
              <a:xfrm>
                <a:off x="10816" y="469"/>
                <a:ext cx="66" cy="12"/>
              </a:xfrm>
              <a:prstGeom prst="rect">
                <a:avLst/>
              </a:pr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3" name="Rectangle 908"/>
              <p:cNvSpPr>
                <a:spLocks noChangeArrowheads="1"/>
              </p:cNvSpPr>
              <p:nvPr/>
            </p:nvSpPr>
            <p:spPr bwMode="auto">
              <a:xfrm>
                <a:off x="10816" y="469"/>
                <a:ext cx="66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4" name="Freeform 909"/>
              <p:cNvSpPr>
                <a:spLocks/>
              </p:cNvSpPr>
              <p:nvPr/>
            </p:nvSpPr>
            <p:spPr bwMode="auto">
              <a:xfrm>
                <a:off x="11056" y="427"/>
                <a:ext cx="66" cy="138"/>
              </a:xfrm>
              <a:custGeom>
                <a:avLst/>
                <a:gdLst>
                  <a:gd name="T0" fmla="*/ 0 w 11"/>
                  <a:gd name="T1" fmla="*/ 23 h 23"/>
                  <a:gd name="T2" fmla="*/ 0 w 11"/>
                  <a:gd name="T3" fmla="*/ 6 h 23"/>
                  <a:gd name="T4" fmla="*/ 0 w 11"/>
                  <a:gd name="T5" fmla="*/ 6 h 23"/>
                  <a:gd name="T6" fmla="*/ 6 w 11"/>
                  <a:gd name="T7" fmla="*/ 0 h 23"/>
                  <a:gd name="T8" fmla="*/ 11 w 11"/>
                  <a:gd name="T9" fmla="*/ 6 h 23"/>
                  <a:gd name="T10" fmla="*/ 11 w 11"/>
                  <a:gd name="T11" fmla="*/ 6 h 23"/>
                  <a:gd name="T12" fmla="*/ 11 w 11"/>
                  <a:gd name="T13" fmla="*/ 23 h 23"/>
                  <a:gd name="T14" fmla="*/ 0 w 11"/>
                  <a:gd name="T1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23">
                    <a:moveTo>
                      <a:pt x="0" y="23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6" y="0"/>
                    </a:cubicBezTo>
                    <a:cubicBezTo>
                      <a:pt x="9" y="0"/>
                      <a:pt x="11" y="3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0" y="23"/>
                      <a:pt x="0" y="23"/>
                      <a:pt x="0" y="23"/>
                    </a:cubicBezTo>
                  </a:path>
                </a:pathLst>
              </a:custGeom>
              <a:solidFill>
                <a:srgbClr val="6162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5" name="Freeform 910"/>
              <p:cNvSpPr>
                <a:spLocks noEditPoints="1"/>
              </p:cNvSpPr>
              <p:nvPr/>
            </p:nvSpPr>
            <p:spPr bwMode="auto">
              <a:xfrm>
                <a:off x="11050" y="427"/>
                <a:ext cx="78" cy="144"/>
              </a:xfrm>
              <a:custGeom>
                <a:avLst/>
                <a:gdLst>
                  <a:gd name="T0" fmla="*/ 7 w 13"/>
                  <a:gd name="T1" fmla="*/ 1 h 24"/>
                  <a:gd name="T2" fmla="*/ 12 w 13"/>
                  <a:gd name="T3" fmla="*/ 6 h 24"/>
                  <a:gd name="T4" fmla="*/ 12 w 13"/>
                  <a:gd name="T5" fmla="*/ 6 h 24"/>
                  <a:gd name="T6" fmla="*/ 12 w 13"/>
                  <a:gd name="T7" fmla="*/ 6 h 24"/>
                  <a:gd name="T8" fmla="*/ 12 w 13"/>
                  <a:gd name="T9" fmla="*/ 6 h 24"/>
                  <a:gd name="T10" fmla="*/ 12 w 13"/>
                  <a:gd name="T11" fmla="*/ 6 h 24"/>
                  <a:gd name="T12" fmla="*/ 12 w 13"/>
                  <a:gd name="T13" fmla="*/ 23 h 24"/>
                  <a:gd name="T14" fmla="*/ 1 w 13"/>
                  <a:gd name="T15" fmla="*/ 23 h 24"/>
                  <a:gd name="T16" fmla="*/ 1 w 13"/>
                  <a:gd name="T17" fmla="*/ 6 h 24"/>
                  <a:gd name="T18" fmla="*/ 1 w 13"/>
                  <a:gd name="T19" fmla="*/ 6 h 24"/>
                  <a:gd name="T20" fmla="*/ 1 w 13"/>
                  <a:gd name="T21" fmla="*/ 6 h 24"/>
                  <a:gd name="T22" fmla="*/ 1 w 13"/>
                  <a:gd name="T23" fmla="*/ 6 h 24"/>
                  <a:gd name="T24" fmla="*/ 1 w 13"/>
                  <a:gd name="T25" fmla="*/ 6 h 24"/>
                  <a:gd name="T26" fmla="*/ 7 w 13"/>
                  <a:gd name="T27" fmla="*/ 1 h 24"/>
                  <a:gd name="T28" fmla="*/ 7 w 13"/>
                  <a:gd name="T29" fmla="*/ 0 h 24"/>
                  <a:gd name="T30" fmla="*/ 0 w 13"/>
                  <a:gd name="T31" fmla="*/ 6 h 24"/>
                  <a:gd name="T32" fmla="*/ 0 w 13"/>
                  <a:gd name="T33" fmla="*/ 6 h 24"/>
                  <a:gd name="T34" fmla="*/ 0 w 13"/>
                  <a:gd name="T35" fmla="*/ 24 h 24"/>
                  <a:gd name="T36" fmla="*/ 13 w 13"/>
                  <a:gd name="T37" fmla="*/ 24 h 24"/>
                  <a:gd name="T38" fmla="*/ 13 w 13"/>
                  <a:gd name="T39" fmla="*/ 6 h 24"/>
                  <a:gd name="T40" fmla="*/ 13 w 13"/>
                  <a:gd name="T41" fmla="*/ 6 h 24"/>
                  <a:gd name="T42" fmla="*/ 7 w 13"/>
                  <a:gd name="T4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24">
                    <a:moveTo>
                      <a:pt x="7" y="1"/>
                    </a:moveTo>
                    <a:cubicBezTo>
                      <a:pt x="9" y="1"/>
                      <a:pt x="12" y="3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3"/>
                      <a:pt x="4" y="1"/>
                      <a:pt x="7" y="1"/>
                    </a:cubicBezTo>
                    <a:moveTo>
                      <a:pt x="7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3"/>
                      <a:pt x="10" y="0"/>
                      <a:pt x="7" y="0"/>
                    </a:cubicBezTo>
                  </a:path>
                </a:pathLst>
              </a:cu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6" name="Rectangle 911"/>
              <p:cNvSpPr>
                <a:spLocks noChangeArrowheads="1"/>
              </p:cNvSpPr>
              <p:nvPr/>
            </p:nvSpPr>
            <p:spPr bwMode="auto">
              <a:xfrm>
                <a:off x="11086" y="433"/>
                <a:ext cx="6" cy="132"/>
              </a:xfrm>
              <a:prstGeom prst="rect">
                <a:avLst/>
              </a:pr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7" name="Rectangle 912"/>
              <p:cNvSpPr>
                <a:spLocks noChangeArrowheads="1"/>
              </p:cNvSpPr>
              <p:nvPr/>
            </p:nvSpPr>
            <p:spPr bwMode="auto">
              <a:xfrm>
                <a:off x="11086" y="433"/>
                <a:ext cx="6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8" name="Rectangle 913"/>
              <p:cNvSpPr>
                <a:spLocks noChangeArrowheads="1"/>
              </p:cNvSpPr>
              <p:nvPr/>
            </p:nvSpPr>
            <p:spPr bwMode="auto">
              <a:xfrm>
                <a:off x="11056" y="469"/>
                <a:ext cx="66" cy="12"/>
              </a:xfrm>
              <a:prstGeom prst="rect">
                <a:avLst/>
              </a:pr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9" name="Rectangle 914"/>
              <p:cNvSpPr>
                <a:spLocks noChangeArrowheads="1"/>
              </p:cNvSpPr>
              <p:nvPr/>
            </p:nvSpPr>
            <p:spPr bwMode="auto">
              <a:xfrm>
                <a:off x="11056" y="469"/>
                <a:ext cx="66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0" name="Freeform 915"/>
              <p:cNvSpPr>
                <a:spLocks/>
              </p:cNvSpPr>
              <p:nvPr/>
            </p:nvSpPr>
            <p:spPr bwMode="auto">
              <a:xfrm>
                <a:off x="11086" y="301"/>
                <a:ext cx="72" cy="684"/>
              </a:xfrm>
              <a:custGeom>
                <a:avLst/>
                <a:gdLst>
                  <a:gd name="T0" fmla="*/ 9 w 12"/>
                  <a:gd name="T1" fmla="*/ 0 h 114"/>
                  <a:gd name="T2" fmla="*/ 3 w 12"/>
                  <a:gd name="T3" fmla="*/ 0 h 114"/>
                  <a:gd name="T4" fmla="*/ 3 w 12"/>
                  <a:gd name="T5" fmla="*/ 1 h 114"/>
                  <a:gd name="T6" fmla="*/ 0 w 12"/>
                  <a:gd name="T7" fmla="*/ 12 h 114"/>
                  <a:gd name="T8" fmla="*/ 0 w 12"/>
                  <a:gd name="T9" fmla="*/ 21 h 114"/>
                  <a:gd name="T10" fmla="*/ 1 w 12"/>
                  <a:gd name="T11" fmla="*/ 21 h 114"/>
                  <a:gd name="T12" fmla="*/ 7 w 12"/>
                  <a:gd name="T13" fmla="*/ 27 h 114"/>
                  <a:gd name="T14" fmla="*/ 7 w 12"/>
                  <a:gd name="T15" fmla="*/ 27 h 114"/>
                  <a:gd name="T16" fmla="*/ 7 w 12"/>
                  <a:gd name="T17" fmla="*/ 45 h 114"/>
                  <a:gd name="T18" fmla="*/ 0 w 12"/>
                  <a:gd name="T19" fmla="*/ 45 h 114"/>
                  <a:gd name="T20" fmla="*/ 0 w 12"/>
                  <a:gd name="T21" fmla="*/ 104 h 114"/>
                  <a:gd name="T22" fmla="*/ 11 w 12"/>
                  <a:gd name="T23" fmla="*/ 114 h 114"/>
                  <a:gd name="T24" fmla="*/ 12 w 12"/>
                  <a:gd name="T25" fmla="*/ 111 h 114"/>
                  <a:gd name="T26" fmla="*/ 12 w 12"/>
                  <a:gd name="T27" fmla="*/ 12 h 114"/>
                  <a:gd name="T28" fmla="*/ 11 w 12"/>
                  <a:gd name="T29" fmla="*/ 11 h 114"/>
                  <a:gd name="T30" fmla="*/ 11 w 12"/>
                  <a:gd name="T31" fmla="*/ 11 h 114"/>
                  <a:gd name="T32" fmla="*/ 9 w 12"/>
                  <a:gd name="T33" fmla="*/ 3 h 114"/>
                  <a:gd name="T34" fmla="*/ 9 w 12"/>
                  <a:gd name="T35" fmla="*/ 3 h 114"/>
                  <a:gd name="T36" fmla="*/ 9 w 12"/>
                  <a:gd name="T3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114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1"/>
                      <a:pt x="3" y="1"/>
                    </a:cubicBezTo>
                    <a:cubicBezTo>
                      <a:pt x="3" y="3"/>
                      <a:pt x="3" y="8"/>
                      <a:pt x="0" y="12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1" y="21"/>
                    </a:cubicBezTo>
                    <a:cubicBezTo>
                      <a:pt x="4" y="21"/>
                      <a:pt x="7" y="24"/>
                      <a:pt x="7" y="2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11" y="114"/>
                      <a:pt x="11" y="114"/>
                      <a:pt x="11" y="114"/>
                    </a:cubicBezTo>
                    <a:cubicBezTo>
                      <a:pt x="11" y="113"/>
                      <a:pt x="12" y="112"/>
                      <a:pt x="12" y="111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1"/>
                      <a:pt x="12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9" y="8"/>
                      <a:pt x="9" y="5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9" y="0"/>
                      <a:pt x="9" y="0"/>
                    </a:cubicBezTo>
                  </a:path>
                </a:pathLst>
              </a:custGeom>
              <a:solidFill>
                <a:srgbClr val="8A73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1" name="Freeform 916"/>
              <p:cNvSpPr>
                <a:spLocks noEditPoints="1"/>
              </p:cNvSpPr>
              <p:nvPr/>
            </p:nvSpPr>
            <p:spPr bwMode="auto">
              <a:xfrm>
                <a:off x="10732" y="301"/>
                <a:ext cx="228" cy="516"/>
              </a:xfrm>
              <a:custGeom>
                <a:avLst/>
                <a:gdLst>
                  <a:gd name="T0" fmla="*/ 13 w 38"/>
                  <a:gd name="T1" fmla="*/ 45 h 86"/>
                  <a:gd name="T2" fmla="*/ 13 w 38"/>
                  <a:gd name="T3" fmla="*/ 27 h 86"/>
                  <a:gd name="T4" fmla="*/ 13 w 38"/>
                  <a:gd name="T5" fmla="*/ 27 h 86"/>
                  <a:gd name="T6" fmla="*/ 19 w 38"/>
                  <a:gd name="T7" fmla="*/ 21 h 86"/>
                  <a:gd name="T8" fmla="*/ 26 w 38"/>
                  <a:gd name="T9" fmla="*/ 27 h 86"/>
                  <a:gd name="T10" fmla="*/ 26 w 38"/>
                  <a:gd name="T11" fmla="*/ 27 h 86"/>
                  <a:gd name="T12" fmla="*/ 26 w 38"/>
                  <a:gd name="T13" fmla="*/ 45 h 86"/>
                  <a:gd name="T14" fmla="*/ 13 w 38"/>
                  <a:gd name="T15" fmla="*/ 45 h 86"/>
                  <a:gd name="T16" fmla="*/ 34 w 38"/>
                  <a:gd name="T17" fmla="*/ 0 h 86"/>
                  <a:gd name="T18" fmla="*/ 3 w 38"/>
                  <a:gd name="T19" fmla="*/ 0 h 86"/>
                  <a:gd name="T20" fmla="*/ 3 w 38"/>
                  <a:gd name="T21" fmla="*/ 0 h 86"/>
                  <a:gd name="T22" fmla="*/ 3 w 38"/>
                  <a:gd name="T23" fmla="*/ 1 h 86"/>
                  <a:gd name="T24" fmla="*/ 0 w 38"/>
                  <a:gd name="T25" fmla="*/ 12 h 86"/>
                  <a:gd name="T26" fmla="*/ 0 w 38"/>
                  <a:gd name="T27" fmla="*/ 51 h 86"/>
                  <a:gd name="T28" fmla="*/ 4 w 38"/>
                  <a:gd name="T29" fmla="*/ 56 h 86"/>
                  <a:gd name="T30" fmla="*/ 4 w 38"/>
                  <a:gd name="T31" fmla="*/ 54 h 86"/>
                  <a:gd name="T32" fmla="*/ 35 w 38"/>
                  <a:gd name="T33" fmla="*/ 54 h 86"/>
                  <a:gd name="T34" fmla="*/ 35 w 38"/>
                  <a:gd name="T35" fmla="*/ 83 h 86"/>
                  <a:gd name="T36" fmla="*/ 38 w 38"/>
                  <a:gd name="T37" fmla="*/ 86 h 86"/>
                  <a:gd name="T38" fmla="*/ 38 w 38"/>
                  <a:gd name="T39" fmla="*/ 12 h 86"/>
                  <a:gd name="T40" fmla="*/ 38 w 38"/>
                  <a:gd name="T41" fmla="*/ 11 h 86"/>
                  <a:gd name="T42" fmla="*/ 35 w 38"/>
                  <a:gd name="T43" fmla="*/ 3 h 86"/>
                  <a:gd name="T44" fmla="*/ 35 w 38"/>
                  <a:gd name="T45" fmla="*/ 3 h 86"/>
                  <a:gd name="T46" fmla="*/ 34 w 38"/>
                  <a:gd name="T47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8" h="86">
                    <a:moveTo>
                      <a:pt x="13" y="45"/>
                    </a:move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4"/>
                      <a:pt x="16" y="21"/>
                      <a:pt x="19" y="21"/>
                    </a:cubicBezTo>
                    <a:cubicBezTo>
                      <a:pt x="23" y="21"/>
                      <a:pt x="26" y="24"/>
                      <a:pt x="26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13" y="45"/>
                      <a:pt x="13" y="45"/>
                      <a:pt x="13" y="45"/>
                    </a:cubicBezTo>
                    <a:moveTo>
                      <a:pt x="3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1"/>
                      <a:pt x="3" y="1"/>
                    </a:cubicBezTo>
                    <a:cubicBezTo>
                      <a:pt x="3" y="3"/>
                      <a:pt x="3" y="8"/>
                      <a:pt x="0" y="12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4" y="56"/>
                      <a:pt x="4" y="56"/>
                      <a:pt x="4" y="56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83"/>
                      <a:pt x="35" y="83"/>
                      <a:pt x="35" y="83"/>
                    </a:cubicBezTo>
                    <a:cubicBezTo>
                      <a:pt x="38" y="86"/>
                      <a:pt x="38" y="86"/>
                      <a:pt x="38" y="86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1"/>
                      <a:pt x="38" y="11"/>
                    </a:cubicBezTo>
                    <a:cubicBezTo>
                      <a:pt x="35" y="8"/>
                      <a:pt x="35" y="5"/>
                      <a:pt x="35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4" y="1"/>
                      <a:pt x="34" y="0"/>
                      <a:pt x="34" y="0"/>
                    </a:cubicBezTo>
                  </a:path>
                </a:pathLst>
              </a:custGeom>
              <a:solidFill>
                <a:srgbClr val="8A73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2" name="Freeform 917"/>
              <p:cNvSpPr>
                <a:spLocks/>
              </p:cNvSpPr>
              <p:nvPr/>
            </p:nvSpPr>
            <p:spPr bwMode="auto">
              <a:xfrm>
                <a:off x="10756" y="625"/>
                <a:ext cx="186" cy="174"/>
              </a:xfrm>
              <a:custGeom>
                <a:avLst/>
                <a:gdLst>
                  <a:gd name="T0" fmla="*/ 186 w 186"/>
                  <a:gd name="T1" fmla="*/ 0 h 174"/>
                  <a:gd name="T2" fmla="*/ 0 w 186"/>
                  <a:gd name="T3" fmla="*/ 0 h 174"/>
                  <a:gd name="T4" fmla="*/ 0 w 186"/>
                  <a:gd name="T5" fmla="*/ 12 h 174"/>
                  <a:gd name="T6" fmla="*/ 12 w 186"/>
                  <a:gd name="T7" fmla="*/ 18 h 174"/>
                  <a:gd name="T8" fmla="*/ 12 w 186"/>
                  <a:gd name="T9" fmla="*/ 6 h 174"/>
                  <a:gd name="T10" fmla="*/ 180 w 186"/>
                  <a:gd name="T11" fmla="*/ 6 h 174"/>
                  <a:gd name="T12" fmla="*/ 180 w 186"/>
                  <a:gd name="T13" fmla="*/ 168 h 174"/>
                  <a:gd name="T14" fmla="*/ 186 w 186"/>
                  <a:gd name="T15" fmla="*/ 174 h 174"/>
                  <a:gd name="T16" fmla="*/ 186 w 186"/>
                  <a:gd name="T17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6" h="174">
                    <a:moveTo>
                      <a:pt x="186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80" y="6"/>
                    </a:lnTo>
                    <a:lnTo>
                      <a:pt x="180" y="168"/>
                    </a:lnTo>
                    <a:lnTo>
                      <a:pt x="186" y="17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A3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3" name="Freeform 918"/>
              <p:cNvSpPr>
                <a:spLocks/>
              </p:cNvSpPr>
              <p:nvPr/>
            </p:nvSpPr>
            <p:spPr bwMode="auto">
              <a:xfrm>
                <a:off x="10756" y="625"/>
                <a:ext cx="186" cy="174"/>
              </a:xfrm>
              <a:custGeom>
                <a:avLst/>
                <a:gdLst>
                  <a:gd name="T0" fmla="*/ 186 w 186"/>
                  <a:gd name="T1" fmla="*/ 0 h 174"/>
                  <a:gd name="T2" fmla="*/ 0 w 186"/>
                  <a:gd name="T3" fmla="*/ 0 h 174"/>
                  <a:gd name="T4" fmla="*/ 0 w 186"/>
                  <a:gd name="T5" fmla="*/ 12 h 174"/>
                  <a:gd name="T6" fmla="*/ 12 w 186"/>
                  <a:gd name="T7" fmla="*/ 18 h 174"/>
                  <a:gd name="T8" fmla="*/ 12 w 186"/>
                  <a:gd name="T9" fmla="*/ 6 h 174"/>
                  <a:gd name="T10" fmla="*/ 180 w 186"/>
                  <a:gd name="T11" fmla="*/ 6 h 174"/>
                  <a:gd name="T12" fmla="*/ 180 w 186"/>
                  <a:gd name="T13" fmla="*/ 168 h 174"/>
                  <a:gd name="T14" fmla="*/ 186 w 186"/>
                  <a:gd name="T15" fmla="*/ 174 h 174"/>
                  <a:gd name="T16" fmla="*/ 186 w 186"/>
                  <a:gd name="T17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6" h="174">
                    <a:moveTo>
                      <a:pt x="186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80" y="6"/>
                    </a:lnTo>
                    <a:lnTo>
                      <a:pt x="180" y="168"/>
                    </a:lnTo>
                    <a:lnTo>
                      <a:pt x="186" y="174"/>
                    </a:lnTo>
                    <a:lnTo>
                      <a:pt x="18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4" name="Freeform 919"/>
              <p:cNvSpPr>
                <a:spLocks/>
              </p:cNvSpPr>
              <p:nvPr/>
            </p:nvSpPr>
            <p:spPr bwMode="auto">
              <a:xfrm>
                <a:off x="10768" y="631"/>
                <a:ext cx="168" cy="162"/>
              </a:xfrm>
              <a:custGeom>
                <a:avLst/>
                <a:gdLst>
                  <a:gd name="T0" fmla="*/ 168 w 168"/>
                  <a:gd name="T1" fmla="*/ 0 h 162"/>
                  <a:gd name="T2" fmla="*/ 0 w 168"/>
                  <a:gd name="T3" fmla="*/ 0 h 162"/>
                  <a:gd name="T4" fmla="*/ 0 w 168"/>
                  <a:gd name="T5" fmla="*/ 12 h 162"/>
                  <a:gd name="T6" fmla="*/ 24 w 168"/>
                  <a:gd name="T7" fmla="*/ 36 h 162"/>
                  <a:gd name="T8" fmla="*/ 24 w 168"/>
                  <a:gd name="T9" fmla="*/ 30 h 162"/>
                  <a:gd name="T10" fmla="*/ 144 w 168"/>
                  <a:gd name="T11" fmla="*/ 30 h 162"/>
                  <a:gd name="T12" fmla="*/ 144 w 168"/>
                  <a:gd name="T13" fmla="*/ 144 h 162"/>
                  <a:gd name="T14" fmla="*/ 168 w 168"/>
                  <a:gd name="T15" fmla="*/ 162 h 162"/>
                  <a:gd name="T16" fmla="*/ 168 w 168"/>
                  <a:gd name="T17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62">
                    <a:moveTo>
                      <a:pt x="168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4" y="36"/>
                    </a:lnTo>
                    <a:lnTo>
                      <a:pt x="24" y="30"/>
                    </a:lnTo>
                    <a:lnTo>
                      <a:pt x="144" y="30"/>
                    </a:lnTo>
                    <a:lnTo>
                      <a:pt x="144" y="144"/>
                    </a:lnTo>
                    <a:lnTo>
                      <a:pt x="168" y="162"/>
                    </a:lnTo>
                    <a:lnTo>
                      <a:pt x="168" y="0"/>
                    </a:lnTo>
                    <a:close/>
                  </a:path>
                </a:pathLst>
              </a:custGeom>
              <a:solidFill>
                <a:srgbClr val="948F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5" name="Freeform 920"/>
              <p:cNvSpPr>
                <a:spLocks/>
              </p:cNvSpPr>
              <p:nvPr/>
            </p:nvSpPr>
            <p:spPr bwMode="auto">
              <a:xfrm>
                <a:off x="10768" y="631"/>
                <a:ext cx="168" cy="162"/>
              </a:xfrm>
              <a:custGeom>
                <a:avLst/>
                <a:gdLst>
                  <a:gd name="T0" fmla="*/ 168 w 168"/>
                  <a:gd name="T1" fmla="*/ 0 h 162"/>
                  <a:gd name="T2" fmla="*/ 0 w 168"/>
                  <a:gd name="T3" fmla="*/ 0 h 162"/>
                  <a:gd name="T4" fmla="*/ 0 w 168"/>
                  <a:gd name="T5" fmla="*/ 12 h 162"/>
                  <a:gd name="T6" fmla="*/ 24 w 168"/>
                  <a:gd name="T7" fmla="*/ 36 h 162"/>
                  <a:gd name="T8" fmla="*/ 24 w 168"/>
                  <a:gd name="T9" fmla="*/ 30 h 162"/>
                  <a:gd name="T10" fmla="*/ 144 w 168"/>
                  <a:gd name="T11" fmla="*/ 30 h 162"/>
                  <a:gd name="T12" fmla="*/ 144 w 168"/>
                  <a:gd name="T13" fmla="*/ 144 h 162"/>
                  <a:gd name="T14" fmla="*/ 168 w 168"/>
                  <a:gd name="T15" fmla="*/ 162 h 162"/>
                  <a:gd name="T16" fmla="*/ 168 w 168"/>
                  <a:gd name="T17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62">
                    <a:moveTo>
                      <a:pt x="168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4" y="36"/>
                    </a:lnTo>
                    <a:lnTo>
                      <a:pt x="24" y="30"/>
                    </a:lnTo>
                    <a:lnTo>
                      <a:pt x="144" y="30"/>
                    </a:lnTo>
                    <a:lnTo>
                      <a:pt x="144" y="144"/>
                    </a:lnTo>
                    <a:lnTo>
                      <a:pt x="168" y="162"/>
                    </a:lnTo>
                    <a:lnTo>
                      <a:pt x="16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6" name="Freeform 921"/>
              <p:cNvSpPr>
                <a:spLocks/>
              </p:cNvSpPr>
              <p:nvPr/>
            </p:nvSpPr>
            <p:spPr bwMode="auto">
              <a:xfrm>
                <a:off x="10792" y="661"/>
                <a:ext cx="120" cy="114"/>
              </a:xfrm>
              <a:custGeom>
                <a:avLst/>
                <a:gdLst>
                  <a:gd name="T0" fmla="*/ 120 w 120"/>
                  <a:gd name="T1" fmla="*/ 0 h 114"/>
                  <a:gd name="T2" fmla="*/ 0 w 120"/>
                  <a:gd name="T3" fmla="*/ 0 h 114"/>
                  <a:gd name="T4" fmla="*/ 0 w 120"/>
                  <a:gd name="T5" fmla="*/ 6 h 114"/>
                  <a:gd name="T6" fmla="*/ 120 w 120"/>
                  <a:gd name="T7" fmla="*/ 114 h 114"/>
                  <a:gd name="T8" fmla="*/ 120 w 120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114">
                    <a:moveTo>
                      <a:pt x="12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120" y="114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383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7" name="Freeform 922"/>
              <p:cNvSpPr>
                <a:spLocks/>
              </p:cNvSpPr>
              <p:nvPr/>
            </p:nvSpPr>
            <p:spPr bwMode="auto">
              <a:xfrm>
                <a:off x="10792" y="661"/>
                <a:ext cx="120" cy="114"/>
              </a:xfrm>
              <a:custGeom>
                <a:avLst/>
                <a:gdLst>
                  <a:gd name="T0" fmla="*/ 120 w 120"/>
                  <a:gd name="T1" fmla="*/ 0 h 114"/>
                  <a:gd name="T2" fmla="*/ 0 w 120"/>
                  <a:gd name="T3" fmla="*/ 0 h 114"/>
                  <a:gd name="T4" fmla="*/ 0 w 120"/>
                  <a:gd name="T5" fmla="*/ 6 h 114"/>
                  <a:gd name="T6" fmla="*/ 120 w 120"/>
                  <a:gd name="T7" fmla="*/ 114 h 114"/>
                  <a:gd name="T8" fmla="*/ 120 w 120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114">
                    <a:moveTo>
                      <a:pt x="12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120" y="114"/>
                    </a:lnTo>
                    <a:lnTo>
                      <a:pt x="1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8" name="Freeform 923"/>
              <p:cNvSpPr>
                <a:spLocks/>
              </p:cNvSpPr>
              <p:nvPr/>
            </p:nvSpPr>
            <p:spPr bwMode="auto">
              <a:xfrm>
                <a:off x="10528" y="301"/>
                <a:ext cx="78" cy="150"/>
              </a:xfrm>
              <a:custGeom>
                <a:avLst/>
                <a:gdLst>
                  <a:gd name="T0" fmla="*/ 9 w 13"/>
                  <a:gd name="T1" fmla="*/ 0 h 25"/>
                  <a:gd name="T2" fmla="*/ 4 w 13"/>
                  <a:gd name="T3" fmla="*/ 0 h 25"/>
                  <a:gd name="T4" fmla="*/ 4 w 13"/>
                  <a:gd name="T5" fmla="*/ 1 h 25"/>
                  <a:gd name="T6" fmla="*/ 0 w 13"/>
                  <a:gd name="T7" fmla="*/ 12 h 25"/>
                  <a:gd name="T8" fmla="*/ 0 w 13"/>
                  <a:gd name="T9" fmla="*/ 22 h 25"/>
                  <a:gd name="T10" fmla="*/ 4 w 13"/>
                  <a:gd name="T11" fmla="*/ 25 h 25"/>
                  <a:gd name="T12" fmla="*/ 10 w 13"/>
                  <a:gd name="T13" fmla="*/ 21 h 25"/>
                  <a:gd name="T14" fmla="*/ 13 w 13"/>
                  <a:gd name="T15" fmla="*/ 21 h 25"/>
                  <a:gd name="T16" fmla="*/ 13 w 13"/>
                  <a:gd name="T17" fmla="*/ 12 h 25"/>
                  <a:gd name="T18" fmla="*/ 13 w 13"/>
                  <a:gd name="T19" fmla="*/ 11 h 25"/>
                  <a:gd name="T20" fmla="*/ 13 w 13"/>
                  <a:gd name="T21" fmla="*/ 11 h 25"/>
                  <a:gd name="T22" fmla="*/ 13 w 13"/>
                  <a:gd name="T23" fmla="*/ 11 h 25"/>
                  <a:gd name="T24" fmla="*/ 9 w 13"/>
                  <a:gd name="T25" fmla="*/ 0 h 25"/>
                  <a:gd name="T26" fmla="*/ 9 w 13"/>
                  <a:gd name="T2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25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1"/>
                      <a:pt x="4" y="1"/>
                    </a:cubicBezTo>
                    <a:cubicBezTo>
                      <a:pt x="4" y="3"/>
                      <a:pt x="4" y="8"/>
                      <a:pt x="0" y="1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5" y="22"/>
                      <a:pt x="7" y="21"/>
                      <a:pt x="10" y="21"/>
                    </a:cubicBezTo>
                    <a:cubicBezTo>
                      <a:pt x="11" y="21"/>
                      <a:pt x="12" y="21"/>
                      <a:pt x="13" y="21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3" y="12"/>
                      <a:pt x="13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9" y="7"/>
                      <a:pt x="9" y="1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8A73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9" name="Freeform 924"/>
              <p:cNvSpPr>
                <a:spLocks noEditPoints="1"/>
              </p:cNvSpPr>
              <p:nvPr/>
            </p:nvSpPr>
            <p:spPr bwMode="auto">
              <a:xfrm>
                <a:off x="10558" y="433"/>
                <a:ext cx="48" cy="66"/>
              </a:xfrm>
              <a:custGeom>
                <a:avLst/>
                <a:gdLst>
                  <a:gd name="T0" fmla="*/ 4 w 8"/>
                  <a:gd name="T1" fmla="*/ 8 h 11"/>
                  <a:gd name="T2" fmla="*/ 4 w 8"/>
                  <a:gd name="T3" fmla="*/ 8 h 11"/>
                  <a:gd name="T4" fmla="*/ 4 w 8"/>
                  <a:gd name="T5" fmla="*/ 8 h 11"/>
                  <a:gd name="T6" fmla="*/ 4 w 8"/>
                  <a:gd name="T7" fmla="*/ 8 h 11"/>
                  <a:gd name="T8" fmla="*/ 8 w 8"/>
                  <a:gd name="T9" fmla="*/ 8 h 11"/>
                  <a:gd name="T10" fmla="*/ 6 w 8"/>
                  <a:gd name="T11" fmla="*/ 8 h 11"/>
                  <a:gd name="T12" fmla="*/ 6 w 8"/>
                  <a:gd name="T13" fmla="*/ 9 h 11"/>
                  <a:gd name="T14" fmla="*/ 8 w 8"/>
                  <a:gd name="T15" fmla="*/ 11 h 11"/>
                  <a:gd name="T16" fmla="*/ 8 w 8"/>
                  <a:gd name="T17" fmla="*/ 8 h 11"/>
                  <a:gd name="T18" fmla="*/ 5 w 8"/>
                  <a:gd name="T19" fmla="*/ 0 h 11"/>
                  <a:gd name="T20" fmla="*/ 0 w 8"/>
                  <a:gd name="T21" fmla="*/ 4 h 11"/>
                  <a:gd name="T22" fmla="*/ 3 w 8"/>
                  <a:gd name="T23" fmla="*/ 6 h 11"/>
                  <a:gd name="T24" fmla="*/ 4 w 8"/>
                  <a:gd name="T25" fmla="*/ 6 h 11"/>
                  <a:gd name="T26" fmla="*/ 4 w 8"/>
                  <a:gd name="T27" fmla="*/ 0 h 11"/>
                  <a:gd name="T28" fmla="*/ 6 w 8"/>
                  <a:gd name="T29" fmla="*/ 0 h 11"/>
                  <a:gd name="T30" fmla="*/ 6 w 8"/>
                  <a:gd name="T31" fmla="*/ 6 h 11"/>
                  <a:gd name="T32" fmla="*/ 8 w 8"/>
                  <a:gd name="T33" fmla="*/ 6 h 11"/>
                  <a:gd name="T34" fmla="*/ 8 w 8"/>
                  <a:gd name="T35" fmla="*/ 1 h 11"/>
                  <a:gd name="T36" fmla="*/ 5 w 8"/>
                  <a:gd name="T3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11">
                    <a:moveTo>
                      <a:pt x="4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moveTo>
                      <a:pt x="8" y="8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8"/>
                      <a:pt x="8" y="8"/>
                      <a:pt x="8" y="8"/>
                    </a:cubicBezTo>
                    <a:moveTo>
                      <a:pt x="5" y="0"/>
                    </a:moveTo>
                    <a:cubicBezTo>
                      <a:pt x="3" y="0"/>
                      <a:pt x="1" y="2"/>
                      <a:pt x="0" y="4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0"/>
                      <a:pt x="6" y="0"/>
                      <a:pt x="5" y="0"/>
                    </a:cubicBezTo>
                  </a:path>
                </a:pathLst>
              </a:custGeom>
              <a:solidFill>
                <a:srgbClr val="4546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0" name="Freeform 925"/>
              <p:cNvSpPr>
                <a:spLocks/>
              </p:cNvSpPr>
              <p:nvPr/>
            </p:nvSpPr>
            <p:spPr bwMode="auto">
              <a:xfrm>
                <a:off x="10552" y="427"/>
                <a:ext cx="54" cy="30"/>
              </a:xfrm>
              <a:custGeom>
                <a:avLst/>
                <a:gdLst>
                  <a:gd name="T0" fmla="*/ 6 w 9"/>
                  <a:gd name="T1" fmla="*/ 0 h 5"/>
                  <a:gd name="T2" fmla="*/ 0 w 9"/>
                  <a:gd name="T3" fmla="*/ 4 h 5"/>
                  <a:gd name="T4" fmla="*/ 1 w 9"/>
                  <a:gd name="T5" fmla="*/ 5 h 5"/>
                  <a:gd name="T6" fmla="*/ 6 w 9"/>
                  <a:gd name="T7" fmla="*/ 1 h 5"/>
                  <a:gd name="T8" fmla="*/ 9 w 9"/>
                  <a:gd name="T9" fmla="*/ 2 h 5"/>
                  <a:gd name="T10" fmla="*/ 9 w 9"/>
                  <a:gd name="T11" fmla="*/ 0 h 5"/>
                  <a:gd name="T12" fmla="*/ 6 w 9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5">
                    <a:moveTo>
                      <a:pt x="6" y="0"/>
                    </a:moveTo>
                    <a:cubicBezTo>
                      <a:pt x="3" y="0"/>
                      <a:pt x="1" y="1"/>
                      <a:pt x="0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3"/>
                      <a:pt x="4" y="1"/>
                      <a:pt x="6" y="1"/>
                    </a:cubicBezTo>
                    <a:cubicBezTo>
                      <a:pt x="7" y="1"/>
                      <a:pt x="8" y="1"/>
                      <a:pt x="9" y="2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7" y="0"/>
                      <a:pt x="6" y="0"/>
                    </a:cubicBezTo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1" name="Freeform 926"/>
              <p:cNvSpPr>
                <a:spLocks noEditPoints="1"/>
              </p:cNvSpPr>
              <p:nvPr/>
            </p:nvSpPr>
            <p:spPr bwMode="auto">
              <a:xfrm>
                <a:off x="10582" y="433"/>
                <a:ext cx="12" cy="54"/>
              </a:xfrm>
              <a:custGeom>
                <a:avLst/>
                <a:gdLst>
                  <a:gd name="T0" fmla="*/ 12 w 12"/>
                  <a:gd name="T1" fmla="*/ 48 h 54"/>
                  <a:gd name="T2" fmla="*/ 0 w 12"/>
                  <a:gd name="T3" fmla="*/ 48 h 54"/>
                  <a:gd name="T4" fmla="*/ 0 w 12"/>
                  <a:gd name="T5" fmla="*/ 48 h 54"/>
                  <a:gd name="T6" fmla="*/ 12 w 12"/>
                  <a:gd name="T7" fmla="*/ 54 h 54"/>
                  <a:gd name="T8" fmla="*/ 12 w 12"/>
                  <a:gd name="T9" fmla="*/ 48 h 54"/>
                  <a:gd name="T10" fmla="*/ 12 w 12"/>
                  <a:gd name="T11" fmla="*/ 0 h 54"/>
                  <a:gd name="T12" fmla="*/ 0 w 12"/>
                  <a:gd name="T13" fmla="*/ 0 h 54"/>
                  <a:gd name="T14" fmla="*/ 0 w 12"/>
                  <a:gd name="T15" fmla="*/ 36 h 54"/>
                  <a:gd name="T16" fmla="*/ 12 w 12"/>
                  <a:gd name="T17" fmla="*/ 36 h 54"/>
                  <a:gd name="T18" fmla="*/ 12 w 12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4">
                    <a:moveTo>
                      <a:pt x="12" y="48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12" y="54"/>
                    </a:lnTo>
                    <a:lnTo>
                      <a:pt x="12" y="48"/>
                    </a:lnTo>
                    <a:close/>
                    <a:moveTo>
                      <a:pt x="12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12" y="3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2" name="Freeform 927"/>
              <p:cNvSpPr>
                <a:spLocks noEditPoints="1"/>
              </p:cNvSpPr>
              <p:nvPr/>
            </p:nvSpPr>
            <p:spPr bwMode="auto">
              <a:xfrm>
                <a:off x="10582" y="433"/>
                <a:ext cx="12" cy="54"/>
              </a:xfrm>
              <a:custGeom>
                <a:avLst/>
                <a:gdLst>
                  <a:gd name="T0" fmla="*/ 12 w 12"/>
                  <a:gd name="T1" fmla="*/ 48 h 54"/>
                  <a:gd name="T2" fmla="*/ 0 w 12"/>
                  <a:gd name="T3" fmla="*/ 48 h 54"/>
                  <a:gd name="T4" fmla="*/ 0 w 12"/>
                  <a:gd name="T5" fmla="*/ 48 h 54"/>
                  <a:gd name="T6" fmla="*/ 12 w 12"/>
                  <a:gd name="T7" fmla="*/ 54 h 54"/>
                  <a:gd name="T8" fmla="*/ 12 w 12"/>
                  <a:gd name="T9" fmla="*/ 48 h 54"/>
                  <a:gd name="T10" fmla="*/ 12 w 12"/>
                  <a:gd name="T11" fmla="*/ 0 h 54"/>
                  <a:gd name="T12" fmla="*/ 0 w 12"/>
                  <a:gd name="T13" fmla="*/ 0 h 54"/>
                  <a:gd name="T14" fmla="*/ 0 w 12"/>
                  <a:gd name="T15" fmla="*/ 36 h 54"/>
                  <a:gd name="T16" fmla="*/ 12 w 12"/>
                  <a:gd name="T17" fmla="*/ 36 h 54"/>
                  <a:gd name="T18" fmla="*/ 12 w 12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4">
                    <a:moveTo>
                      <a:pt x="12" y="48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12" y="54"/>
                    </a:lnTo>
                    <a:lnTo>
                      <a:pt x="12" y="48"/>
                    </a:lnTo>
                    <a:moveTo>
                      <a:pt x="12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12" y="36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3" name="Freeform 928"/>
              <p:cNvSpPr>
                <a:spLocks/>
              </p:cNvSpPr>
              <p:nvPr/>
            </p:nvSpPr>
            <p:spPr bwMode="auto">
              <a:xfrm>
                <a:off x="10576" y="469"/>
                <a:ext cx="30" cy="12"/>
              </a:xfrm>
              <a:custGeom>
                <a:avLst/>
                <a:gdLst>
                  <a:gd name="T0" fmla="*/ 30 w 30"/>
                  <a:gd name="T1" fmla="*/ 0 h 12"/>
                  <a:gd name="T2" fmla="*/ 18 w 30"/>
                  <a:gd name="T3" fmla="*/ 0 h 12"/>
                  <a:gd name="T4" fmla="*/ 6 w 30"/>
                  <a:gd name="T5" fmla="*/ 0 h 12"/>
                  <a:gd name="T6" fmla="*/ 0 w 30"/>
                  <a:gd name="T7" fmla="*/ 0 h 12"/>
                  <a:gd name="T8" fmla="*/ 6 w 30"/>
                  <a:gd name="T9" fmla="*/ 12 h 12"/>
                  <a:gd name="T10" fmla="*/ 6 w 30"/>
                  <a:gd name="T11" fmla="*/ 12 h 12"/>
                  <a:gd name="T12" fmla="*/ 18 w 30"/>
                  <a:gd name="T13" fmla="*/ 12 h 12"/>
                  <a:gd name="T14" fmla="*/ 30 w 30"/>
                  <a:gd name="T15" fmla="*/ 12 h 12"/>
                  <a:gd name="T16" fmla="*/ 30 w 30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12">
                    <a:moveTo>
                      <a:pt x="30" y="0"/>
                    </a:moveTo>
                    <a:lnTo>
                      <a:pt x="18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18" y="12"/>
                    </a:lnTo>
                    <a:lnTo>
                      <a:pt x="30" y="12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4" name="Freeform 929"/>
              <p:cNvSpPr>
                <a:spLocks/>
              </p:cNvSpPr>
              <p:nvPr/>
            </p:nvSpPr>
            <p:spPr bwMode="auto">
              <a:xfrm>
                <a:off x="10576" y="469"/>
                <a:ext cx="30" cy="12"/>
              </a:xfrm>
              <a:custGeom>
                <a:avLst/>
                <a:gdLst>
                  <a:gd name="T0" fmla="*/ 30 w 30"/>
                  <a:gd name="T1" fmla="*/ 0 h 12"/>
                  <a:gd name="T2" fmla="*/ 18 w 30"/>
                  <a:gd name="T3" fmla="*/ 0 h 12"/>
                  <a:gd name="T4" fmla="*/ 6 w 30"/>
                  <a:gd name="T5" fmla="*/ 0 h 12"/>
                  <a:gd name="T6" fmla="*/ 0 w 30"/>
                  <a:gd name="T7" fmla="*/ 0 h 12"/>
                  <a:gd name="T8" fmla="*/ 6 w 30"/>
                  <a:gd name="T9" fmla="*/ 12 h 12"/>
                  <a:gd name="T10" fmla="*/ 6 w 30"/>
                  <a:gd name="T11" fmla="*/ 12 h 12"/>
                  <a:gd name="T12" fmla="*/ 18 w 30"/>
                  <a:gd name="T13" fmla="*/ 12 h 12"/>
                  <a:gd name="T14" fmla="*/ 30 w 30"/>
                  <a:gd name="T15" fmla="*/ 12 h 12"/>
                  <a:gd name="T16" fmla="*/ 30 w 30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12">
                    <a:moveTo>
                      <a:pt x="30" y="0"/>
                    </a:moveTo>
                    <a:lnTo>
                      <a:pt x="18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18" y="12"/>
                    </a:lnTo>
                    <a:lnTo>
                      <a:pt x="30" y="12"/>
                    </a:lnTo>
                    <a:lnTo>
                      <a:pt x="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5" name="Freeform 930"/>
              <p:cNvSpPr>
                <a:spLocks noEditPoints="1"/>
              </p:cNvSpPr>
              <p:nvPr/>
            </p:nvSpPr>
            <p:spPr bwMode="auto">
              <a:xfrm>
                <a:off x="10816" y="433"/>
                <a:ext cx="60" cy="132"/>
              </a:xfrm>
              <a:custGeom>
                <a:avLst/>
                <a:gdLst>
                  <a:gd name="T0" fmla="*/ 4 w 10"/>
                  <a:gd name="T1" fmla="*/ 8 h 22"/>
                  <a:gd name="T2" fmla="*/ 0 w 10"/>
                  <a:gd name="T3" fmla="*/ 8 h 22"/>
                  <a:gd name="T4" fmla="*/ 0 w 10"/>
                  <a:gd name="T5" fmla="*/ 22 h 22"/>
                  <a:gd name="T6" fmla="*/ 4 w 10"/>
                  <a:gd name="T7" fmla="*/ 22 h 22"/>
                  <a:gd name="T8" fmla="*/ 4 w 10"/>
                  <a:gd name="T9" fmla="*/ 8 h 22"/>
                  <a:gd name="T10" fmla="*/ 10 w 10"/>
                  <a:gd name="T11" fmla="*/ 8 h 22"/>
                  <a:gd name="T12" fmla="*/ 6 w 10"/>
                  <a:gd name="T13" fmla="*/ 8 h 22"/>
                  <a:gd name="T14" fmla="*/ 6 w 10"/>
                  <a:gd name="T15" fmla="*/ 22 h 22"/>
                  <a:gd name="T16" fmla="*/ 10 w 10"/>
                  <a:gd name="T17" fmla="*/ 22 h 22"/>
                  <a:gd name="T18" fmla="*/ 10 w 10"/>
                  <a:gd name="T19" fmla="*/ 8 h 22"/>
                  <a:gd name="T20" fmla="*/ 5 w 10"/>
                  <a:gd name="T21" fmla="*/ 0 h 22"/>
                  <a:gd name="T22" fmla="*/ 0 w 10"/>
                  <a:gd name="T23" fmla="*/ 5 h 22"/>
                  <a:gd name="T24" fmla="*/ 0 w 10"/>
                  <a:gd name="T25" fmla="*/ 5 h 22"/>
                  <a:gd name="T26" fmla="*/ 0 w 10"/>
                  <a:gd name="T27" fmla="*/ 5 h 22"/>
                  <a:gd name="T28" fmla="*/ 0 w 10"/>
                  <a:gd name="T29" fmla="*/ 5 h 22"/>
                  <a:gd name="T30" fmla="*/ 0 w 10"/>
                  <a:gd name="T31" fmla="*/ 5 h 22"/>
                  <a:gd name="T32" fmla="*/ 0 w 10"/>
                  <a:gd name="T33" fmla="*/ 6 h 22"/>
                  <a:gd name="T34" fmla="*/ 4 w 10"/>
                  <a:gd name="T35" fmla="*/ 6 h 22"/>
                  <a:gd name="T36" fmla="*/ 4 w 10"/>
                  <a:gd name="T37" fmla="*/ 0 h 22"/>
                  <a:gd name="T38" fmla="*/ 6 w 10"/>
                  <a:gd name="T39" fmla="*/ 0 h 22"/>
                  <a:gd name="T40" fmla="*/ 6 w 10"/>
                  <a:gd name="T41" fmla="*/ 6 h 22"/>
                  <a:gd name="T42" fmla="*/ 10 w 10"/>
                  <a:gd name="T43" fmla="*/ 6 h 22"/>
                  <a:gd name="T44" fmla="*/ 10 w 10"/>
                  <a:gd name="T45" fmla="*/ 5 h 22"/>
                  <a:gd name="T46" fmla="*/ 10 w 10"/>
                  <a:gd name="T47" fmla="*/ 5 h 22"/>
                  <a:gd name="T48" fmla="*/ 10 w 10"/>
                  <a:gd name="T49" fmla="*/ 5 h 22"/>
                  <a:gd name="T50" fmla="*/ 10 w 10"/>
                  <a:gd name="T51" fmla="*/ 5 h 22"/>
                  <a:gd name="T52" fmla="*/ 10 w 10"/>
                  <a:gd name="T53" fmla="*/ 5 h 22"/>
                  <a:gd name="T54" fmla="*/ 5 w 10"/>
                  <a:gd name="T5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22">
                    <a:moveTo>
                      <a:pt x="4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moveTo>
                      <a:pt x="10" y="8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</a:path>
                </a:pathLst>
              </a:custGeom>
              <a:solidFill>
                <a:srgbClr val="4546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6" name="Freeform 931"/>
              <p:cNvSpPr>
                <a:spLocks noEditPoints="1"/>
              </p:cNvSpPr>
              <p:nvPr/>
            </p:nvSpPr>
            <p:spPr bwMode="auto">
              <a:xfrm>
                <a:off x="10810" y="427"/>
                <a:ext cx="78" cy="144"/>
              </a:xfrm>
              <a:custGeom>
                <a:avLst/>
                <a:gdLst>
                  <a:gd name="T0" fmla="*/ 1 w 13"/>
                  <a:gd name="T1" fmla="*/ 7 h 24"/>
                  <a:gd name="T2" fmla="*/ 1 w 13"/>
                  <a:gd name="T3" fmla="*/ 6 h 24"/>
                  <a:gd name="T4" fmla="*/ 1 w 13"/>
                  <a:gd name="T5" fmla="*/ 6 h 24"/>
                  <a:gd name="T6" fmla="*/ 1 w 13"/>
                  <a:gd name="T7" fmla="*/ 6 h 24"/>
                  <a:gd name="T8" fmla="*/ 1 w 13"/>
                  <a:gd name="T9" fmla="*/ 6 h 24"/>
                  <a:gd name="T10" fmla="*/ 1 w 13"/>
                  <a:gd name="T11" fmla="*/ 6 h 24"/>
                  <a:gd name="T12" fmla="*/ 6 w 13"/>
                  <a:gd name="T13" fmla="*/ 1 h 24"/>
                  <a:gd name="T14" fmla="*/ 11 w 13"/>
                  <a:gd name="T15" fmla="*/ 6 h 24"/>
                  <a:gd name="T16" fmla="*/ 11 w 13"/>
                  <a:gd name="T17" fmla="*/ 6 h 24"/>
                  <a:gd name="T18" fmla="*/ 11 w 13"/>
                  <a:gd name="T19" fmla="*/ 6 h 24"/>
                  <a:gd name="T20" fmla="*/ 11 w 13"/>
                  <a:gd name="T21" fmla="*/ 6 h 24"/>
                  <a:gd name="T22" fmla="*/ 11 w 13"/>
                  <a:gd name="T23" fmla="*/ 6 h 24"/>
                  <a:gd name="T24" fmla="*/ 11 w 13"/>
                  <a:gd name="T25" fmla="*/ 7 h 24"/>
                  <a:gd name="T26" fmla="*/ 12 w 13"/>
                  <a:gd name="T27" fmla="*/ 7 h 24"/>
                  <a:gd name="T28" fmla="*/ 12 w 13"/>
                  <a:gd name="T29" fmla="*/ 9 h 24"/>
                  <a:gd name="T30" fmla="*/ 11 w 13"/>
                  <a:gd name="T31" fmla="*/ 9 h 24"/>
                  <a:gd name="T32" fmla="*/ 11 w 13"/>
                  <a:gd name="T33" fmla="*/ 23 h 24"/>
                  <a:gd name="T34" fmla="*/ 7 w 13"/>
                  <a:gd name="T35" fmla="*/ 23 h 24"/>
                  <a:gd name="T36" fmla="*/ 7 w 13"/>
                  <a:gd name="T37" fmla="*/ 23 h 24"/>
                  <a:gd name="T38" fmla="*/ 5 w 13"/>
                  <a:gd name="T39" fmla="*/ 23 h 24"/>
                  <a:gd name="T40" fmla="*/ 5 w 13"/>
                  <a:gd name="T41" fmla="*/ 23 h 24"/>
                  <a:gd name="T42" fmla="*/ 1 w 13"/>
                  <a:gd name="T43" fmla="*/ 23 h 24"/>
                  <a:gd name="T44" fmla="*/ 1 w 13"/>
                  <a:gd name="T45" fmla="*/ 9 h 24"/>
                  <a:gd name="T46" fmla="*/ 1 w 13"/>
                  <a:gd name="T47" fmla="*/ 9 h 24"/>
                  <a:gd name="T48" fmla="*/ 1 w 13"/>
                  <a:gd name="T49" fmla="*/ 7 h 24"/>
                  <a:gd name="T50" fmla="*/ 1 w 13"/>
                  <a:gd name="T51" fmla="*/ 7 h 24"/>
                  <a:gd name="T52" fmla="*/ 6 w 13"/>
                  <a:gd name="T53" fmla="*/ 0 h 24"/>
                  <a:gd name="T54" fmla="*/ 0 w 13"/>
                  <a:gd name="T55" fmla="*/ 6 h 24"/>
                  <a:gd name="T56" fmla="*/ 0 w 13"/>
                  <a:gd name="T57" fmla="*/ 6 h 24"/>
                  <a:gd name="T58" fmla="*/ 0 w 13"/>
                  <a:gd name="T59" fmla="*/ 24 h 24"/>
                  <a:gd name="T60" fmla="*/ 13 w 13"/>
                  <a:gd name="T61" fmla="*/ 24 h 24"/>
                  <a:gd name="T62" fmla="*/ 13 w 13"/>
                  <a:gd name="T63" fmla="*/ 6 h 24"/>
                  <a:gd name="T64" fmla="*/ 13 w 13"/>
                  <a:gd name="T65" fmla="*/ 6 h 24"/>
                  <a:gd name="T66" fmla="*/ 6 w 13"/>
                  <a:gd name="T6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" h="24">
                    <a:moveTo>
                      <a:pt x="1" y="7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3"/>
                      <a:pt x="3" y="1"/>
                      <a:pt x="6" y="1"/>
                    </a:cubicBezTo>
                    <a:cubicBezTo>
                      <a:pt x="9" y="1"/>
                      <a:pt x="11" y="3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moveTo>
                      <a:pt x="6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3"/>
                      <a:pt x="10" y="0"/>
                      <a:pt x="6" y="0"/>
                    </a:cubicBezTo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7" name="Freeform 932"/>
              <p:cNvSpPr>
                <a:spLocks noEditPoints="1"/>
              </p:cNvSpPr>
              <p:nvPr/>
            </p:nvSpPr>
            <p:spPr bwMode="auto">
              <a:xfrm>
                <a:off x="10840" y="433"/>
                <a:ext cx="12" cy="132"/>
              </a:xfrm>
              <a:custGeom>
                <a:avLst/>
                <a:gdLst>
                  <a:gd name="T0" fmla="*/ 12 w 12"/>
                  <a:gd name="T1" fmla="*/ 48 h 132"/>
                  <a:gd name="T2" fmla="*/ 0 w 12"/>
                  <a:gd name="T3" fmla="*/ 48 h 132"/>
                  <a:gd name="T4" fmla="*/ 0 w 12"/>
                  <a:gd name="T5" fmla="*/ 132 h 132"/>
                  <a:gd name="T6" fmla="*/ 0 w 12"/>
                  <a:gd name="T7" fmla="*/ 132 h 132"/>
                  <a:gd name="T8" fmla="*/ 12 w 12"/>
                  <a:gd name="T9" fmla="*/ 132 h 132"/>
                  <a:gd name="T10" fmla="*/ 12 w 12"/>
                  <a:gd name="T11" fmla="*/ 132 h 132"/>
                  <a:gd name="T12" fmla="*/ 12 w 12"/>
                  <a:gd name="T13" fmla="*/ 48 h 132"/>
                  <a:gd name="T14" fmla="*/ 12 w 12"/>
                  <a:gd name="T15" fmla="*/ 0 h 132"/>
                  <a:gd name="T16" fmla="*/ 0 w 12"/>
                  <a:gd name="T17" fmla="*/ 0 h 132"/>
                  <a:gd name="T18" fmla="*/ 0 w 12"/>
                  <a:gd name="T19" fmla="*/ 36 h 132"/>
                  <a:gd name="T20" fmla="*/ 12 w 12"/>
                  <a:gd name="T21" fmla="*/ 36 h 132"/>
                  <a:gd name="T22" fmla="*/ 12 w 12"/>
                  <a:gd name="T2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132">
                    <a:moveTo>
                      <a:pt x="12" y="48"/>
                    </a:moveTo>
                    <a:lnTo>
                      <a:pt x="0" y="48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12" y="132"/>
                    </a:lnTo>
                    <a:lnTo>
                      <a:pt x="12" y="132"/>
                    </a:lnTo>
                    <a:lnTo>
                      <a:pt x="12" y="48"/>
                    </a:lnTo>
                    <a:close/>
                    <a:moveTo>
                      <a:pt x="12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12" y="3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8" name="Freeform 933"/>
              <p:cNvSpPr>
                <a:spLocks noEditPoints="1"/>
              </p:cNvSpPr>
              <p:nvPr/>
            </p:nvSpPr>
            <p:spPr bwMode="auto">
              <a:xfrm>
                <a:off x="10840" y="433"/>
                <a:ext cx="12" cy="132"/>
              </a:xfrm>
              <a:custGeom>
                <a:avLst/>
                <a:gdLst>
                  <a:gd name="T0" fmla="*/ 12 w 12"/>
                  <a:gd name="T1" fmla="*/ 48 h 132"/>
                  <a:gd name="T2" fmla="*/ 0 w 12"/>
                  <a:gd name="T3" fmla="*/ 48 h 132"/>
                  <a:gd name="T4" fmla="*/ 0 w 12"/>
                  <a:gd name="T5" fmla="*/ 132 h 132"/>
                  <a:gd name="T6" fmla="*/ 0 w 12"/>
                  <a:gd name="T7" fmla="*/ 132 h 132"/>
                  <a:gd name="T8" fmla="*/ 12 w 12"/>
                  <a:gd name="T9" fmla="*/ 132 h 132"/>
                  <a:gd name="T10" fmla="*/ 12 w 12"/>
                  <a:gd name="T11" fmla="*/ 132 h 132"/>
                  <a:gd name="T12" fmla="*/ 12 w 12"/>
                  <a:gd name="T13" fmla="*/ 48 h 132"/>
                  <a:gd name="T14" fmla="*/ 12 w 12"/>
                  <a:gd name="T15" fmla="*/ 0 h 132"/>
                  <a:gd name="T16" fmla="*/ 0 w 12"/>
                  <a:gd name="T17" fmla="*/ 0 h 132"/>
                  <a:gd name="T18" fmla="*/ 0 w 12"/>
                  <a:gd name="T19" fmla="*/ 36 h 132"/>
                  <a:gd name="T20" fmla="*/ 12 w 12"/>
                  <a:gd name="T21" fmla="*/ 36 h 132"/>
                  <a:gd name="T22" fmla="*/ 12 w 12"/>
                  <a:gd name="T2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132">
                    <a:moveTo>
                      <a:pt x="12" y="48"/>
                    </a:moveTo>
                    <a:lnTo>
                      <a:pt x="0" y="48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12" y="132"/>
                    </a:lnTo>
                    <a:lnTo>
                      <a:pt x="12" y="132"/>
                    </a:lnTo>
                    <a:lnTo>
                      <a:pt x="12" y="48"/>
                    </a:lnTo>
                    <a:moveTo>
                      <a:pt x="12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12" y="36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9" name="Freeform 934"/>
              <p:cNvSpPr>
                <a:spLocks/>
              </p:cNvSpPr>
              <p:nvPr/>
            </p:nvSpPr>
            <p:spPr bwMode="auto">
              <a:xfrm>
                <a:off x="10816" y="469"/>
                <a:ext cx="66" cy="12"/>
              </a:xfrm>
              <a:custGeom>
                <a:avLst/>
                <a:gdLst>
                  <a:gd name="T0" fmla="*/ 66 w 66"/>
                  <a:gd name="T1" fmla="*/ 0 h 12"/>
                  <a:gd name="T2" fmla="*/ 60 w 66"/>
                  <a:gd name="T3" fmla="*/ 0 h 12"/>
                  <a:gd name="T4" fmla="*/ 36 w 66"/>
                  <a:gd name="T5" fmla="*/ 0 h 12"/>
                  <a:gd name="T6" fmla="*/ 24 w 66"/>
                  <a:gd name="T7" fmla="*/ 0 h 12"/>
                  <a:gd name="T8" fmla="*/ 0 w 66"/>
                  <a:gd name="T9" fmla="*/ 0 h 12"/>
                  <a:gd name="T10" fmla="*/ 0 w 66"/>
                  <a:gd name="T11" fmla="*/ 0 h 12"/>
                  <a:gd name="T12" fmla="*/ 0 w 66"/>
                  <a:gd name="T13" fmla="*/ 12 h 12"/>
                  <a:gd name="T14" fmla="*/ 0 w 66"/>
                  <a:gd name="T15" fmla="*/ 12 h 12"/>
                  <a:gd name="T16" fmla="*/ 24 w 66"/>
                  <a:gd name="T17" fmla="*/ 12 h 12"/>
                  <a:gd name="T18" fmla="*/ 36 w 66"/>
                  <a:gd name="T19" fmla="*/ 12 h 12"/>
                  <a:gd name="T20" fmla="*/ 60 w 66"/>
                  <a:gd name="T21" fmla="*/ 12 h 12"/>
                  <a:gd name="T22" fmla="*/ 66 w 66"/>
                  <a:gd name="T23" fmla="*/ 12 h 12"/>
                  <a:gd name="T24" fmla="*/ 66 w 66"/>
                  <a:gd name="T2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6" h="12">
                    <a:moveTo>
                      <a:pt x="66" y="0"/>
                    </a:moveTo>
                    <a:lnTo>
                      <a:pt x="60" y="0"/>
                    </a:lnTo>
                    <a:lnTo>
                      <a:pt x="36" y="0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24" y="12"/>
                    </a:lnTo>
                    <a:lnTo>
                      <a:pt x="36" y="12"/>
                    </a:lnTo>
                    <a:lnTo>
                      <a:pt x="60" y="12"/>
                    </a:lnTo>
                    <a:lnTo>
                      <a:pt x="66" y="12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0" name="Freeform 935"/>
              <p:cNvSpPr>
                <a:spLocks/>
              </p:cNvSpPr>
              <p:nvPr/>
            </p:nvSpPr>
            <p:spPr bwMode="auto">
              <a:xfrm>
                <a:off x="10816" y="469"/>
                <a:ext cx="66" cy="12"/>
              </a:xfrm>
              <a:custGeom>
                <a:avLst/>
                <a:gdLst>
                  <a:gd name="T0" fmla="*/ 66 w 66"/>
                  <a:gd name="T1" fmla="*/ 0 h 12"/>
                  <a:gd name="T2" fmla="*/ 60 w 66"/>
                  <a:gd name="T3" fmla="*/ 0 h 12"/>
                  <a:gd name="T4" fmla="*/ 36 w 66"/>
                  <a:gd name="T5" fmla="*/ 0 h 12"/>
                  <a:gd name="T6" fmla="*/ 24 w 66"/>
                  <a:gd name="T7" fmla="*/ 0 h 12"/>
                  <a:gd name="T8" fmla="*/ 0 w 66"/>
                  <a:gd name="T9" fmla="*/ 0 h 12"/>
                  <a:gd name="T10" fmla="*/ 0 w 66"/>
                  <a:gd name="T11" fmla="*/ 0 h 12"/>
                  <a:gd name="T12" fmla="*/ 0 w 66"/>
                  <a:gd name="T13" fmla="*/ 12 h 12"/>
                  <a:gd name="T14" fmla="*/ 0 w 66"/>
                  <a:gd name="T15" fmla="*/ 12 h 12"/>
                  <a:gd name="T16" fmla="*/ 24 w 66"/>
                  <a:gd name="T17" fmla="*/ 12 h 12"/>
                  <a:gd name="T18" fmla="*/ 36 w 66"/>
                  <a:gd name="T19" fmla="*/ 12 h 12"/>
                  <a:gd name="T20" fmla="*/ 60 w 66"/>
                  <a:gd name="T21" fmla="*/ 12 h 12"/>
                  <a:gd name="T22" fmla="*/ 66 w 66"/>
                  <a:gd name="T23" fmla="*/ 12 h 12"/>
                  <a:gd name="T24" fmla="*/ 66 w 66"/>
                  <a:gd name="T2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6" h="12">
                    <a:moveTo>
                      <a:pt x="66" y="0"/>
                    </a:moveTo>
                    <a:lnTo>
                      <a:pt x="60" y="0"/>
                    </a:lnTo>
                    <a:lnTo>
                      <a:pt x="36" y="0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24" y="12"/>
                    </a:lnTo>
                    <a:lnTo>
                      <a:pt x="36" y="12"/>
                    </a:lnTo>
                    <a:lnTo>
                      <a:pt x="60" y="12"/>
                    </a:lnTo>
                    <a:lnTo>
                      <a:pt x="66" y="12"/>
                    </a:lnTo>
                    <a:lnTo>
                      <a:pt x="6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1" name="Freeform 936"/>
              <p:cNvSpPr>
                <a:spLocks noEditPoints="1"/>
              </p:cNvSpPr>
              <p:nvPr/>
            </p:nvSpPr>
            <p:spPr bwMode="auto">
              <a:xfrm>
                <a:off x="11086" y="433"/>
                <a:ext cx="36" cy="132"/>
              </a:xfrm>
              <a:custGeom>
                <a:avLst/>
                <a:gdLst>
                  <a:gd name="T0" fmla="*/ 0 w 6"/>
                  <a:gd name="T1" fmla="*/ 8 h 22"/>
                  <a:gd name="T2" fmla="*/ 0 w 6"/>
                  <a:gd name="T3" fmla="*/ 8 h 22"/>
                  <a:gd name="T4" fmla="*/ 0 w 6"/>
                  <a:gd name="T5" fmla="*/ 22 h 22"/>
                  <a:gd name="T6" fmla="*/ 0 w 6"/>
                  <a:gd name="T7" fmla="*/ 22 h 22"/>
                  <a:gd name="T8" fmla="*/ 0 w 6"/>
                  <a:gd name="T9" fmla="*/ 8 h 22"/>
                  <a:gd name="T10" fmla="*/ 6 w 6"/>
                  <a:gd name="T11" fmla="*/ 8 h 22"/>
                  <a:gd name="T12" fmla="*/ 1 w 6"/>
                  <a:gd name="T13" fmla="*/ 8 h 22"/>
                  <a:gd name="T14" fmla="*/ 1 w 6"/>
                  <a:gd name="T15" fmla="*/ 22 h 22"/>
                  <a:gd name="T16" fmla="*/ 6 w 6"/>
                  <a:gd name="T17" fmla="*/ 22 h 22"/>
                  <a:gd name="T18" fmla="*/ 6 w 6"/>
                  <a:gd name="T19" fmla="*/ 8 h 22"/>
                  <a:gd name="T20" fmla="*/ 1 w 6"/>
                  <a:gd name="T21" fmla="*/ 0 h 22"/>
                  <a:gd name="T22" fmla="*/ 0 w 6"/>
                  <a:gd name="T23" fmla="*/ 0 h 22"/>
                  <a:gd name="T24" fmla="*/ 0 w 6"/>
                  <a:gd name="T25" fmla="*/ 6 h 22"/>
                  <a:gd name="T26" fmla="*/ 0 w 6"/>
                  <a:gd name="T27" fmla="*/ 6 h 22"/>
                  <a:gd name="T28" fmla="*/ 0 w 6"/>
                  <a:gd name="T29" fmla="*/ 0 h 22"/>
                  <a:gd name="T30" fmla="*/ 1 w 6"/>
                  <a:gd name="T31" fmla="*/ 0 h 22"/>
                  <a:gd name="T32" fmla="*/ 1 w 6"/>
                  <a:gd name="T33" fmla="*/ 6 h 22"/>
                  <a:gd name="T34" fmla="*/ 6 w 6"/>
                  <a:gd name="T35" fmla="*/ 6 h 22"/>
                  <a:gd name="T36" fmla="*/ 6 w 6"/>
                  <a:gd name="T37" fmla="*/ 5 h 22"/>
                  <a:gd name="T38" fmla="*/ 6 w 6"/>
                  <a:gd name="T39" fmla="*/ 5 h 22"/>
                  <a:gd name="T40" fmla="*/ 6 w 6"/>
                  <a:gd name="T41" fmla="*/ 5 h 22"/>
                  <a:gd name="T42" fmla="*/ 6 w 6"/>
                  <a:gd name="T43" fmla="*/ 5 h 22"/>
                  <a:gd name="T44" fmla="*/ 6 w 6"/>
                  <a:gd name="T45" fmla="*/ 5 h 22"/>
                  <a:gd name="T46" fmla="*/ 1 w 6"/>
                  <a:gd name="T4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" h="22"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6" y="8"/>
                    </a:moveTo>
                    <a:cubicBezTo>
                      <a:pt x="1" y="8"/>
                      <a:pt x="1" y="8"/>
                      <a:pt x="1" y="8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8"/>
                      <a:pt x="6" y="8"/>
                      <a:pt x="6" y="8"/>
                    </a:cubicBezTo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2"/>
                      <a:pt x="3" y="0"/>
                      <a:pt x="1" y="0"/>
                    </a:cubicBezTo>
                  </a:path>
                </a:pathLst>
              </a:custGeom>
              <a:solidFill>
                <a:srgbClr val="4546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2" name="Freeform 937"/>
              <p:cNvSpPr>
                <a:spLocks/>
              </p:cNvSpPr>
              <p:nvPr/>
            </p:nvSpPr>
            <p:spPr bwMode="auto">
              <a:xfrm>
                <a:off x="11086" y="427"/>
                <a:ext cx="42" cy="144"/>
              </a:xfrm>
              <a:custGeom>
                <a:avLst/>
                <a:gdLst>
                  <a:gd name="T0" fmla="*/ 1 w 7"/>
                  <a:gd name="T1" fmla="*/ 0 h 24"/>
                  <a:gd name="T2" fmla="*/ 0 w 7"/>
                  <a:gd name="T3" fmla="*/ 0 h 24"/>
                  <a:gd name="T4" fmla="*/ 0 w 7"/>
                  <a:gd name="T5" fmla="*/ 1 h 24"/>
                  <a:gd name="T6" fmla="*/ 1 w 7"/>
                  <a:gd name="T7" fmla="*/ 1 h 24"/>
                  <a:gd name="T8" fmla="*/ 6 w 7"/>
                  <a:gd name="T9" fmla="*/ 6 h 24"/>
                  <a:gd name="T10" fmla="*/ 6 w 7"/>
                  <a:gd name="T11" fmla="*/ 6 h 24"/>
                  <a:gd name="T12" fmla="*/ 6 w 7"/>
                  <a:gd name="T13" fmla="*/ 6 h 24"/>
                  <a:gd name="T14" fmla="*/ 6 w 7"/>
                  <a:gd name="T15" fmla="*/ 6 h 24"/>
                  <a:gd name="T16" fmla="*/ 6 w 7"/>
                  <a:gd name="T17" fmla="*/ 6 h 24"/>
                  <a:gd name="T18" fmla="*/ 6 w 7"/>
                  <a:gd name="T19" fmla="*/ 7 h 24"/>
                  <a:gd name="T20" fmla="*/ 6 w 7"/>
                  <a:gd name="T21" fmla="*/ 7 h 24"/>
                  <a:gd name="T22" fmla="*/ 6 w 7"/>
                  <a:gd name="T23" fmla="*/ 9 h 24"/>
                  <a:gd name="T24" fmla="*/ 6 w 7"/>
                  <a:gd name="T25" fmla="*/ 9 h 24"/>
                  <a:gd name="T26" fmla="*/ 6 w 7"/>
                  <a:gd name="T27" fmla="*/ 23 h 24"/>
                  <a:gd name="T28" fmla="*/ 1 w 7"/>
                  <a:gd name="T29" fmla="*/ 23 h 24"/>
                  <a:gd name="T30" fmla="*/ 1 w 7"/>
                  <a:gd name="T31" fmla="*/ 23 h 24"/>
                  <a:gd name="T32" fmla="*/ 0 w 7"/>
                  <a:gd name="T33" fmla="*/ 23 h 24"/>
                  <a:gd name="T34" fmla="*/ 0 w 7"/>
                  <a:gd name="T35" fmla="*/ 23 h 24"/>
                  <a:gd name="T36" fmla="*/ 0 w 7"/>
                  <a:gd name="T37" fmla="*/ 23 h 24"/>
                  <a:gd name="T38" fmla="*/ 0 w 7"/>
                  <a:gd name="T39" fmla="*/ 24 h 24"/>
                  <a:gd name="T40" fmla="*/ 7 w 7"/>
                  <a:gd name="T41" fmla="*/ 24 h 24"/>
                  <a:gd name="T42" fmla="*/ 7 w 7"/>
                  <a:gd name="T43" fmla="*/ 6 h 24"/>
                  <a:gd name="T44" fmla="*/ 7 w 7"/>
                  <a:gd name="T45" fmla="*/ 6 h 24"/>
                  <a:gd name="T46" fmla="*/ 1 w 7"/>
                  <a:gd name="T4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" h="24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3" y="1"/>
                      <a:pt x="6" y="3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3"/>
                      <a:pt x="4" y="0"/>
                      <a:pt x="1" y="0"/>
                    </a:cubicBezTo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3" name="Freeform 938"/>
              <p:cNvSpPr>
                <a:spLocks noEditPoints="1"/>
              </p:cNvSpPr>
              <p:nvPr/>
            </p:nvSpPr>
            <p:spPr bwMode="auto">
              <a:xfrm>
                <a:off x="11086" y="433"/>
                <a:ext cx="6" cy="132"/>
              </a:xfrm>
              <a:custGeom>
                <a:avLst/>
                <a:gdLst>
                  <a:gd name="T0" fmla="*/ 6 w 6"/>
                  <a:gd name="T1" fmla="*/ 48 h 132"/>
                  <a:gd name="T2" fmla="*/ 0 w 6"/>
                  <a:gd name="T3" fmla="*/ 48 h 132"/>
                  <a:gd name="T4" fmla="*/ 0 w 6"/>
                  <a:gd name="T5" fmla="*/ 132 h 132"/>
                  <a:gd name="T6" fmla="*/ 0 w 6"/>
                  <a:gd name="T7" fmla="*/ 132 h 132"/>
                  <a:gd name="T8" fmla="*/ 6 w 6"/>
                  <a:gd name="T9" fmla="*/ 132 h 132"/>
                  <a:gd name="T10" fmla="*/ 6 w 6"/>
                  <a:gd name="T11" fmla="*/ 132 h 132"/>
                  <a:gd name="T12" fmla="*/ 6 w 6"/>
                  <a:gd name="T13" fmla="*/ 48 h 132"/>
                  <a:gd name="T14" fmla="*/ 6 w 6"/>
                  <a:gd name="T15" fmla="*/ 0 h 132"/>
                  <a:gd name="T16" fmla="*/ 0 w 6"/>
                  <a:gd name="T17" fmla="*/ 0 h 132"/>
                  <a:gd name="T18" fmla="*/ 0 w 6"/>
                  <a:gd name="T19" fmla="*/ 36 h 132"/>
                  <a:gd name="T20" fmla="*/ 6 w 6"/>
                  <a:gd name="T21" fmla="*/ 36 h 132"/>
                  <a:gd name="T22" fmla="*/ 6 w 6"/>
                  <a:gd name="T2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132">
                    <a:moveTo>
                      <a:pt x="6" y="48"/>
                    </a:moveTo>
                    <a:lnTo>
                      <a:pt x="0" y="48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6" y="132"/>
                    </a:lnTo>
                    <a:lnTo>
                      <a:pt x="6" y="132"/>
                    </a:lnTo>
                    <a:lnTo>
                      <a:pt x="6" y="48"/>
                    </a:lnTo>
                    <a:close/>
                    <a:moveTo>
                      <a:pt x="6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6" y="3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4" name="Freeform 939"/>
              <p:cNvSpPr>
                <a:spLocks noEditPoints="1"/>
              </p:cNvSpPr>
              <p:nvPr/>
            </p:nvSpPr>
            <p:spPr bwMode="auto">
              <a:xfrm>
                <a:off x="11086" y="433"/>
                <a:ext cx="6" cy="132"/>
              </a:xfrm>
              <a:custGeom>
                <a:avLst/>
                <a:gdLst>
                  <a:gd name="T0" fmla="*/ 6 w 6"/>
                  <a:gd name="T1" fmla="*/ 48 h 132"/>
                  <a:gd name="T2" fmla="*/ 0 w 6"/>
                  <a:gd name="T3" fmla="*/ 48 h 132"/>
                  <a:gd name="T4" fmla="*/ 0 w 6"/>
                  <a:gd name="T5" fmla="*/ 132 h 132"/>
                  <a:gd name="T6" fmla="*/ 0 w 6"/>
                  <a:gd name="T7" fmla="*/ 132 h 132"/>
                  <a:gd name="T8" fmla="*/ 6 w 6"/>
                  <a:gd name="T9" fmla="*/ 132 h 132"/>
                  <a:gd name="T10" fmla="*/ 6 w 6"/>
                  <a:gd name="T11" fmla="*/ 132 h 132"/>
                  <a:gd name="T12" fmla="*/ 6 w 6"/>
                  <a:gd name="T13" fmla="*/ 48 h 132"/>
                  <a:gd name="T14" fmla="*/ 6 w 6"/>
                  <a:gd name="T15" fmla="*/ 0 h 132"/>
                  <a:gd name="T16" fmla="*/ 0 w 6"/>
                  <a:gd name="T17" fmla="*/ 0 h 132"/>
                  <a:gd name="T18" fmla="*/ 0 w 6"/>
                  <a:gd name="T19" fmla="*/ 36 h 132"/>
                  <a:gd name="T20" fmla="*/ 6 w 6"/>
                  <a:gd name="T21" fmla="*/ 36 h 132"/>
                  <a:gd name="T22" fmla="*/ 6 w 6"/>
                  <a:gd name="T2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132">
                    <a:moveTo>
                      <a:pt x="6" y="48"/>
                    </a:moveTo>
                    <a:lnTo>
                      <a:pt x="0" y="48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6" y="132"/>
                    </a:lnTo>
                    <a:lnTo>
                      <a:pt x="6" y="132"/>
                    </a:lnTo>
                    <a:lnTo>
                      <a:pt x="6" y="48"/>
                    </a:lnTo>
                    <a:moveTo>
                      <a:pt x="6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6" y="36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5" name="Freeform 940"/>
              <p:cNvSpPr>
                <a:spLocks/>
              </p:cNvSpPr>
              <p:nvPr/>
            </p:nvSpPr>
            <p:spPr bwMode="auto">
              <a:xfrm>
                <a:off x="11086" y="469"/>
                <a:ext cx="36" cy="12"/>
              </a:xfrm>
              <a:custGeom>
                <a:avLst/>
                <a:gdLst>
                  <a:gd name="T0" fmla="*/ 36 w 36"/>
                  <a:gd name="T1" fmla="*/ 0 h 12"/>
                  <a:gd name="T2" fmla="*/ 36 w 36"/>
                  <a:gd name="T3" fmla="*/ 0 h 12"/>
                  <a:gd name="T4" fmla="*/ 6 w 36"/>
                  <a:gd name="T5" fmla="*/ 0 h 12"/>
                  <a:gd name="T6" fmla="*/ 0 w 36"/>
                  <a:gd name="T7" fmla="*/ 0 h 12"/>
                  <a:gd name="T8" fmla="*/ 0 w 36"/>
                  <a:gd name="T9" fmla="*/ 0 h 12"/>
                  <a:gd name="T10" fmla="*/ 0 w 36"/>
                  <a:gd name="T11" fmla="*/ 12 h 12"/>
                  <a:gd name="T12" fmla="*/ 0 w 36"/>
                  <a:gd name="T13" fmla="*/ 12 h 12"/>
                  <a:gd name="T14" fmla="*/ 6 w 36"/>
                  <a:gd name="T15" fmla="*/ 12 h 12"/>
                  <a:gd name="T16" fmla="*/ 36 w 36"/>
                  <a:gd name="T17" fmla="*/ 12 h 12"/>
                  <a:gd name="T18" fmla="*/ 36 w 36"/>
                  <a:gd name="T19" fmla="*/ 12 h 12"/>
                  <a:gd name="T20" fmla="*/ 36 w 36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12">
                    <a:moveTo>
                      <a:pt x="36" y="0"/>
                    </a:moveTo>
                    <a:lnTo>
                      <a:pt x="36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6" name="Freeform 941"/>
              <p:cNvSpPr>
                <a:spLocks/>
              </p:cNvSpPr>
              <p:nvPr/>
            </p:nvSpPr>
            <p:spPr bwMode="auto">
              <a:xfrm>
                <a:off x="11086" y="469"/>
                <a:ext cx="36" cy="12"/>
              </a:xfrm>
              <a:custGeom>
                <a:avLst/>
                <a:gdLst>
                  <a:gd name="T0" fmla="*/ 36 w 36"/>
                  <a:gd name="T1" fmla="*/ 0 h 12"/>
                  <a:gd name="T2" fmla="*/ 36 w 36"/>
                  <a:gd name="T3" fmla="*/ 0 h 12"/>
                  <a:gd name="T4" fmla="*/ 6 w 36"/>
                  <a:gd name="T5" fmla="*/ 0 h 12"/>
                  <a:gd name="T6" fmla="*/ 0 w 36"/>
                  <a:gd name="T7" fmla="*/ 0 h 12"/>
                  <a:gd name="T8" fmla="*/ 0 w 36"/>
                  <a:gd name="T9" fmla="*/ 0 h 12"/>
                  <a:gd name="T10" fmla="*/ 0 w 36"/>
                  <a:gd name="T11" fmla="*/ 12 h 12"/>
                  <a:gd name="T12" fmla="*/ 0 w 36"/>
                  <a:gd name="T13" fmla="*/ 12 h 12"/>
                  <a:gd name="T14" fmla="*/ 6 w 36"/>
                  <a:gd name="T15" fmla="*/ 12 h 12"/>
                  <a:gd name="T16" fmla="*/ 36 w 36"/>
                  <a:gd name="T17" fmla="*/ 12 h 12"/>
                  <a:gd name="T18" fmla="*/ 36 w 36"/>
                  <a:gd name="T19" fmla="*/ 12 h 12"/>
                  <a:gd name="T20" fmla="*/ 36 w 36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12">
                    <a:moveTo>
                      <a:pt x="36" y="0"/>
                    </a:moveTo>
                    <a:lnTo>
                      <a:pt x="36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7" name="Rectangle 942"/>
              <p:cNvSpPr>
                <a:spLocks noChangeArrowheads="1"/>
              </p:cNvSpPr>
              <p:nvPr/>
            </p:nvSpPr>
            <p:spPr bwMode="auto">
              <a:xfrm>
                <a:off x="10408" y="343"/>
                <a:ext cx="120" cy="630"/>
              </a:xfrm>
              <a:prstGeom prst="rect">
                <a:avLst/>
              </a:prstGeom>
              <a:solidFill>
                <a:srgbClr val="D7D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8" name="Rectangle 943"/>
              <p:cNvSpPr>
                <a:spLocks noChangeArrowheads="1"/>
              </p:cNvSpPr>
              <p:nvPr/>
            </p:nvSpPr>
            <p:spPr bwMode="auto">
              <a:xfrm>
                <a:off x="10408" y="343"/>
                <a:ext cx="120" cy="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9" name="Rectangle 944"/>
              <p:cNvSpPr>
                <a:spLocks noChangeArrowheads="1"/>
              </p:cNvSpPr>
              <p:nvPr/>
            </p:nvSpPr>
            <p:spPr bwMode="auto">
              <a:xfrm>
                <a:off x="10456" y="325"/>
                <a:ext cx="24" cy="648"/>
              </a:xfrm>
              <a:prstGeom prst="rect">
                <a:avLst/>
              </a:pr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0" name="Rectangle 945"/>
              <p:cNvSpPr>
                <a:spLocks noChangeArrowheads="1"/>
              </p:cNvSpPr>
              <p:nvPr/>
            </p:nvSpPr>
            <p:spPr bwMode="auto">
              <a:xfrm>
                <a:off x="10456" y="325"/>
                <a:ext cx="24" cy="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1" name="Rectangle 946"/>
              <p:cNvSpPr>
                <a:spLocks noChangeArrowheads="1"/>
              </p:cNvSpPr>
              <p:nvPr/>
            </p:nvSpPr>
            <p:spPr bwMode="auto">
              <a:xfrm>
                <a:off x="10420" y="325"/>
                <a:ext cx="18" cy="648"/>
              </a:xfrm>
              <a:prstGeom prst="rect">
                <a:avLst/>
              </a:pr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2" name="Rectangle 947"/>
              <p:cNvSpPr>
                <a:spLocks noChangeArrowheads="1"/>
              </p:cNvSpPr>
              <p:nvPr/>
            </p:nvSpPr>
            <p:spPr bwMode="auto">
              <a:xfrm>
                <a:off x="10420" y="325"/>
                <a:ext cx="18" cy="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3" name="Rectangle 948"/>
              <p:cNvSpPr>
                <a:spLocks noChangeArrowheads="1"/>
              </p:cNvSpPr>
              <p:nvPr/>
            </p:nvSpPr>
            <p:spPr bwMode="auto">
              <a:xfrm>
                <a:off x="10498" y="325"/>
                <a:ext cx="18" cy="648"/>
              </a:xfrm>
              <a:prstGeom prst="rect">
                <a:avLst/>
              </a:pr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4" name="Rectangle 949"/>
              <p:cNvSpPr>
                <a:spLocks noChangeArrowheads="1"/>
              </p:cNvSpPr>
              <p:nvPr/>
            </p:nvSpPr>
            <p:spPr bwMode="auto">
              <a:xfrm>
                <a:off x="10498" y="325"/>
                <a:ext cx="18" cy="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5" name="Freeform 950"/>
              <p:cNvSpPr>
                <a:spLocks noEditPoints="1"/>
              </p:cNvSpPr>
              <p:nvPr/>
            </p:nvSpPr>
            <p:spPr bwMode="auto">
              <a:xfrm>
                <a:off x="10408" y="373"/>
                <a:ext cx="90" cy="12"/>
              </a:xfrm>
              <a:custGeom>
                <a:avLst/>
                <a:gdLst>
                  <a:gd name="T0" fmla="*/ 12 w 90"/>
                  <a:gd name="T1" fmla="*/ 0 h 12"/>
                  <a:gd name="T2" fmla="*/ 0 w 90"/>
                  <a:gd name="T3" fmla="*/ 0 h 12"/>
                  <a:gd name="T4" fmla="*/ 0 w 90"/>
                  <a:gd name="T5" fmla="*/ 12 h 12"/>
                  <a:gd name="T6" fmla="*/ 12 w 90"/>
                  <a:gd name="T7" fmla="*/ 12 h 12"/>
                  <a:gd name="T8" fmla="*/ 12 w 90"/>
                  <a:gd name="T9" fmla="*/ 0 h 12"/>
                  <a:gd name="T10" fmla="*/ 48 w 90"/>
                  <a:gd name="T11" fmla="*/ 0 h 12"/>
                  <a:gd name="T12" fmla="*/ 30 w 90"/>
                  <a:gd name="T13" fmla="*/ 0 h 12"/>
                  <a:gd name="T14" fmla="*/ 30 w 90"/>
                  <a:gd name="T15" fmla="*/ 12 h 12"/>
                  <a:gd name="T16" fmla="*/ 48 w 90"/>
                  <a:gd name="T17" fmla="*/ 12 h 12"/>
                  <a:gd name="T18" fmla="*/ 48 w 90"/>
                  <a:gd name="T19" fmla="*/ 0 h 12"/>
                  <a:gd name="T20" fmla="*/ 90 w 90"/>
                  <a:gd name="T21" fmla="*/ 0 h 12"/>
                  <a:gd name="T22" fmla="*/ 72 w 90"/>
                  <a:gd name="T23" fmla="*/ 0 h 12"/>
                  <a:gd name="T24" fmla="*/ 72 w 90"/>
                  <a:gd name="T25" fmla="*/ 12 h 12"/>
                  <a:gd name="T26" fmla="*/ 90 w 90"/>
                  <a:gd name="T27" fmla="*/ 12 h 12"/>
                  <a:gd name="T28" fmla="*/ 90 w 90"/>
                  <a:gd name="T2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0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close/>
                    <a:moveTo>
                      <a:pt x="48" y="0"/>
                    </a:moveTo>
                    <a:lnTo>
                      <a:pt x="30" y="0"/>
                    </a:lnTo>
                    <a:lnTo>
                      <a:pt x="30" y="12"/>
                    </a:lnTo>
                    <a:lnTo>
                      <a:pt x="48" y="12"/>
                    </a:lnTo>
                    <a:lnTo>
                      <a:pt x="48" y="0"/>
                    </a:lnTo>
                    <a:close/>
                    <a:moveTo>
                      <a:pt x="90" y="0"/>
                    </a:moveTo>
                    <a:lnTo>
                      <a:pt x="72" y="0"/>
                    </a:lnTo>
                    <a:lnTo>
                      <a:pt x="72" y="12"/>
                    </a:lnTo>
                    <a:lnTo>
                      <a:pt x="90" y="12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A5A2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6" name="Freeform 951"/>
              <p:cNvSpPr>
                <a:spLocks noEditPoints="1"/>
              </p:cNvSpPr>
              <p:nvPr/>
            </p:nvSpPr>
            <p:spPr bwMode="auto">
              <a:xfrm>
                <a:off x="10408" y="373"/>
                <a:ext cx="90" cy="12"/>
              </a:xfrm>
              <a:custGeom>
                <a:avLst/>
                <a:gdLst>
                  <a:gd name="T0" fmla="*/ 12 w 90"/>
                  <a:gd name="T1" fmla="*/ 0 h 12"/>
                  <a:gd name="T2" fmla="*/ 0 w 90"/>
                  <a:gd name="T3" fmla="*/ 0 h 12"/>
                  <a:gd name="T4" fmla="*/ 0 w 90"/>
                  <a:gd name="T5" fmla="*/ 12 h 12"/>
                  <a:gd name="T6" fmla="*/ 12 w 90"/>
                  <a:gd name="T7" fmla="*/ 12 h 12"/>
                  <a:gd name="T8" fmla="*/ 12 w 90"/>
                  <a:gd name="T9" fmla="*/ 0 h 12"/>
                  <a:gd name="T10" fmla="*/ 48 w 90"/>
                  <a:gd name="T11" fmla="*/ 0 h 12"/>
                  <a:gd name="T12" fmla="*/ 30 w 90"/>
                  <a:gd name="T13" fmla="*/ 0 h 12"/>
                  <a:gd name="T14" fmla="*/ 30 w 90"/>
                  <a:gd name="T15" fmla="*/ 12 h 12"/>
                  <a:gd name="T16" fmla="*/ 48 w 90"/>
                  <a:gd name="T17" fmla="*/ 12 h 12"/>
                  <a:gd name="T18" fmla="*/ 48 w 90"/>
                  <a:gd name="T19" fmla="*/ 0 h 12"/>
                  <a:gd name="T20" fmla="*/ 90 w 90"/>
                  <a:gd name="T21" fmla="*/ 0 h 12"/>
                  <a:gd name="T22" fmla="*/ 72 w 90"/>
                  <a:gd name="T23" fmla="*/ 0 h 12"/>
                  <a:gd name="T24" fmla="*/ 72 w 90"/>
                  <a:gd name="T25" fmla="*/ 12 h 12"/>
                  <a:gd name="T26" fmla="*/ 90 w 90"/>
                  <a:gd name="T27" fmla="*/ 12 h 12"/>
                  <a:gd name="T28" fmla="*/ 90 w 90"/>
                  <a:gd name="T2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0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moveTo>
                      <a:pt x="48" y="0"/>
                    </a:moveTo>
                    <a:lnTo>
                      <a:pt x="30" y="0"/>
                    </a:lnTo>
                    <a:lnTo>
                      <a:pt x="30" y="12"/>
                    </a:lnTo>
                    <a:lnTo>
                      <a:pt x="48" y="12"/>
                    </a:lnTo>
                    <a:lnTo>
                      <a:pt x="48" y="0"/>
                    </a:lnTo>
                    <a:moveTo>
                      <a:pt x="90" y="0"/>
                    </a:moveTo>
                    <a:lnTo>
                      <a:pt x="72" y="0"/>
                    </a:lnTo>
                    <a:lnTo>
                      <a:pt x="72" y="12"/>
                    </a:lnTo>
                    <a:lnTo>
                      <a:pt x="90" y="12"/>
                    </a:lnTo>
                    <a:lnTo>
                      <a:pt x="9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7" name="Rectangle 952"/>
              <p:cNvSpPr>
                <a:spLocks noChangeArrowheads="1"/>
              </p:cNvSpPr>
              <p:nvPr/>
            </p:nvSpPr>
            <p:spPr bwMode="auto">
              <a:xfrm>
                <a:off x="10456" y="373"/>
                <a:ext cx="24" cy="12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8" name="Rectangle 953"/>
              <p:cNvSpPr>
                <a:spLocks noChangeArrowheads="1"/>
              </p:cNvSpPr>
              <p:nvPr/>
            </p:nvSpPr>
            <p:spPr bwMode="auto">
              <a:xfrm>
                <a:off x="10456" y="373"/>
                <a:ext cx="24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9" name="Rectangle 954"/>
              <p:cNvSpPr>
                <a:spLocks noChangeArrowheads="1"/>
              </p:cNvSpPr>
              <p:nvPr/>
            </p:nvSpPr>
            <p:spPr bwMode="auto">
              <a:xfrm>
                <a:off x="10420" y="373"/>
                <a:ext cx="18" cy="12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0" name="Rectangle 955"/>
              <p:cNvSpPr>
                <a:spLocks noChangeArrowheads="1"/>
              </p:cNvSpPr>
              <p:nvPr/>
            </p:nvSpPr>
            <p:spPr bwMode="auto">
              <a:xfrm>
                <a:off x="10420" y="373"/>
                <a:ext cx="18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1" name="Freeform 956"/>
              <p:cNvSpPr>
                <a:spLocks noEditPoints="1"/>
              </p:cNvSpPr>
              <p:nvPr/>
            </p:nvSpPr>
            <p:spPr bwMode="auto">
              <a:xfrm>
                <a:off x="10408" y="373"/>
                <a:ext cx="120" cy="594"/>
              </a:xfrm>
              <a:custGeom>
                <a:avLst/>
                <a:gdLst>
                  <a:gd name="T0" fmla="*/ 2 w 20"/>
                  <a:gd name="T1" fmla="*/ 96 h 99"/>
                  <a:gd name="T2" fmla="*/ 0 w 20"/>
                  <a:gd name="T3" fmla="*/ 96 h 99"/>
                  <a:gd name="T4" fmla="*/ 0 w 20"/>
                  <a:gd name="T5" fmla="*/ 99 h 99"/>
                  <a:gd name="T6" fmla="*/ 0 w 20"/>
                  <a:gd name="T7" fmla="*/ 98 h 99"/>
                  <a:gd name="T8" fmla="*/ 2 w 20"/>
                  <a:gd name="T9" fmla="*/ 98 h 99"/>
                  <a:gd name="T10" fmla="*/ 2 w 20"/>
                  <a:gd name="T11" fmla="*/ 96 h 99"/>
                  <a:gd name="T12" fmla="*/ 8 w 20"/>
                  <a:gd name="T13" fmla="*/ 96 h 99"/>
                  <a:gd name="T14" fmla="*/ 5 w 20"/>
                  <a:gd name="T15" fmla="*/ 96 h 99"/>
                  <a:gd name="T16" fmla="*/ 5 w 20"/>
                  <a:gd name="T17" fmla="*/ 98 h 99"/>
                  <a:gd name="T18" fmla="*/ 8 w 20"/>
                  <a:gd name="T19" fmla="*/ 98 h 99"/>
                  <a:gd name="T20" fmla="*/ 8 w 20"/>
                  <a:gd name="T21" fmla="*/ 96 h 99"/>
                  <a:gd name="T22" fmla="*/ 15 w 20"/>
                  <a:gd name="T23" fmla="*/ 2 h 99"/>
                  <a:gd name="T24" fmla="*/ 15 w 20"/>
                  <a:gd name="T25" fmla="*/ 2 h 99"/>
                  <a:gd name="T26" fmla="*/ 15 w 20"/>
                  <a:gd name="T27" fmla="*/ 96 h 99"/>
                  <a:gd name="T28" fmla="*/ 12 w 20"/>
                  <a:gd name="T29" fmla="*/ 96 h 99"/>
                  <a:gd name="T30" fmla="*/ 12 w 20"/>
                  <a:gd name="T31" fmla="*/ 98 h 99"/>
                  <a:gd name="T32" fmla="*/ 15 w 20"/>
                  <a:gd name="T33" fmla="*/ 98 h 99"/>
                  <a:gd name="T34" fmla="*/ 15 w 20"/>
                  <a:gd name="T35" fmla="*/ 2 h 99"/>
                  <a:gd name="T36" fmla="*/ 20 w 20"/>
                  <a:gd name="T37" fmla="*/ 2 h 99"/>
                  <a:gd name="T38" fmla="*/ 18 w 20"/>
                  <a:gd name="T39" fmla="*/ 2 h 99"/>
                  <a:gd name="T40" fmla="*/ 18 w 20"/>
                  <a:gd name="T41" fmla="*/ 98 h 99"/>
                  <a:gd name="T42" fmla="*/ 19 w 20"/>
                  <a:gd name="T43" fmla="*/ 98 h 99"/>
                  <a:gd name="T44" fmla="*/ 19 w 20"/>
                  <a:gd name="T45" fmla="*/ 98 h 99"/>
                  <a:gd name="T46" fmla="*/ 20 w 20"/>
                  <a:gd name="T47" fmla="*/ 98 h 99"/>
                  <a:gd name="T48" fmla="*/ 20 w 20"/>
                  <a:gd name="T49" fmla="*/ 99 h 99"/>
                  <a:gd name="T50" fmla="*/ 20 w 20"/>
                  <a:gd name="T51" fmla="*/ 2 h 99"/>
                  <a:gd name="T52" fmla="*/ 20 w 20"/>
                  <a:gd name="T53" fmla="*/ 0 h 99"/>
                  <a:gd name="T54" fmla="*/ 20 w 20"/>
                  <a:gd name="T55" fmla="*/ 0 h 99"/>
                  <a:gd name="T56" fmla="*/ 18 w 20"/>
                  <a:gd name="T57" fmla="*/ 0 h 99"/>
                  <a:gd name="T58" fmla="*/ 20 w 20"/>
                  <a:gd name="T59" fmla="*/ 0 h 99"/>
                  <a:gd name="T60" fmla="*/ 20 w 20"/>
                  <a:gd name="T61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" h="99">
                    <a:moveTo>
                      <a:pt x="2" y="96"/>
                    </a:moveTo>
                    <a:cubicBezTo>
                      <a:pt x="0" y="96"/>
                      <a:pt x="0" y="96"/>
                      <a:pt x="0" y="96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8"/>
                    </a:cubicBezTo>
                    <a:cubicBezTo>
                      <a:pt x="2" y="98"/>
                      <a:pt x="2" y="98"/>
                      <a:pt x="2" y="98"/>
                    </a:cubicBezTo>
                    <a:cubicBezTo>
                      <a:pt x="2" y="96"/>
                      <a:pt x="2" y="96"/>
                      <a:pt x="2" y="96"/>
                    </a:cubicBezTo>
                    <a:moveTo>
                      <a:pt x="8" y="96"/>
                    </a:moveTo>
                    <a:cubicBezTo>
                      <a:pt x="5" y="96"/>
                      <a:pt x="5" y="96"/>
                      <a:pt x="5" y="96"/>
                    </a:cubicBezTo>
                    <a:cubicBezTo>
                      <a:pt x="5" y="98"/>
                      <a:pt x="5" y="98"/>
                      <a:pt x="5" y="98"/>
                    </a:cubicBezTo>
                    <a:cubicBezTo>
                      <a:pt x="8" y="98"/>
                      <a:pt x="8" y="98"/>
                      <a:pt x="8" y="98"/>
                    </a:cubicBezTo>
                    <a:cubicBezTo>
                      <a:pt x="8" y="96"/>
                      <a:pt x="8" y="96"/>
                      <a:pt x="8" y="96"/>
                    </a:cubicBezTo>
                    <a:moveTo>
                      <a:pt x="15" y="2"/>
                    </a:moveTo>
                    <a:cubicBezTo>
                      <a:pt x="15" y="2"/>
                      <a:pt x="15" y="2"/>
                      <a:pt x="15" y="2"/>
                    </a:cubicBezTo>
                    <a:cubicBezTo>
                      <a:pt x="15" y="96"/>
                      <a:pt x="15" y="96"/>
                      <a:pt x="15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2" y="98"/>
                      <a:pt x="12" y="98"/>
                      <a:pt x="12" y="98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5" y="2"/>
                      <a:pt x="15" y="2"/>
                      <a:pt x="15" y="2"/>
                    </a:cubicBezTo>
                    <a:moveTo>
                      <a:pt x="20" y="2"/>
                    </a:moveTo>
                    <a:cubicBezTo>
                      <a:pt x="18" y="2"/>
                      <a:pt x="18" y="2"/>
                      <a:pt x="18" y="2"/>
                    </a:cubicBezTo>
                    <a:cubicBezTo>
                      <a:pt x="18" y="98"/>
                      <a:pt x="18" y="98"/>
                      <a:pt x="18" y="98"/>
                    </a:cubicBezTo>
                    <a:cubicBezTo>
                      <a:pt x="19" y="98"/>
                      <a:pt x="19" y="98"/>
                      <a:pt x="19" y="98"/>
                    </a:cubicBezTo>
                    <a:cubicBezTo>
                      <a:pt x="19" y="98"/>
                      <a:pt x="19" y="98"/>
                      <a:pt x="19" y="98"/>
                    </a:cubicBezTo>
                    <a:cubicBezTo>
                      <a:pt x="20" y="98"/>
                      <a:pt x="20" y="98"/>
                      <a:pt x="20" y="98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20" y="2"/>
                      <a:pt x="20" y="2"/>
                      <a:pt x="20" y="2"/>
                    </a:cubicBezTo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A5A2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2" name="Freeform 957"/>
              <p:cNvSpPr>
                <a:spLocks/>
              </p:cNvSpPr>
              <p:nvPr/>
            </p:nvSpPr>
            <p:spPr bwMode="auto">
              <a:xfrm>
                <a:off x="10456" y="949"/>
                <a:ext cx="24" cy="12"/>
              </a:xfrm>
              <a:custGeom>
                <a:avLst/>
                <a:gdLst>
                  <a:gd name="T0" fmla="*/ 24 w 24"/>
                  <a:gd name="T1" fmla="*/ 0 h 12"/>
                  <a:gd name="T2" fmla="*/ 0 w 24"/>
                  <a:gd name="T3" fmla="*/ 0 h 12"/>
                  <a:gd name="T4" fmla="*/ 0 w 24"/>
                  <a:gd name="T5" fmla="*/ 12 h 12"/>
                  <a:gd name="T6" fmla="*/ 12 w 24"/>
                  <a:gd name="T7" fmla="*/ 12 h 12"/>
                  <a:gd name="T8" fmla="*/ 24 w 24"/>
                  <a:gd name="T9" fmla="*/ 12 h 12"/>
                  <a:gd name="T10" fmla="*/ 24 w 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24" y="1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3" name="Freeform 958"/>
              <p:cNvSpPr>
                <a:spLocks/>
              </p:cNvSpPr>
              <p:nvPr/>
            </p:nvSpPr>
            <p:spPr bwMode="auto">
              <a:xfrm>
                <a:off x="10456" y="949"/>
                <a:ext cx="24" cy="12"/>
              </a:xfrm>
              <a:custGeom>
                <a:avLst/>
                <a:gdLst>
                  <a:gd name="T0" fmla="*/ 24 w 24"/>
                  <a:gd name="T1" fmla="*/ 0 h 12"/>
                  <a:gd name="T2" fmla="*/ 0 w 24"/>
                  <a:gd name="T3" fmla="*/ 0 h 12"/>
                  <a:gd name="T4" fmla="*/ 0 w 24"/>
                  <a:gd name="T5" fmla="*/ 12 h 12"/>
                  <a:gd name="T6" fmla="*/ 12 w 24"/>
                  <a:gd name="T7" fmla="*/ 12 h 12"/>
                  <a:gd name="T8" fmla="*/ 24 w 24"/>
                  <a:gd name="T9" fmla="*/ 12 h 12"/>
                  <a:gd name="T10" fmla="*/ 24 w 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24" y="12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4" name="Rectangle 959"/>
              <p:cNvSpPr>
                <a:spLocks noChangeArrowheads="1"/>
              </p:cNvSpPr>
              <p:nvPr/>
            </p:nvSpPr>
            <p:spPr bwMode="auto">
              <a:xfrm>
                <a:off x="10420" y="949"/>
                <a:ext cx="18" cy="12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5" name="Rectangle 960"/>
              <p:cNvSpPr>
                <a:spLocks noChangeArrowheads="1"/>
              </p:cNvSpPr>
              <p:nvPr/>
            </p:nvSpPr>
            <p:spPr bwMode="auto">
              <a:xfrm>
                <a:off x="10420" y="949"/>
                <a:ext cx="18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6" name="Rectangle 961"/>
              <p:cNvSpPr>
                <a:spLocks noChangeArrowheads="1"/>
              </p:cNvSpPr>
              <p:nvPr/>
            </p:nvSpPr>
            <p:spPr bwMode="auto">
              <a:xfrm>
                <a:off x="10498" y="385"/>
                <a:ext cx="18" cy="576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7" name="Rectangle 962"/>
              <p:cNvSpPr>
                <a:spLocks noChangeArrowheads="1"/>
              </p:cNvSpPr>
              <p:nvPr/>
            </p:nvSpPr>
            <p:spPr bwMode="auto">
              <a:xfrm>
                <a:off x="10498" y="385"/>
                <a:ext cx="18" cy="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8" name="Freeform 963"/>
              <p:cNvSpPr>
                <a:spLocks noEditPoints="1"/>
              </p:cNvSpPr>
              <p:nvPr/>
            </p:nvSpPr>
            <p:spPr bwMode="auto">
              <a:xfrm>
                <a:off x="10498" y="373"/>
                <a:ext cx="30" cy="12"/>
              </a:xfrm>
              <a:custGeom>
                <a:avLst/>
                <a:gdLst>
                  <a:gd name="T0" fmla="*/ 0 w 30"/>
                  <a:gd name="T1" fmla="*/ 0 h 12"/>
                  <a:gd name="T2" fmla="*/ 0 w 30"/>
                  <a:gd name="T3" fmla="*/ 0 h 12"/>
                  <a:gd name="T4" fmla="*/ 0 w 30"/>
                  <a:gd name="T5" fmla="*/ 12 h 12"/>
                  <a:gd name="T6" fmla="*/ 0 w 30"/>
                  <a:gd name="T7" fmla="*/ 12 h 12"/>
                  <a:gd name="T8" fmla="*/ 0 w 30"/>
                  <a:gd name="T9" fmla="*/ 0 h 12"/>
                  <a:gd name="T10" fmla="*/ 30 w 30"/>
                  <a:gd name="T11" fmla="*/ 0 h 12"/>
                  <a:gd name="T12" fmla="*/ 18 w 30"/>
                  <a:gd name="T13" fmla="*/ 0 h 12"/>
                  <a:gd name="T14" fmla="*/ 18 w 30"/>
                  <a:gd name="T15" fmla="*/ 12 h 12"/>
                  <a:gd name="T16" fmla="*/ 30 w 30"/>
                  <a:gd name="T17" fmla="*/ 12 h 12"/>
                  <a:gd name="T18" fmla="*/ 30 w 30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12">
                    <a:moveTo>
                      <a:pt x="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  <a:moveTo>
                      <a:pt x="30" y="0"/>
                    </a:moveTo>
                    <a:lnTo>
                      <a:pt x="18" y="0"/>
                    </a:lnTo>
                    <a:lnTo>
                      <a:pt x="18" y="12"/>
                    </a:lnTo>
                    <a:lnTo>
                      <a:pt x="30" y="12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817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9" name="Freeform 964"/>
              <p:cNvSpPr>
                <a:spLocks noEditPoints="1"/>
              </p:cNvSpPr>
              <p:nvPr/>
            </p:nvSpPr>
            <p:spPr bwMode="auto">
              <a:xfrm>
                <a:off x="10498" y="373"/>
                <a:ext cx="30" cy="12"/>
              </a:xfrm>
              <a:custGeom>
                <a:avLst/>
                <a:gdLst>
                  <a:gd name="T0" fmla="*/ 0 w 30"/>
                  <a:gd name="T1" fmla="*/ 0 h 12"/>
                  <a:gd name="T2" fmla="*/ 0 w 30"/>
                  <a:gd name="T3" fmla="*/ 0 h 12"/>
                  <a:gd name="T4" fmla="*/ 0 w 30"/>
                  <a:gd name="T5" fmla="*/ 12 h 12"/>
                  <a:gd name="T6" fmla="*/ 0 w 30"/>
                  <a:gd name="T7" fmla="*/ 12 h 12"/>
                  <a:gd name="T8" fmla="*/ 0 w 30"/>
                  <a:gd name="T9" fmla="*/ 0 h 12"/>
                  <a:gd name="T10" fmla="*/ 30 w 30"/>
                  <a:gd name="T11" fmla="*/ 0 h 12"/>
                  <a:gd name="T12" fmla="*/ 18 w 30"/>
                  <a:gd name="T13" fmla="*/ 0 h 12"/>
                  <a:gd name="T14" fmla="*/ 18 w 30"/>
                  <a:gd name="T15" fmla="*/ 12 h 12"/>
                  <a:gd name="T16" fmla="*/ 30 w 30"/>
                  <a:gd name="T17" fmla="*/ 12 h 12"/>
                  <a:gd name="T18" fmla="*/ 30 w 30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12">
                    <a:moveTo>
                      <a:pt x="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0"/>
                    </a:lnTo>
                    <a:moveTo>
                      <a:pt x="30" y="0"/>
                    </a:moveTo>
                    <a:lnTo>
                      <a:pt x="18" y="0"/>
                    </a:lnTo>
                    <a:lnTo>
                      <a:pt x="18" y="12"/>
                    </a:lnTo>
                    <a:lnTo>
                      <a:pt x="30" y="12"/>
                    </a:lnTo>
                    <a:lnTo>
                      <a:pt x="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0" name="Rectangle 965"/>
              <p:cNvSpPr>
                <a:spLocks noChangeArrowheads="1"/>
              </p:cNvSpPr>
              <p:nvPr/>
            </p:nvSpPr>
            <p:spPr bwMode="auto">
              <a:xfrm>
                <a:off x="10498" y="373"/>
                <a:ext cx="18" cy="12"/>
              </a:xfrm>
              <a:prstGeom prst="rect">
                <a:avLst/>
              </a:prstGeom>
              <a:solidFill>
                <a:srgbClr val="73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1" name="Rectangle 966"/>
              <p:cNvSpPr>
                <a:spLocks noChangeArrowheads="1"/>
              </p:cNvSpPr>
              <p:nvPr/>
            </p:nvSpPr>
            <p:spPr bwMode="auto">
              <a:xfrm>
                <a:off x="10498" y="373"/>
                <a:ext cx="18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2" name="Freeform 967"/>
              <p:cNvSpPr>
                <a:spLocks/>
              </p:cNvSpPr>
              <p:nvPr/>
            </p:nvSpPr>
            <p:spPr bwMode="auto">
              <a:xfrm>
                <a:off x="10384" y="301"/>
                <a:ext cx="174" cy="72"/>
              </a:xfrm>
              <a:custGeom>
                <a:avLst/>
                <a:gdLst>
                  <a:gd name="T0" fmla="*/ 4 w 29"/>
                  <a:gd name="T1" fmla="*/ 12 h 12"/>
                  <a:gd name="T2" fmla="*/ 24 w 29"/>
                  <a:gd name="T3" fmla="*/ 12 h 12"/>
                  <a:gd name="T4" fmla="*/ 28 w 29"/>
                  <a:gd name="T5" fmla="*/ 0 h 12"/>
                  <a:gd name="T6" fmla="*/ 14 w 29"/>
                  <a:gd name="T7" fmla="*/ 0 h 12"/>
                  <a:gd name="T8" fmla="*/ 0 w 29"/>
                  <a:gd name="T9" fmla="*/ 0 h 12"/>
                  <a:gd name="T10" fmla="*/ 4 w 29"/>
                  <a:gd name="T1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12">
                    <a:moveTo>
                      <a:pt x="4" y="12"/>
                    </a:moveTo>
                    <a:cubicBezTo>
                      <a:pt x="24" y="12"/>
                      <a:pt x="24" y="12"/>
                      <a:pt x="24" y="12"/>
                    </a:cubicBezTo>
                    <a:cubicBezTo>
                      <a:pt x="29" y="7"/>
                      <a:pt x="28" y="0"/>
                      <a:pt x="28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7"/>
                      <a:pt x="4" y="12"/>
                    </a:cubicBezTo>
                  </a:path>
                </a:pathLst>
              </a:custGeom>
              <a:solidFill>
                <a:srgbClr val="DB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3" name="Freeform 968"/>
              <p:cNvSpPr>
                <a:spLocks noEditPoints="1"/>
              </p:cNvSpPr>
              <p:nvPr/>
            </p:nvSpPr>
            <p:spPr bwMode="auto">
              <a:xfrm>
                <a:off x="10408" y="367"/>
                <a:ext cx="0" cy="6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  <a:gd name="T4" fmla="*/ 0 h 1"/>
                  <a:gd name="T5" fmla="*/ 0 h 1"/>
                  <a:gd name="T6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F59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4" name="Freeform 969"/>
              <p:cNvSpPr>
                <a:spLocks/>
              </p:cNvSpPr>
              <p:nvPr/>
            </p:nvSpPr>
            <p:spPr bwMode="auto">
              <a:xfrm>
                <a:off x="10408" y="37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CBA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5" name="Freeform 970"/>
              <p:cNvSpPr>
                <a:spLocks/>
              </p:cNvSpPr>
              <p:nvPr/>
            </p:nvSpPr>
            <p:spPr bwMode="auto">
              <a:xfrm>
                <a:off x="10402" y="301"/>
                <a:ext cx="150" cy="72"/>
              </a:xfrm>
              <a:custGeom>
                <a:avLst/>
                <a:gdLst>
                  <a:gd name="T0" fmla="*/ 25 w 25"/>
                  <a:gd name="T1" fmla="*/ 0 h 12"/>
                  <a:gd name="T2" fmla="*/ 25 w 25"/>
                  <a:gd name="T3" fmla="*/ 0 h 12"/>
                  <a:gd name="T4" fmla="*/ 25 w 25"/>
                  <a:gd name="T5" fmla="*/ 3 h 12"/>
                  <a:gd name="T6" fmla="*/ 23 w 25"/>
                  <a:gd name="T7" fmla="*/ 3 h 12"/>
                  <a:gd name="T8" fmla="*/ 19 w 25"/>
                  <a:gd name="T9" fmla="*/ 11 h 12"/>
                  <a:gd name="T10" fmla="*/ 0 w 25"/>
                  <a:gd name="T11" fmla="*/ 11 h 12"/>
                  <a:gd name="T12" fmla="*/ 1 w 25"/>
                  <a:gd name="T13" fmla="*/ 11 h 12"/>
                  <a:gd name="T14" fmla="*/ 1 w 25"/>
                  <a:gd name="T15" fmla="*/ 11 h 12"/>
                  <a:gd name="T16" fmla="*/ 1 w 25"/>
                  <a:gd name="T17" fmla="*/ 11 h 12"/>
                  <a:gd name="T18" fmla="*/ 1 w 25"/>
                  <a:gd name="T19" fmla="*/ 12 h 12"/>
                  <a:gd name="T20" fmla="*/ 1 w 25"/>
                  <a:gd name="T21" fmla="*/ 12 h 12"/>
                  <a:gd name="T22" fmla="*/ 1 w 25"/>
                  <a:gd name="T23" fmla="*/ 12 h 12"/>
                  <a:gd name="T24" fmla="*/ 21 w 25"/>
                  <a:gd name="T25" fmla="*/ 12 h 12"/>
                  <a:gd name="T26" fmla="*/ 25 w 25"/>
                  <a:gd name="T27" fmla="*/ 1 h 12"/>
                  <a:gd name="T28" fmla="*/ 25 w 25"/>
                  <a:gd name="T29" fmla="*/ 0 h 12"/>
                  <a:gd name="T30" fmla="*/ 25 w 25"/>
                  <a:gd name="T31" fmla="*/ 0 h 12"/>
                  <a:gd name="T32" fmla="*/ 25 w 25"/>
                  <a:gd name="T3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2">
                    <a:moveTo>
                      <a:pt x="25" y="0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1"/>
                      <a:pt x="25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2" y="5"/>
                      <a:pt x="21" y="8"/>
                      <a:pt x="19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8"/>
                      <a:pt x="25" y="3"/>
                      <a:pt x="25" y="1"/>
                    </a:cubicBezTo>
                    <a:cubicBezTo>
                      <a:pt x="25" y="1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BEB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6" name="Freeform 971"/>
              <p:cNvSpPr>
                <a:spLocks/>
              </p:cNvSpPr>
              <p:nvPr/>
            </p:nvSpPr>
            <p:spPr bwMode="auto">
              <a:xfrm>
                <a:off x="10390" y="961"/>
                <a:ext cx="162" cy="36"/>
              </a:xfrm>
              <a:custGeom>
                <a:avLst/>
                <a:gdLst>
                  <a:gd name="T0" fmla="*/ 23 w 27"/>
                  <a:gd name="T1" fmla="*/ 0 h 6"/>
                  <a:gd name="T2" fmla="*/ 13 w 27"/>
                  <a:gd name="T3" fmla="*/ 0 h 6"/>
                  <a:gd name="T4" fmla="*/ 3 w 27"/>
                  <a:gd name="T5" fmla="*/ 0 h 6"/>
                  <a:gd name="T6" fmla="*/ 0 w 27"/>
                  <a:gd name="T7" fmla="*/ 6 h 6"/>
                  <a:gd name="T8" fmla="*/ 13 w 27"/>
                  <a:gd name="T9" fmla="*/ 6 h 6"/>
                  <a:gd name="T10" fmla="*/ 27 w 27"/>
                  <a:gd name="T11" fmla="*/ 6 h 6"/>
                  <a:gd name="T12" fmla="*/ 23 w 27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6">
                    <a:moveTo>
                      <a:pt x="2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4"/>
                      <a:pt x="1" y="5"/>
                      <a:pt x="0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5"/>
                      <a:pt x="24" y="4"/>
                      <a:pt x="23" y="0"/>
                    </a:cubicBezTo>
                  </a:path>
                </a:pathLst>
              </a:custGeom>
              <a:solidFill>
                <a:srgbClr val="D5D6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7" name="Freeform 972"/>
              <p:cNvSpPr>
                <a:spLocks/>
              </p:cNvSpPr>
              <p:nvPr/>
            </p:nvSpPr>
            <p:spPr bwMode="auto">
              <a:xfrm>
                <a:off x="10390" y="961"/>
                <a:ext cx="156" cy="36"/>
              </a:xfrm>
              <a:custGeom>
                <a:avLst/>
                <a:gdLst>
                  <a:gd name="T0" fmla="*/ 23 w 26"/>
                  <a:gd name="T1" fmla="*/ 0 h 6"/>
                  <a:gd name="T2" fmla="*/ 22 w 26"/>
                  <a:gd name="T3" fmla="*/ 0 h 6"/>
                  <a:gd name="T4" fmla="*/ 24 w 26"/>
                  <a:gd name="T5" fmla="*/ 5 h 6"/>
                  <a:gd name="T6" fmla="*/ 12 w 26"/>
                  <a:gd name="T7" fmla="*/ 5 h 6"/>
                  <a:gd name="T8" fmla="*/ 1 w 26"/>
                  <a:gd name="T9" fmla="*/ 5 h 6"/>
                  <a:gd name="T10" fmla="*/ 0 w 26"/>
                  <a:gd name="T11" fmla="*/ 6 h 6"/>
                  <a:gd name="T12" fmla="*/ 26 w 26"/>
                  <a:gd name="T13" fmla="*/ 6 h 6"/>
                  <a:gd name="T14" fmla="*/ 23 w 26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6">
                    <a:moveTo>
                      <a:pt x="23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3" y="3"/>
                      <a:pt x="23" y="4"/>
                      <a:pt x="24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6"/>
                      <a:pt x="0" y="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5" y="5"/>
                      <a:pt x="24" y="3"/>
                      <a:pt x="23" y="0"/>
                    </a:cubicBezTo>
                  </a:path>
                </a:pathLst>
              </a:custGeom>
              <a:solidFill>
                <a:srgbClr val="BAB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8" name="Rectangle 973"/>
              <p:cNvSpPr>
                <a:spLocks noChangeArrowheads="1"/>
              </p:cNvSpPr>
              <p:nvPr/>
            </p:nvSpPr>
            <p:spPr bwMode="auto">
              <a:xfrm>
                <a:off x="10606" y="343"/>
                <a:ext cx="126" cy="630"/>
              </a:xfrm>
              <a:prstGeom prst="rect">
                <a:avLst/>
              </a:prstGeom>
              <a:solidFill>
                <a:srgbClr val="DB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9" name="Rectangle 974"/>
              <p:cNvSpPr>
                <a:spLocks noChangeArrowheads="1"/>
              </p:cNvSpPr>
              <p:nvPr/>
            </p:nvSpPr>
            <p:spPr bwMode="auto">
              <a:xfrm>
                <a:off x="10606" y="343"/>
                <a:ext cx="126" cy="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0" name="Rectangle 975"/>
              <p:cNvSpPr>
                <a:spLocks noChangeArrowheads="1"/>
              </p:cNvSpPr>
              <p:nvPr/>
            </p:nvSpPr>
            <p:spPr bwMode="auto">
              <a:xfrm>
                <a:off x="10654" y="325"/>
                <a:ext cx="24" cy="648"/>
              </a:xfrm>
              <a:prstGeom prst="rect">
                <a:avLst/>
              </a:pr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1" name="Rectangle 976"/>
              <p:cNvSpPr>
                <a:spLocks noChangeArrowheads="1"/>
              </p:cNvSpPr>
              <p:nvPr/>
            </p:nvSpPr>
            <p:spPr bwMode="auto">
              <a:xfrm>
                <a:off x="10654" y="325"/>
                <a:ext cx="24" cy="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2" name="Rectangle 977"/>
              <p:cNvSpPr>
                <a:spLocks noChangeArrowheads="1"/>
              </p:cNvSpPr>
              <p:nvPr/>
            </p:nvSpPr>
            <p:spPr bwMode="auto">
              <a:xfrm>
                <a:off x="10624" y="325"/>
                <a:ext cx="12" cy="648"/>
              </a:xfrm>
              <a:prstGeom prst="rect">
                <a:avLst/>
              </a:pr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3" name="Rectangle 978"/>
              <p:cNvSpPr>
                <a:spLocks noChangeArrowheads="1"/>
              </p:cNvSpPr>
              <p:nvPr/>
            </p:nvSpPr>
            <p:spPr bwMode="auto">
              <a:xfrm>
                <a:off x="10624" y="325"/>
                <a:ext cx="12" cy="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4" name="Rectangle 979"/>
              <p:cNvSpPr>
                <a:spLocks noChangeArrowheads="1"/>
              </p:cNvSpPr>
              <p:nvPr/>
            </p:nvSpPr>
            <p:spPr bwMode="auto">
              <a:xfrm>
                <a:off x="10696" y="325"/>
                <a:ext cx="18" cy="648"/>
              </a:xfrm>
              <a:prstGeom prst="rect">
                <a:avLst/>
              </a:pr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5" name="Rectangle 980"/>
              <p:cNvSpPr>
                <a:spLocks noChangeArrowheads="1"/>
              </p:cNvSpPr>
              <p:nvPr/>
            </p:nvSpPr>
            <p:spPr bwMode="auto">
              <a:xfrm>
                <a:off x="10696" y="325"/>
                <a:ext cx="18" cy="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6" name="Freeform 981"/>
              <p:cNvSpPr>
                <a:spLocks noEditPoints="1"/>
              </p:cNvSpPr>
              <p:nvPr/>
            </p:nvSpPr>
            <p:spPr bwMode="auto">
              <a:xfrm>
                <a:off x="10636" y="373"/>
                <a:ext cx="60" cy="12"/>
              </a:xfrm>
              <a:custGeom>
                <a:avLst/>
                <a:gdLst>
                  <a:gd name="T0" fmla="*/ 18 w 60"/>
                  <a:gd name="T1" fmla="*/ 0 h 12"/>
                  <a:gd name="T2" fmla="*/ 0 w 60"/>
                  <a:gd name="T3" fmla="*/ 0 h 12"/>
                  <a:gd name="T4" fmla="*/ 0 w 60"/>
                  <a:gd name="T5" fmla="*/ 12 h 12"/>
                  <a:gd name="T6" fmla="*/ 18 w 60"/>
                  <a:gd name="T7" fmla="*/ 12 h 12"/>
                  <a:gd name="T8" fmla="*/ 18 w 60"/>
                  <a:gd name="T9" fmla="*/ 0 h 12"/>
                  <a:gd name="T10" fmla="*/ 60 w 60"/>
                  <a:gd name="T11" fmla="*/ 0 h 12"/>
                  <a:gd name="T12" fmla="*/ 42 w 60"/>
                  <a:gd name="T13" fmla="*/ 0 h 12"/>
                  <a:gd name="T14" fmla="*/ 42 w 60"/>
                  <a:gd name="T15" fmla="*/ 12 h 12"/>
                  <a:gd name="T16" fmla="*/ 60 w 60"/>
                  <a:gd name="T17" fmla="*/ 12 h 12"/>
                  <a:gd name="T18" fmla="*/ 60 w 60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12">
                    <a:moveTo>
                      <a:pt x="18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8" y="12"/>
                    </a:lnTo>
                    <a:lnTo>
                      <a:pt x="18" y="0"/>
                    </a:lnTo>
                    <a:close/>
                    <a:moveTo>
                      <a:pt x="60" y="0"/>
                    </a:moveTo>
                    <a:lnTo>
                      <a:pt x="42" y="0"/>
                    </a:lnTo>
                    <a:lnTo>
                      <a:pt x="42" y="12"/>
                    </a:lnTo>
                    <a:lnTo>
                      <a:pt x="60" y="12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A7A5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7" name="Freeform 982"/>
              <p:cNvSpPr>
                <a:spLocks noEditPoints="1"/>
              </p:cNvSpPr>
              <p:nvPr/>
            </p:nvSpPr>
            <p:spPr bwMode="auto">
              <a:xfrm>
                <a:off x="10636" y="373"/>
                <a:ext cx="60" cy="12"/>
              </a:xfrm>
              <a:custGeom>
                <a:avLst/>
                <a:gdLst>
                  <a:gd name="T0" fmla="*/ 18 w 60"/>
                  <a:gd name="T1" fmla="*/ 0 h 12"/>
                  <a:gd name="T2" fmla="*/ 0 w 60"/>
                  <a:gd name="T3" fmla="*/ 0 h 12"/>
                  <a:gd name="T4" fmla="*/ 0 w 60"/>
                  <a:gd name="T5" fmla="*/ 12 h 12"/>
                  <a:gd name="T6" fmla="*/ 18 w 60"/>
                  <a:gd name="T7" fmla="*/ 12 h 12"/>
                  <a:gd name="T8" fmla="*/ 18 w 60"/>
                  <a:gd name="T9" fmla="*/ 0 h 12"/>
                  <a:gd name="T10" fmla="*/ 60 w 60"/>
                  <a:gd name="T11" fmla="*/ 0 h 12"/>
                  <a:gd name="T12" fmla="*/ 42 w 60"/>
                  <a:gd name="T13" fmla="*/ 0 h 12"/>
                  <a:gd name="T14" fmla="*/ 42 w 60"/>
                  <a:gd name="T15" fmla="*/ 12 h 12"/>
                  <a:gd name="T16" fmla="*/ 60 w 60"/>
                  <a:gd name="T17" fmla="*/ 12 h 12"/>
                  <a:gd name="T18" fmla="*/ 60 w 60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12">
                    <a:moveTo>
                      <a:pt x="18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8" y="12"/>
                    </a:lnTo>
                    <a:lnTo>
                      <a:pt x="18" y="0"/>
                    </a:lnTo>
                    <a:moveTo>
                      <a:pt x="60" y="0"/>
                    </a:moveTo>
                    <a:lnTo>
                      <a:pt x="42" y="0"/>
                    </a:lnTo>
                    <a:lnTo>
                      <a:pt x="42" y="12"/>
                    </a:lnTo>
                    <a:lnTo>
                      <a:pt x="60" y="12"/>
                    </a:lnTo>
                    <a:lnTo>
                      <a:pt x="6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8" name="Rectangle 983"/>
              <p:cNvSpPr>
                <a:spLocks noChangeArrowheads="1"/>
              </p:cNvSpPr>
              <p:nvPr/>
            </p:nvSpPr>
            <p:spPr bwMode="auto">
              <a:xfrm>
                <a:off x="10654" y="373"/>
                <a:ext cx="24" cy="12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9" name="Rectangle 984"/>
              <p:cNvSpPr>
                <a:spLocks noChangeArrowheads="1"/>
              </p:cNvSpPr>
              <p:nvPr/>
            </p:nvSpPr>
            <p:spPr bwMode="auto">
              <a:xfrm>
                <a:off x="10654" y="373"/>
                <a:ext cx="24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0" name="Rectangle 985"/>
              <p:cNvSpPr>
                <a:spLocks noChangeArrowheads="1"/>
              </p:cNvSpPr>
              <p:nvPr/>
            </p:nvSpPr>
            <p:spPr bwMode="auto">
              <a:xfrm>
                <a:off x="10606" y="373"/>
                <a:ext cx="18" cy="12"/>
              </a:xfrm>
              <a:prstGeom prst="rect">
                <a:avLst/>
              </a:prstGeom>
              <a:solidFill>
                <a:srgbClr val="A7A5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1" name="Rectangle 986"/>
              <p:cNvSpPr>
                <a:spLocks noChangeArrowheads="1"/>
              </p:cNvSpPr>
              <p:nvPr/>
            </p:nvSpPr>
            <p:spPr bwMode="auto">
              <a:xfrm>
                <a:off x="10606" y="373"/>
                <a:ext cx="18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2" name="Rectangle 987"/>
              <p:cNvSpPr>
                <a:spLocks noChangeArrowheads="1"/>
              </p:cNvSpPr>
              <p:nvPr/>
            </p:nvSpPr>
            <p:spPr bwMode="auto">
              <a:xfrm>
                <a:off x="10624" y="373"/>
                <a:ext cx="12" cy="12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3" name="Rectangle 988"/>
              <p:cNvSpPr>
                <a:spLocks noChangeArrowheads="1"/>
              </p:cNvSpPr>
              <p:nvPr/>
            </p:nvSpPr>
            <p:spPr bwMode="auto">
              <a:xfrm>
                <a:off x="10624" y="373"/>
                <a:ext cx="12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4" name="Freeform 989"/>
              <p:cNvSpPr>
                <a:spLocks noEditPoints="1"/>
              </p:cNvSpPr>
              <p:nvPr/>
            </p:nvSpPr>
            <p:spPr bwMode="auto">
              <a:xfrm>
                <a:off x="10636" y="373"/>
                <a:ext cx="96" cy="594"/>
              </a:xfrm>
              <a:custGeom>
                <a:avLst/>
                <a:gdLst>
                  <a:gd name="T0" fmla="*/ 3 w 16"/>
                  <a:gd name="T1" fmla="*/ 96 h 99"/>
                  <a:gd name="T2" fmla="*/ 0 w 16"/>
                  <a:gd name="T3" fmla="*/ 96 h 99"/>
                  <a:gd name="T4" fmla="*/ 0 w 16"/>
                  <a:gd name="T5" fmla="*/ 98 h 99"/>
                  <a:gd name="T6" fmla="*/ 3 w 16"/>
                  <a:gd name="T7" fmla="*/ 98 h 99"/>
                  <a:gd name="T8" fmla="*/ 3 w 16"/>
                  <a:gd name="T9" fmla="*/ 96 h 99"/>
                  <a:gd name="T10" fmla="*/ 10 w 16"/>
                  <a:gd name="T11" fmla="*/ 2 h 99"/>
                  <a:gd name="T12" fmla="*/ 10 w 16"/>
                  <a:gd name="T13" fmla="*/ 2 h 99"/>
                  <a:gd name="T14" fmla="*/ 10 w 16"/>
                  <a:gd name="T15" fmla="*/ 96 h 99"/>
                  <a:gd name="T16" fmla="*/ 7 w 16"/>
                  <a:gd name="T17" fmla="*/ 96 h 99"/>
                  <a:gd name="T18" fmla="*/ 7 w 16"/>
                  <a:gd name="T19" fmla="*/ 98 h 99"/>
                  <a:gd name="T20" fmla="*/ 10 w 16"/>
                  <a:gd name="T21" fmla="*/ 98 h 99"/>
                  <a:gd name="T22" fmla="*/ 10 w 16"/>
                  <a:gd name="T23" fmla="*/ 2 h 99"/>
                  <a:gd name="T24" fmla="*/ 16 w 16"/>
                  <a:gd name="T25" fmla="*/ 2 h 99"/>
                  <a:gd name="T26" fmla="*/ 13 w 16"/>
                  <a:gd name="T27" fmla="*/ 2 h 99"/>
                  <a:gd name="T28" fmla="*/ 13 w 16"/>
                  <a:gd name="T29" fmla="*/ 98 h 99"/>
                  <a:gd name="T30" fmla="*/ 14 w 16"/>
                  <a:gd name="T31" fmla="*/ 98 h 99"/>
                  <a:gd name="T32" fmla="*/ 14 w 16"/>
                  <a:gd name="T33" fmla="*/ 98 h 99"/>
                  <a:gd name="T34" fmla="*/ 15 w 16"/>
                  <a:gd name="T35" fmla="*/ 98 h 99"/>
                  <a:gd name="T36" fmla="*/ 16 w 16"/>
                  <a:gd name="T37" fmla="*/ 99 h 99"/>
                  <a:gd name="T38" fmla="*/ 16 w 16"/>
                  <a:gd name="T39" fmla="*/ 2 h 99"/>
                  <a:gd name="T40" fmla="*/ 16 w 16"/>
                  <a:gd name="T41" fmla="*/ 0 h 99"/>
                  <a:gd name="T42" fmla="*/ 16 w 16"/>
                  <a:gd name="T43" fmla="*/ 0 h 99"/>
                  <a:gd name="T44" fmla="*/ 13 w 16"/>
                  <a:gd name="T45" fmla="*/ 0 h 99"/>
                  <a:gd name="T46" fmla="*/ 16 w 16"/>
                  <a:gd name="T47" fmla="*/ 0 h 99"/>
                  <a:gd name="T48" fmla="*/ 16 w 16"/>
                  <a:gd name="T4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" h="99">
                    <a:moveTo>
                      <a:pt x="3" y="96"/>
                    </a:move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6"/>
                      <a:pt x="3" y="96"/>
                      <a:pt x="3" y="96"/>
                    </a:cubicBezTo>
                    <a:moveTo>
                      <a:pt x="10" y="2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10" y="96"/>
                      <a:pt x="10" y="96"/>
                      <a:pt x="10" y="96"/>
                    </a:cubicBezTo>
                    <a:cubicBezTo>
                      <a:pt x="7" y="96"/>
                      <a:pt x="7" y="96"/>
                      <a:pt x="7" y="96"/>
                    </a:cubicBezTo>
                    <a:cubicBezTo>
                      <a:pt x="7" y="98"/>
                      <a:pt x="7" y="98"/>
                      <a:pt x="7" y="98"/>
                    </a:cubicBezTo>
                    <a:cubicBezTo>
                      <a:pt x="10" y="98"/>
                      <a:pt x="10" y="98"/>
                      <a:pt x="10" y="98"/>
                    </a:cubicBezTo>
                    <a:cubicBezTo>
                      <a:pt x="10" y="2"/>
                      <a:pt x="10" y="2"/>
                      <a:pt x="10" y="2"/>
                    </a:cubicBezTo>
                    <a:moveTo>
                      <a:pt x="16" y="2"/>
                    </a:moveTo>
                    <a:cubicBezTo>
                      <a:pt x="13" y="2"/>
                      <a:pt x="13" y="2"/>
                      <a:pt x="13" y="2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4" y="98"/>
                      <a:pt x="14" y="98"/>
                      <a:pt x="14" y="98"/>
                    </a:cubicBezTo>
                    <a:cubicBezTo>
                      <a:pt x="14" y="98"/>
                      <a:pt x="14" y="98"/>
                      <a:pt x="14" y="98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6" y="99"/>
                      <a:pt x="16" y="99"/>
                      <a:pt x="16" y="99"/>
                    </a:cubicBezTo>
                    <a:cubicBezTo>
                      <a:pt x="16" y="2"/>
                      <a:pt x="16" y="2"/>
                      <a:pt x="16" y="2"/>
                    </a:cubicBezTo>
                    <a:moveTo>
                      <a:pt x="16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A7A5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5" name="Freeform 990"/>
              <p:cNvSpPr>
                <a:spLocks/>
              </p:cNvSpPr>
              <p:nvPr/>
            </p:nvSpPr>
            <p:spPr bwMode="auto">
              <a:xfrm>
                <a:off x="10654" y="949"/>
                <a:ext cx="24" cy="12"/>
              </a:xfrm>
              <a:custGeom>
                <a:avLst/>
                <a:gdLst>
                  <a:gd name="T0" fmla="*/ 24 w 24"/>
                  <a:gd name="T1" fmla="*/ 0 h 12"/>
                  <a:gd name="T2" fmla="*/ 0 w 24"/>
                  <a:gd name="T3" fmla="*/ 0 h 12"/>
                  <a:gd name="T4" fmla="*/ 0 w 24"/>
                  <a:gd name="T5" fmla="*/ 12 h 12"/>
                  <a:gd name="T6" fmla="*/ 12 w 24"/>
                  <a:gd name="T7" fmla="*/ 12 h 12"/>
                  <a:gd name="T8" fmla="*/ 24 w 24"/>
                  <a:gd name="T9" fmla="*/ 12 h 12"/>
                  <a:gd name="T10" fmla="*/ 24 w 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24" y="1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6" name="Freeform 991"/>
              <p:cNvSpPr>
                <a:spLocks/>
              </p:cNvSpPr>
              <p:nvPr/>
            </p:nvSpPr>
            <p:spPr bwMode="auto">
              <a:xfrm>
                <a:off x="10654" y="949"/>
                <a:ext cx="24" cy="12"/>
              </a:xfrm>
              <a:custGeom>
                <a:avLst/>
                <a:gdLst>
                  <a:gd name="T0" fmla="*/ 24 w 24"/>
                  <a:gd name="T1" fmla="*/ 0 h 12"/>
                  <a:gd name="T2" fmla="*/ 0 w 24"/>
                  <a:gd name="T3" fmla="*/ 0 h 12"/>
                  <a:gd name="T4" fmla="*/ 0 w 24"/>
                  <a:gd name="T5" fmla="*/ 12 h 12"/>
                  <a:gd name="T6" fmla="*/ 12 w 24"/>
                  <a:gd name="T7" fmla="*/ 12 h 12"/>
                  <a:gd name="T8" fmla="*/ 24 w 24"/>
                  <a:gd name="T9" fmla="*/ 12 h 12"/>
                  <a:gd name="T10" fmla="*/ 24 w 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24" y="12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7" name="Freeform 992"/>
              <p:cNvSpPr>
                <a:spLocks/>
              </p:cNvSpPr>
              <p:nvPr/>
            </p:nvSpPr>
            <p:spPr bwMode="auto">
              <a:xfrm>
                <a:off x="10606" y="949"/>
                <a:ext cx="18" cy="18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0 h 3"/>
                  <a:gd name="T4" fmla="*/ 0 w 3"/>
                  <a:gd name="T5" fmla="*/ 3 h 3"/>
                  <a:gd name="T6" fmla="*/ 0 w 3"/>
                  <a:gd name="T7" fmla="*/ 2 h 3"/>
                  <a:gd name="T8" fmla="*/ 3 w 3"/>
                  <a:gd name="T9" fmla="*/ 2 h 3"/>
                  <a:gd name="T10" fmla="*/ 3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A7A5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8" name="Rectangle 993"/>
              <p:cNvSpPr>
                <a:spLocks noChangeArrowheads="1"/>
              </p:cNvSpPr>
              <p:nvPr/>
            </p:nvSpPr>
            <p:spPr bwMode="auto">
              <a:xfrm>
                <a:off x="10624" y="949"/>
                <a:ext cx="12" cy="12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9" name="Rectangle 994"/>
              <p:cNvSpPr>
                <a:spLocks noChangeArrowheads="1"/>
              </p:cNvSpPr>
              <p:nvPr/>
            </p:nvSpPr>
            <p:spPr bwMode="auto">
              <a:xfrm>
                <a:off x="10624" y="949"/>
                <a:ext cx="12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0" name="Rectangle 995"/>
              <p:cNvSpPr>
                <a:spLocks noChangeArrowheads="1"/>
              </p:cNvSpPr>
              <p:nvPr/>
            </p:nvSpPr>
            <p:spPr bwMode="auto">
              <a:xfrm>
                <a:off x="10696" y="385"/>
                <a:ext cx="18" cy="576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1" name="Rectangle 996"/>
              <p:cNvSpPr>
                <a:spLocks noChangeArrowheads="1"/>
              </p:cNvSpPr>
              <p:nvPr/>
            </p:nvSpPr>
            <p:spPr bwMode="auto">
              <a:xfrm>
                <a:off x="10696" y="385"/>
                <a:ext cx="18" cy="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2" name="Freeform 997"/>
              <p:cNvSpPr>
                <a:spLocks noEditPoints="1"/>
              </p:cNvSpPr>
              <p:nvPr/>
            </p:nvSpPr>
            <p:spPr bwMode="auto">
              <a:xfrm>
                <a:off x="10696" y="373"/>
                <a:ext cx="36" cy="12"/>
              </a:xfrm>
              <a:custGeom>
                <a:avLst/>
                <a:gdLst>
                  <a:gd name="T0" fmla="*/ 0 w 36"/>
                  <a:gd name="T1" fmla="*/ 0 h 12"/>
                  <a:gd name="T2" fmla="*/ 0 w 36"/>
                  <a:gd name="T3" fmla="*/ 0 h 12"/>
                  <a:gd name="T4" fmla="*/ 0 w 36"/>
                  <a:gd name="T5" fmla="*/ 12 h 12"/>
                  <a:gd name="T6" fmla="*/ 0 w 36"/>
                  <a:gd name="T7" fmla="*/ 12 h 12"/>
                  <a:gd name="T8" fmla="*/ 0 w 36"/>
                  <a:gd name="T9" fmla="*/ 0 h 12"/>
                  <a:gd name="T10" fmla="*/ 36 w 36"/>
                  <a:gd name="T11" fmla="*/ 0 h 12"/>
                  <a:gd name="T12" fmla="*/ 18 w 36"/>
                  <a:gd name="T13" fmla="*/ 0 h 12"/>
                  <a:gd name="T14" fmla="*/ 18 w 36"/>
                  <a:gd name="T15" fmla="*/ 12 h 12"/>
                  <a:gd name="T16" fmla="*/ 36 w 36"/>
                  <a:gd name="T17" fmla="*/ 12 h 12"/>
                  <a:gd name="T18" fmla="*/ 36 w 36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  <a:moveTo>
                      <a:pt x="36" y="0"/>
                    </a:moveTo>
                    <a:lnTo>
                      <a:pt x="18" y="0"/>
                    </a:lnTo>
                    <a:lnTo>
                      <a:pt x="18" y="12"/>
                    </a:lnTo>
                    <a:lnTo>
                      <a:pt x="36" y="12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83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3" name="Freeform 998"/>
              <p:cNvSpPr>
                <a:spLocks noEditPoints="1"/>
              </p:cNvSpPr>
              <p:nvPr/>
            </p:nvSpPr>
            <p:spPr bwMode="auto">
              <a:xfrm>
                <a:off x="10696" y="373"/>
                <a:ext cx="36" cy="12"/>
              </a:xfrm>
              <a:custGeom>
                <a:avLst/>
                <a:gdLst>
                  <a:gd name="T0" fmla="*/ 0 w 36"/>
                  <a:gd name="T1" fmla="*/ 0 h 12"/>
                  <a:gd name="T2" fmla="*/ 0 w 36"/>
                  <a:gd name="T3" fmla="*/ 0 h 12"/>
                  <a:gd name="T4" fmla="*/ 0 w 36"/>
                  <a:gd name="T5" fmla="*/ 12 h 12"/>
                  <a:gd name="T6" fmla="*/ 0 w 36"/>
                  <a:gd name="T7" fmla="*/ 12 h 12"/>
                  <a:gd name="T8" fmla="*/ 0 w 36"/>
                  <a:gd name="T9" fmla="*/ 0 h 12"/>
                  <a:gd name="T10" fmla="*/ 36 w 36"/>
                  <a:gd name="T11" fmla="*/ 0 h 12"/>
                  <a:gd name="T12" fmla="*/ 18 w 36"/>
                  <a:gd name="T13" fmla="*/ 0 h 12"/>
                  <a:gd name="T14" fmla="*/ 18 w 36"/>
                  <a:gd name="T15" fmla="*/ 12 h 12"/>
                  <a:gd name="T16" fmla="*/ 36 w 36"/>
                  <a:gd name="T17" fmla="*/ 12 h 12"/>
                  <a:gd name="T18" fmla="*/ 36 w 36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0"/>
                    </a:lnTo>
                    <a:moveTo>
                      <a:pt x="36" y="0"/>
                    </a:moveTo>
                    <a:lnTo>
                      <a:pt x="18" y="0"/>
                    </a:lnTo>
                    <a:lnTo>
                      <a:pt x="18" y="12"/>
                    </a:lnTo>
                    <a:lnTo>
                      <a:pt x="36" y="12"/>
                    </a:lnTo>
                    <a:lnTo>
                      <a:pt x="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4" name="Rectangle 999"/>
              <p:cNvSpPr>
                <a:spLocks noChangeArrowheads="1"/>
              </p:cNvSpPr>
              <p:nvPr/>
            </p:nvSpPr>
            <p:spPr bwMode="auto">
              <a:xfrm>
                <a:off x="10696" y="373"/>
                <a:ext cx="18" cy="12"/>
              </a:xfrm>
              <a:prstGeom prst="rect">
                <a:avLst/>
              </a:prstGeom>
              <a:solidFill>
                <a:srgbClr val="73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5" name="Rectangle 1000"/>
              <p:cNvSpPr>
                <a:spLocks noChangeArrowheads="1"/>
              </p:cNvSpPr>
              <p:nvPr/>
            </p:nvSpPr>
            <p:spPr bwMode="auto">
              <a:xfrm>
                <a:off x="10696" y="373"/>
                <a:ext cx="18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6" name="Freeform 1001"/>
              <p:cNvSpPr>
                <a:spLocks/>
              </p:cNvSpPr>
              <p:nvPr/>
            </p:nvSpPr>
            <p:spPr bwMode="auto">
              <a:xfrm>
                <a:off x="10582" y="301"/>
                <a:ext cx="174" cy="72"/>
              </a:xfrm>
              <a:custGeom>
                <a:avLst/>
                <a:gdLst>
                  <a:gd name="T0" fmla="*/ 4 w 29"/>
                  <a:gd name="T1" fmla="*/ 12 h 12"/>
                  <a:gd name="T2" fmla="*/ 25 w 29"/>
                  <a:gd name="T3" fmla="*/ 12 h 12"/>
                  <a:gd name="T4" fmla="*/ 28 w 29"/>
                  <a:gd name="T5" fmla="*/ 0 h 12"/>
                  <a:gd name="T6" fmla="*/ 14 w 29"/>
                  <a:gd name="T7" fmla="*/ 0 h 12"/>
                  <a:gd name="T8" fmla="*/ 0 w 29"/>
                  <a:gd name="T9" fmla="*/ 0 h 12"/>
                  <a:gd name="T10" fmla="*/ 4 w 29"/>
                  <a:gd name="T1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12">
                    <a:moveTo>
                      <a:pt x="4" y="12"/>
                    </a:moveTo>
                    <a:cubicBezTo>
                      <a:pt x="25" y="12"/>
                      <a:pt x="25" y="12"/>
                      <a:pt x="25" y="12"/>
                    </a:cubicBezTo>
                    <a:cubicBezTo>
                      <a:pt x="29" y="7"/>
                      <a:pt x="28" y="0"/>
                      <a:pt x="28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7"/>
                      <a:pt x="4" y="12"/>
                    </a:cubicBezTo>
                  </a:path>
                </a:pathLst>
              </a:custGeom>
              <a:solidFill>
                <a:srgbClr val="DB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7" name="Freeform 1002"/>
              <p:cNvSpPr>
                <a:spLocks noEditPoints="1"/>
              </p:cNvSpPr>
              <p:nvPr/>
            </p:nvSpPr>
            <p:spPr bwMode="auto">
              <a:xfrm>
                <a:off x="10606" y="367"/>
                <a:ext cx="0" cy="6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  <a:gd name="T4" fmla="*/ 0 h 1"/>
                  <a:gd name="T5" fmla="*/ 0 h 1"/>
                  <a:gd name="T6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7C66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8" name="Freeform 1003"/>
              <p:cNvSpPr>
                <a:spLocks/>
              </p:cNvSpPr>
              <p:nvPr/>
            </p:nvSpPr>
            <p:spPr bwMode="auto">
              <a:xfrm>
                <a:off x="10606" y="37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EB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9" name="Freeform 1004"/>
              <p:cNvSpPr>
                <a:spLocks/>
              </p:cNvSpPr>
              <p:nvPr/>
            </p:nvSpPr>
            <p:spPr bwMode="auto">
              <a:xfrm>
                <a:off x="10600" y="301"/>
                <a:ext cx="150" cy="72"/>
              </a:xfrm>
              <a:custGeom>
                <a:avLst/>
                <a:gdLst>
                  <a:gd name="T0" fmla="*/ 25 w 25"/>
                  <a:gd name="T1" fmla="*/ 0 h 12"/>
                  <a:gd name="T2" fmla="*/ 25 w 25"/>
                  <a:gd name="T3" fmla="*/ 3 h 12"/>
                  <a:gd name="T4" fmla="*/ 23 w 25"/>
                  <a:gd name="T5" fmla="*/ 3 h 12"/>
                  <a:gd name="T6" fmla="*/ 19 w 25"/>
                  <a:gd name="T7" fmla="*/ 11 h 12"/>
                  <a:gd name="T8" fmla="*/ 0 w 25"/>
                  <a:gd name="T9" fmla="*/ 11 h 12"/>
                  <a:gd name="T10" fmla="*/ 1 w 25"/>
                  <a:gd name="T11" fmla="*/ 11 h 12"/>
                  <a:gd name="T12" fmla="*/ 1 w 25"/>
                  <a:gd name="T13" fmla="*/ 11 h 12"/>
                  <a:gd name="T14" fmla="*/ 1 w 25"/>
                  <a:gd name="T15" fmla="*/ 11 h 12"/>
                  <a:gd name="T16" fmla="*/ 1 w 25"/>
                  <a:gd name="T17" fmla="*/ 12 h 12"/>
                  <a:gd name="T18" fmla="*/ 1 w 25"/>
                  <a:gd name="T19" fmla="*/ 12 h 12"/>
                  <a:gd name="T20" fmla="*/ 1 w 25"/>
                  <a:gd name="T21" fmla="*/ 12 h 12"/>
                  <a:gd name="T22" fmla="*/ 22 w 25"/>
                  <a:gd name="T23" fmla="*/ 12 h 12"/>
                  <a:gd name="T24" fmla="*/ 25 w 25"/>
                  <a:gd name="T25" fmla="*/ 1 h 12"/>
                  <a:gd name="T26" fmla="*/ 25 w 25"/>
                  <a:gd name="T2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" h="12">
                    <a:moveTo>
                      <a:pt x="25" y="0"/>
                    </a:moveTo>
                    <a:cubicBezTo>
                      <a:pt x="25" y="0"/>
                      <a:pt x="25" y="1"/>
                      <a:pt x="25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2" y="5"/>
                      <a:pt x="21" y="8"/>
                      <a:pt x="19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5" y="8"/>
                      <a:pt x="25" y="3"/>
                      <a:pt x="25" y="1"/>
                    </a:cubicBezTo>
                    <a:cubicBezTo>
                      <a:pt x="25" y="1"/>
                      <a:pt x="25" y="0"/>
                      <a:pt x="25" y="0"/>
                    </a:cubicBezTo>
                  </a:path>
                </a:pathLst>
              </a:custGeom>
              <a:solidFill>
                <a:srgbClr val="BEB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0" name="Freeform 1005"/>
              <p:cNvSpPr>
                <a:spLocks/>
              </p:cNvSpPr>
              <p:nvPr/>
            </p:nvSpPr>
            <p:spPr bwMode="auto">
              <a:xfrm>
                <a:off x="10588" y="961"/>
                <a:ext cx="162" cy="36"/>
              </a:xfrm>
              <a:custGeom>
                <a:avLst/>
                <a:gdLst>
                  <a:gd name="T0" fmla="*/ 23 w 27"/>
                  <a:gd name="T1" fmla="*/ 0 h 6"/>
                  <a:gd name="T2" fmla="*/ 13 w 27"/>
                  <a:gd name="T3" fmla="*/ 0 h 6"/>
                  <a:gd name="T4" fmla="*/ 3 w 27"/>
                  <a:gd name="T5" fmla="*/ 0 h 6"/>
                  <a:gd name="T6" fmla="*/ 0 w 27"/>
                  <a:gd name="T7" fmla="*/ 6 h 6"/>
                  <a:gd name="T8" fmla="*/ 13 w 27"/>
                  <a:gd name="T9" fmla="*/ 6 h 6"/>
                  <a:gd name="T10" fmla="*/ 27 w 27"/>
                  <a:gd name="T11" fmla="*/ 6 h 6"/>
                  <a:gd name="T12" fmla="*/ 23 w 27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6">
                    <a:moveTo>
                      <a:pt x="2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4"/>
                      <a:pt x="1" y="5"/>
                      <a:pt x="0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5"/>
                      <a:pt x="24" y="4"/>
                      <a:pt x="23" y="0"/>
                    </a:cubicBezTo>
                  </a:path>
                </a:pathLst>
              </a:custGeom>
              <a:solidFill>
                <a:srgbClr val="DB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1" name="Freeform 1006"/>
              <p:cNvSpPr>
                <a:spLocks/>
              </p:cNvSpPr>
              <p:nvPr/>
            </p:nvSpPr>
            <p:spPr bwMode="auto">
              <a:xfrm>
                <a:off x="10594" y="961"/>
                <a:ext cx="150" cy="36"/>
              </a:xfrm>
              <a:custGeom>
                <a:avLst/>
                <a:gdLst>
                  <a:gd name="T0" fmla="*/ 22 w 25"/>
                  <a:gd name="T1" fmla="*/ 0 h 6"/>
                  <a:gd name="T2" fmla="*/ 21 w 25"/>
                  <a:gd name="T3" fmla="*/ 0 h 6"/>
                  <a:gd name="T4" fmla="*/ 23 w 25"/>
                  <a:gd name="T5" fmla="*/ 5 h 6"/>
                  <a:gd name="T6" fmla="*/ 11 w 25"/>
                  <a:gd name="T7" fmla="*/ 5 h 6"/>
                  <a:gd name="T8" fmla="*/ 0 w 25"/>
                  <a:gd name="T9" fmla="*/ 5 h 6"/>
                  <a:gd name="T10" fmla="*/ 0 w 25"/>
                  <a:gd name="T11" fmla="*/ 6 h 6"/>
                  <a:gd name="T12" fmla="*/ 25 w 25"/>
                  <a:gd name="T13" fmla="*/ 6 h 6"/>
                  <a:gd name="T14" fmla="*/ 22 w 25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6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3"/>
                      <a:pt x="22" y="4"/>
                      <a:pt x="23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4" y="5"/>
                      <a:pt x="23" y="3"/>
                      <a:pt x="22" y="0"/>
                    </a:cubicBezTo>
                  </a:path>
                </a:pathLst>
              </a:custGeom>
              <a:solidFill>
                <a:srgbClr val="BEB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2" name="Rectangle 1007"/>
              <p:cNvSpPr>
                <a:spLocks noChangeArrowheads="1"/>
              </p:cNvSpPr>
              <p:nvPr/>
            </p:nvSpPr>
            <p:spPr bwMode="auto">
              <a:xfrm>
                <a:off x="10960" y="343"/>
                <a:ext cx="126" cy="630"/>
              </a:xfrm>
              <a:prstGeom prst="rect">
                <a:avLst/>
              </a:prstGeom>
              <a:solidFill>
                <a:srgbClr val="DB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3" name="Rectangle 1008"/>
              <p:cNvSpPr>
                <a:spLocks noChangeArrowheads="1"/>
              </p:cNvSpPr>
              <p:nvPr/>
            </p:nvSpPr>
            <p:spPr bwMode="auto">
              <a:xfrm>
                <a:off x="10960" y="343"/>
                <a:ext cx="126" cy="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4" name="Rectangle 1009"/>
              <p:cNvSpPr>
                <a:spLocks noChangeArrowheads="1"/>
              </p:cNvSpPr>
              <p:nvPr/>
            </p:nvSpPr>
            <p:spPr bwMode="auto">
              <a:xfrm>
                <a:off x="11008" y="325"/>
                <a:ext cx="24" cy="648"/>
              </a:xfrm>
              <a:prstGeom prst="rect">
                <a:avLst/>
              </a:pr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440" name="Rectangle 1011"/>
            <p:cNvSpPr>
              <a:spLocks noChangeArrowheads="1"/>
            </p:cNvSpPr>
            <p:nvPr/>
          </p:nvSpPr>
          <p:spPr bwMode="auto">
            <a:xfrm>
              <a:off x="17650619" y="2793741"/>
              <a:ext cx="38100" cy="10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1" name="Rectangle 1012"/>
            <p:cNvSpPr>
              <a:spLocks noChangeArrowheads="1"/>
            </p:cNvSpPr>
            <p:nvPr/>
          </p:nvSpPr>
          <p:spPr bwMode="auto">
            <a:xfrm>
              <a:off x="17602994" y="2793741"/>
              <a:ext cx="19050" cy="1028700"/>
            </a:xfrm>
            <a:prstGeom prst="rect">
              <a:avLst/>
            </a:prstGeom>
            <a:solidFill>
              <a:srgbClr val="BBB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2" name="Rectangle 1013"/>
            <p:cNvSpPr>
              <a:spLocks noChangeArrowheads="1"/>
            </p:cNvSpPr>
            <p:nvPr/>
          </p:nvSpPr>
          <p:spPr bwMode="auto">
            <a:xfrm>
              <a:off x="17602994" y="2793741"/>
              <a:ext cx="19050" cy="10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3" name="Rectangle 1014"/>
            <p:cNvSpPr>
              <a:spLocks noChangeArrowheads="1"/>
            </p:cNvSpPr>
            <p:nvPr/>
          </p:nvSpPr>
          <p:spPr bwMode="auto">
            <a:xfrm>
              <a:off x="17717294" y="2793741"/>
              <a:ext cx="28575" cy="1028700"/>
            </a:xfrm>
            <a:prstGeom prst="rect">
              <a:avLst/>
            </a:prstGeom>
            <a:solidFill>
              <a:srgbClr val="BBB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4" name="Rectangle 1015"/>
            <p:cNvSpPr>
              <a:spLocks noChangeArrowheads="1"/>
            </p:cNvSpPr>
            <p:nvPr/>
          </p:nvSpPr>
          <p:spPr bwMode="auto">
            <a:xfrm>
              <a:off x="17717294" y="2793741"/>
              <a:ext cx="28575" cy="10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5" name="Freeform 1016"/>
            <p:cNvSpPr>
              <a:spLocks noEditPoints="1"/>
            </p:cNvSpPr>
            <p:nvPr/>
          </p:nvSpPr>
          <p:spPr bwMode="auto">
            <a:xfrm>
              <a:off x="17622044" y="2869941"/>
              <a:ext cx="95250" cy="19050"/>
            </a:xfrm>
            <a:custGeom>
              <a:avLst/>
              <a:gdLst>
                <a:gd name="T0" fmla="*/ 18 w 60"/>
                <a:gd name="T1" fmla="*/ 0 h 12"/>
                <a:gd name="T2" fmla="*/ 0 w 60"/>
                <a:gd name="T3" fmla="*/ 0 h 12"/>
                <a:gd name="T4" fmla="*/ 0 w 60"/>
                <a:gd name="T5" fmla="*/ 12 h 12"/>
                <a:gd name="T6" fmla="*/ 18 w 60"/>
                <a:gd name="T7" fmla="*/ 12 h 12"/>
                <a:gd name="T8" fmla="*/ 18 w 60"/>
                <a:gd name="T9" fmla="*/ 0 h 12"/>
                <a:gd name="T10" fmla="*/ 60 w 60"/>
                <a:gd name="T11" fmla="*/ 0 h 12"/>
                <a:gd name="T12" fmla="*/ 42 w 60"/>
                <a:gd name="T13" fmla="*/ 0 h 12"/>
                <a:gd name="T14" fmla="*/ 42 w 60"/>
                <a:gd name="T15" fmla="*/ 12 h 12"/>
                <a:gd name="T16" fmla="*/ 60 w 60"/>
                <a:gd name="T17" fmla="*/ 12 h 12"/>
                <a:gd name="T18" fmla="*/ 60 w 60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12">
                  <a:moveTo>
                    <a:pt x="1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8" y="12"/>
                  </a:lnTo>
                  <a:lnTo>
                    <a:pt x="18" y="0"/>
                  </a:lnTo>
                  <a:close/>
                  <a:moveTo>
                    <a:pt x="60" y="0"/>
                  </a:moveTo>
                  <a:lnTo>
                    <a:pt x="42" y="0"/>
                  </a:lnTo>
                  <a:lnTo>
                    <a:pt x="42" y="12"/>
                  </a:lnTo>
                  <a:lnTo>
                    <a:pt x="60" y="12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6" name="Freeform 1017"/>
            <p:cNvSpPr>
              <a:spLocks noEditPoints="1"/>
            </p:cNvSpPr>
            <p:nvPr/>
          </p:nvSpPr>
          <p:spPr bwMode="auto">
            <a:xfrm>
              <a:off x="17622044" y="2869941"/>
              <a:ext cx="95250" cy="19050"/>
            </a:xfrm>
            <a:custGeom>
              <a:avLst/>
              <a:gdLst>
                <a:gd name="T0" fmla="*/ 18 w 60"/>
                <a:gd name="T1" fmla="*/ 0 h 12"/>
                <a:gd name="T2" fmla="*/ 0 w 60"/>
                <a:gd name="T3" fmla="*/ 0 h 12"/>
                <a:gd name="T4" fmla="*/ 0 w 60"/>
                <a:gd name="T5" fmla="*/ 12 h 12"/>
                <a:gd name="T6" fmla="*/ 18 w 60"/>
                <a:gd name="T7" fmla="*/ 12 h 12"/>
                <a:gd name="T8" fmla="*/ 18 w 60"/>
                <a:gd name="T9" fmla="*/ 0 h 12"/>
                <a:gd name="T10" fmla="*/ 60 w 60"/>
                <a:gd name="T11" fmla="*/ 0 h 12"/>
                <a:gd name="T12" fmla="*/ 42 w 60"/>
                <a:gd name="T13" fmla="*/ 0 h 12"/>
                <a:gd name="T14" fmla="*/ 42 w 60"/>
                <a:gd name="T15" fmla="*/ 12 h 12"/>
                <a:gd name="T16" fmla="*/ 60 w 60"/>
                <a:gd name="T17" fmla="*/ 12 h 12"/>
                <a:gd name="T18" fmla="*/ 60 w 60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12">
                  <a:moveTo>
                    <a:pt x="1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8" y="12"/>
                  </a:lnTo>
                  <a:lnTo>
                    <a:pt x="18" y="0"/>
                  </a:lnTo>
                  <a:moveTo>
                    <a:pt x="60" y="0"/>
                  </a:moveTo>
                  <a:lnTo>
                    <a:pt x="42" y="0"/>
                  </a:lnTo>
                  <a:lnTo>
                    <a:pt x="42" y="12"/>
                  </a:lnTo>
                  <a:lnTo>
                    <a:pt x="60" y="12"/>
                  </a:lnTo>
                  <a:lnTo>
                    <a:pt x="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7" name="Rectangle 1018"/>
            <p:cNvSpPr>
              <a:spLocks noChangeArrowheads="1"/>
            </p:cNvSpPr>
            <p:nvPr/>
          </p:nvSpPr>
          <p:spPr bwMode="auto">
            <a:xfrm>
              <a:off x="17650619" y="2869941"/>
              <a:ext cx="38100" cy="1905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8" name="Rectangle 1019"/>
            <p:cNvSpPr>
              <a:spLocks noChangeArrowheads="1"/>
            </p:cNvSpPr>
            <p:nvPr/>
          </p:nvSpPr>
          <p:spPr bwMode="auto">
            <a:xfrm>
              <a:off x="17650619" y="2869941"/>
              <a:ext cx="38100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9" name="Rectangle 1020"/>
            <p:cNvSpPr>
              <a:spLocks noChangeArrowheads="1"/>
            </p:cNvSpPr>
            <p:nvPr/>
          </p:nvSpPr>
          <p:spPr bwMode="auto">
            <a:xfrm>
              <a:off x="17574419" y="2869941"/>
              <a:ext cx="28575" cy="19050"/>
            </a:xfrm>
            <a:prstGeom prst="rect">
              <a:avLst/>
            </a:pr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0" name="Rectangle 1021"/>
            <p:cNvSpPr>
              <a:spLocks noChangeArrowheads="1"/>
            </p:cNvSpPr>
            <p:nvPr/>
          </p:nvSpPr>
          <p:spPr bwMode="auto">
            <a:xfrm>
              <a:off x="17574419" y="2869941"/>
              <a:ext cx="28575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1" name="Rectangle 1022"/>
            <p:cNvSpPr>
              <a:spLocks noChangeArrowheads="1"/>
            </p:cNvSpPr>
            <p:nvPr/>
          </p:nvSpPr>
          <p:spPr bwMode="auto">
            <a:xfrm>
              <a:off x="17602994" y="2869941"/>
              <a:ext cx="19050" cy="1905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2" name="Rectangle 1023"/>
            <p:cNvSpPr>
              <a:spLocks noChangeArrowheads="1"/>
            </p:cNvSpPr>
            <p:nvPr/>
          </p:nvSpPr>
          <p:spPr bwMode="auto">
            <a:xfrm>
              <a:off x="17602994" y="2869941"/>
              <a:ext cx="19050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3" name="Freeform 1024"/>
            <p:cNvSpPr>
              <a:spLocks noEditPoints="1"/>
            </p:cNvSpPr>
            <p:nvPr/>
          </p:nvSpPr>
          <p:spPr bwMode="auto">
            <a:xfrm>
              <a:off x="17622044" y="2869941"/>
              <a:ext cx="152400" cy="942975"/>
            </a:xfrm>
            <a:custGeom>
              <a:avLst/>
              <a:gdLst>
                <a:gd name="T0" fmla="*/ 3 w 16"/>
                <a:gd name="T1" fmla="*/ 96 h 99"/>
                <a:gd name="T2" fmla="*/ 0 w 16"/>
                <a:gd name="T3" fmla="*/ 96 h 99"/>
                <a:gd name="T4" fmla="*/ 0 w 16"/>
                <a:gd name="T5" fmla="*/ 98 h 99"/>
                <a:gd name="T6" fmla="*/ 3 w 16"/>
                <a:gd name="T7" fmla="*/ 98 h 99"/>
                <a:gd name="T8" fmla="*/ 3 w 16"/>
                <a:gd name="T9" fmla="*/ 96 h 99"/>
                <a:gd name="T10" fmla="*/ 10 w 16"/>
                <a:gd name="T11" fmla="*/ 2 h 99"/>
                <a:gd name="T12" fmla="*/ 10 w 16"/>
                <a:gd name="T13" fmla="*/ 2 h 99"/>
                <a:gd name="T14" fmla="*/ 10 w 16"/>
                <a:gd name="T15" fmla="*/ 96 h 99"/>
                <a:gd name="T16" fmla="*/ 7 w 16"/>
                <a:gd name="T17" fmla="*/ 96 h 99"/>
                <a:gd name="T18" fmla="*/ 7 w 16"/>
                <a:gd name="T19" fmla="*/ 98 h 99"/>
                <a:gd name="T20" fmla="*/ 10 w 16"/>
                <a:gd name="T21" fmla="*/ 98 h 99"/>
                <a:gd name="T22" fmla="*/ 10 w 16"/>
                <a:gd name="T23" fmla="*/ 2 h 99"/>
                <a:gd name="T24" fmla="*/ 16 w 16"/>
                <a:gd name="T25" fmla="*/ 2 h 99"/>
                <a:gd name="T26" fmla="*/ 13 w 16"/>
                <a:gd name="T27" fmla="*/ 2 h 99"/>
                <a:gd name="T28" fmla="*/ 13 w 16"/>
                <a:gd name="T29" fmla="*/ 98 h 99"/>
                <a:gd name="T30" fmla="*/ 14 w 16"/>
                <a:gd name="T31" fmla="*/ 98 h 99"/>
                <a:gd name="T32" fmla="*/ 14 w 16"/>
                <a:gd name="T33" fmla="*/ 98 h 99"/>
                <a:gd name="T34" fmla="*/ 16 w 16"/>
                <a:gd name="T35" fmla="*/ 98 h 99"/>
                <a:gd name="T36" fmla="*/ 16 w 16"/>
                <a:gd name="T37" fmla="*/ 99 h 99"/>
                <a:gd name="T38" fmla="*/ 16 w 16"/>
                <a:gd name="T39" fmla="*/ 33 h 99"/>
                <a:gd name="T40" fmla="*/ 16 w 16"/>
                <a:gd name="T41" fmla="*/ 32 h 99"/>
                <a:gd name="T42" fmla="*/ 16 w 16"/>
                <a:gd name="T43" fmla="*/ 18 h 99"/>
                <a:gd name="T44" fmla="*/ 16 w 16"/>
                <a:gd name="T45" fmla="*/ 16 h 99"/>
                <a:gd name="T46" fmla="*/ 16 w 16"/>
                <a:gd name="T47" fmla="*/ 10 h 99"/>
                <a:gd name="T48" fmla="*/ 16 w 16"/>
                <a:gd name="T49" fmla="*/ 9 h 99"/>
                <a:gd name="T50" fmla="*/ 16 w 16"/>
                <a:gd name="T51" fmla="*/ 2 h 99"/>
                <a:gd name="T52" fmla="*/ 16 w 16"/>
                <a:gd name="T53" fmla="*/ 0 h 99"/>
                <a:gd name="T54" fmla="*/ 16 w 16"/>
                <a:gd name="T55" fmla="*/ 0 h 99"/>
                <a:gd name="T56" fmla="*/ 13 w 16"/>
                <a:gd name="T57" fmla="*/ 0 h 99"/>
                <a:gd name="T58" fmla="*/ 16 w 16"/>
                <a:gd name="T59" fmla="*/ 0 h 99"/>
                <a:gd name="T60" fmla="*/ 16 w 16"/>
                <a:gd name="T61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" h="99">
                  <a:moveTo>
                    <a:pt x="3" y="96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6"/>
                    <a:pt x="3" y="96"/>
                    <a:pt x="3" y="96"/>
                  </a:cubicBezTo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10" y="2"/>
                    <a:pt x="10" y="2"/>
                    <a:pt x="10" y="2"/>
                  </a:cubicBezTo>
                  <a:moveTo>
                    <a:pt x="16" y="2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2"/>
                    <a:pt x="16" y="2"/>
                    <a:pt x="16" y="2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4" name="Freeform 1025"/>
            <p:cNvSpPr>
              <a:spLocks/>
            </p:cNvSpPr>
            <p:nvPr/>
          </p:nvSpPr>
          <p:spPr bwMode="auto">
            <a:xfrm>
              <a:off x="17650619" y="3784341"/>
              <a:ext cx="38100" cy="19050"/>
            </a:xfrm>
            <a:custGeom>
              <a:avLst/>
              <a:gdLst>
                <a:gd name="T0" fmla="*/ 24 w 24"/>
                <a:gd name="T1" fmla="*/ 0 h 12"/>
                <a:gd name="T2" fmla="*/ 0 w 24"/>
                <a:gd name="T3" fmla="*/ 0 h 12"/>
                <a:gd name="T4" fmla="*/ 0 w 24"/>
                <a:gd name="T5" fmla="*/ 12 h 12"/>
                <a:gd name="T6" fmla="*/ 12 w 24"/>
                <a:gd name="T7" fmla="*/ 12 h 12"/>
                <a:gd name="T8" fmla="*/ 24 w 24"/>
                <a:gd name="T9" fmla="*/ 12 h 12"/>
                <a:gd name="T10" fmla="*/ 24 w 24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2">
                  <a:moveTo>
                    <a:pt x="24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24" y="1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5" name="Freeform 1026"/>
            <p:cNvSpPr>
              <a:spLocks/>
            </p:cNvSpPr>
            <p:nvPr/>
          </p:nvSpPr>
          <p:spPr bwMode="auto">
            <a:xfrm>
              <a:off x="17650619" y="3784341"/>
              <a:ext cx="38100" cy="19050"/>
            </a:xfrm>
            <a:custGeom>
              <a:avLst/>
              <a:gdLst>
                <a:gd name="T0" fmla="*/ 24 w 24"/>
                <a:gd name="T1" fmla="*/ 0 h 12"/>
                <a:gd name="T2" fmla="*/ 0 w 24"/>
                <a:gd name="T3" fmla="*/ 0 h 12"/>
                <a:gd name="T4" fmla="*/ 0 w 24"/>
                <a:gd name="T5" fmla="*/ 12 h 12"/>
                <a:gd name="T6" fmla="*/ 12 w 24"/>
                <a:gd name="T7" fmla="*/ 12 h 12"/>
                <a:gd name="T8" fmla="*/ 24 w 24"/>
                <a:gd name="T9" fmla="*/ 12 h 12"/>
                <a:gd name="T10" fmla="*/ 24 w 24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2">
                  <a:moveTo>
                    <a:pt x="24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24" y="12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6" name="Freeform 1027"/>
            <p:cNvSpPr>
              <a:spLocks/>
            </p:cNvSpPr>
            <p:nvPr/>
          </p:nvSpPr>
          <p:spPr bwMode="auto">
            <a:xfrm>
              <a:off x="17574419" y="3784341"/>
              <a:ext cx="28575" cy="28575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0 h 3"/>
                <a:gd name="T4" fmla="*/ 0 w 3"/>
                <a:gd name="T5" fmla="*/ 3 h 3"/>
                <a:gd name="T6" fmla="*/ 0 w 3"/>
                <a:gd name="T7" fmla="*/ 2 h 3"/>
                <a:gd name="T8" fmla="*/ 3 w 3"/>
                <a:gd name="T9" fmla="*/ 2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7" name="Rectangle 1028"/>
            <p:cNvSpPr>
              <a:spLocks noChangeArrowheads="1"/>
            </p:cNvSpPr>
            <p:nvPr/>
          </p:nvSpPr>
          <p:spPr bwMode="auto">
            <a:xfrm>
              <a:off x="17602994" y="3784341"/>
              <a:ext cx="19050" cy="1905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8" name="Rectangle 1029"/>
            <p:cNvSpPr>
              <a:spLocks noChangeArrowheads="1"/>
            </p:cNvSpPr>
            <p:nvPr/>
          </p:nvSpPr>
          <p:spPr bwMode="auto">
            <a:xfrm>
              <a:off x="17602994" y="3784341"/>
              <a:ext cx="19050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9" name="Rectangle 1030"/>
            <p:cNvSpPr>
              <a:spLocks noChangeArrowheads="1"/>
            </p:cNvSpPr>
            <p:nvPr/>
          </p:nvSpPr>
          <p:spPr bwMode="auto">
            <a:xfrm>
              <a:off x="17717294" y="2888991"/>
              <a:ext cx="28575" cy="91440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0" name="Rectangle 1031"/>
            <p:cNvSpPr>
              <a:spLocks noChangeArrowheads="1"/>
            </p:cNvSpPr>
            <p:nvPr/>
          </p:nvSpPr>
          <p:spPr bwMode="auto">
            <a:xfrm>
              <a:off x="17717294" y="2888991"/>
              <a:ext cx="28575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1" name="Freeform 1032"/>
            <p:cNvSpPr>
              <a:spLocks noEditPoints="1"/>
            </p:cNvSpPr>
            <p:nvPr/>
          </p:nvSpPr>
          <p:spPr bwMode="auto">
            <a:xfrm>
              <a:off x="17717294" y="2869941"/>
              <a:ext cx="57150" cy="19050"/>
            </a:xfrm>
            <a:custGeom>
              <a:avLst/>
              <a:gdLst>
                <a:gd name="T0" fmla="*/ 0 w 36"/>
                <a:gd name="T1" fmla="*/ 0 h 12"/>
                <a:gd name="T2" fmla="*/ 0 w 36"/>
                <a:gd name="T3" fmla="*/ 0 h 12"/>
                <a:gd name="T4" fmla="*/ 0 w 36"/>
                <a:gd name="T5" fmla="*/ 12 h 12"/>
                <a:gd name="T6" fmla="*/ 0 w 36"/>
                <a:gd name="T7" fmla="*/ 12 h 12"/>
                <a:gd name="T8" fmla="*/ 0 w 36"/>
                <a:gd name="T9" fmla="*/ 0 h 12"/>
                <a:gd name="T10" fmla="*/ 36 w 36"/>
                <a:gd name="T11" fmla="*/ 0 h 12"/>
                <a:gd name="T12" fmla="*/ 18 w 36"/>
                <a:gd name="T13" fmla="*/ 0 h 12"/>
                <a:gd name="T14" fmla="*/ 18 w 36"/>
                <a:gd name="T15" fmla="*/ 12 h 12"/>
                <a:gd name="T16" fmla="*/ 36 w 36"/>
                <a:gd name="T17" fmla="*/ 12 h 12"/>
                <a:gd name="T18" fmla="*/ 36 w 36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2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close/>
                  <a:moveTo>
                    <a:pt x="36" y="0"/>
                  </a:moveTo>
                  <a:lnTo>
                    <a:pt x="18" y="0"/>
                  </a:lnTo>
                  <a:lnTo>
                    <a:pt x="18" y="12"/>
                  </a:lnTo>
                  <a:lnTo>
                    <a:pt x="36" y="1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83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2" name="Freeform 1033"/>
            <p:cNvSpPr>
              <a:spLocks noEditPoints="1"/>
            </p:cNvSpPr>
            <p:nvPr/>
          </p:nvSpPr>
          <p:spPr bwMode="auto">
            <a:xfrm>
              <a:off x="17717294" y="2869941"/>
              <a:ext cx="57150" cy="19050"/>
            </a:xfrm>
            <a:custGeom>
              <a:avLst/>
              <a:gdLst>
                <a:gd name="T0" fmla="*/ 0 w 36"/>
                <a:gd name="T1" fmla="*/ 0 h 12"/>
                <a:gd name="T2" fmla="*/ 0 w 36"/>
                <a:gd name="T3" fmla="*/ 0 h 12"/>
                <a:gd name="T4" fmla="*/ 0 w 36"/>
                <a:gd name="T5" fmla="*/ 12 h 12"/>
                <a:gd name="T6" fmla="*/ 0 w 36"/>
                <a:gd name="T7" fmla="*/ 12 h 12"/>
                <a:gd name="T8" fmla="*/ 0 w 36"/>
                <a:gd name="T9" fmla="*/ 0 h 12"/>
                <a:gd name="T10" fmla="*/ 36 w 36"/>
                <a:gd name="T11" fmla="*/ 0 h 12"/>
                <a:gd name="T12" fmla="*/ 18 w 36"/>
                <a:gd name="T13" fmla="*/ 0 h 12"/>
                <a:gd name="T14" fmla="*/ 18 w 36"/>
                <a:gd name="T15" fmla="*/ 12 h 12"/>
                <a:gd name="T16" fmla="*/ 36 w 36"/>
                <a:gd name="T17" fmla="*/ 12 h 12"/>
                <a:gd name="T18" fmla="*/ 36 w 36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2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moveTo>
                    <a:pt x="36" y="0"/>
                  </a:moveTo>
                  <a:lnTo>
                    <a:pt x="18" y="0"/>
                  </a:lnTo>
                  <a:lnTo>
                    <a:pt x="18" y="12"/>
                  </a:lnTo>
                  <a:lnTo>
                    <a:pt x="36" y="12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3" name="Rectangle 1034"/>
            <p:cNvSpPr>
              <a:spLocks noChangeArrowheads="1"/>
            </p:cNvSpPr>
            <p:nvPr/>
          </p:nvSpPr>
          <p:spPr bwMode="auto">
            <a:xfrm>
              <a:off x="17717294" y="2869941"/>
              <a:ext cx="28575" cy="19050"/>
            </a:xfrm>
            <a:prstGeom prst="rect">
              <a:avLst/>
            </a:prstGeom>
            <a:solidFill>
              <a:srgbClr val="73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4" name="Rectangle 1035"/>
            <p:cNvSpPr>
              <a:spLocks noChangeArrowheads="1"/>
            </p:cNvSpPr>
            <p:nvPr/>
          </p:nvSpPr>
          <p:spPr bwMode="auto">
            <a:xfrm>
              <a:off x="17717294" y="2869941"/>
              <a:ext cx="28575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5" name="Freeform 1036"/>
            <p:cNvSpPr>
              <a:spLocks/>
            </p:cNvSpPr>
            <p:nvPr/>
          </p:nvSpPr>
          <p:spPr bwMode="auto">
            <a:xfrm>
              <a:off x="17536319" y="2755641"/>
              <a:ext cx="276225" cy="114300"/>
            </a:xfrm>
            <a:custGeom>
              <a:avLst/>
              <a:gdLst>
                <a:gd name="T0" fmla="*/ 4 w 29"/>
                <a:gd name="T1" fmla="*/ 12 h 12"/>
                <a:gd name="T2" fmla="*/ 25 w 29"/>
                <a:gd name="T3" fmla="*/ 12 h 12"/>
                <a:gd name="T4" fmla="*/ 28 w 29"/>
                <a:gd name="T5" fmla="*/ 0 h 12"/>
                <a:gd name="T6" fmla="*/ 14 w 29"/>
                <a:gd name="T7" fmla="*/ 0 h 12"/>
                <a:gd name="T8" fmla="*/ 0 w 29"/>
                <a:gd name="T9" fmla="*/ 0 h 12"/>
                <a:gd name="T10" fmla="*/ 4 w 29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2">
                  <a:moveTo>
                    <a:pt x="4" y="12"/>
                  </a:moveTo>
                  <a:cubicBezTo>
                    <a:pt x="25" y="12"/>
                    <a:pt x="25" y="12"/>
                    <a:pt x="25" y="12"/>
                  </a:cubicBezTo>
                  <a:cubicBezTo>
                    <a:pt x="29" y="7"/>
                    <a:pt x="28" y="0"/>
                    <a:pt x="28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7"/>
                    <a:pt x="4" y="12"/>
                  </a:cubicBezTo>
                </a:path>
              </a:pathLst>
            </a:custGeom>
            <a:solidFill>
              <a:srgbClr val="DB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6" name="Freeform 1037"/>
            <p:cNvSpPr>
              <a:spLocks/>
            </p:cNvSpPr>
            <p:nvPr/>
          </p:nvSpPr>
          <p:spPr bwMode="auto">
            <a:xfrm>
              <a:off x="17574419" y="2860416"/>
              <a:ext cx="0" cy="952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7C66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7" name="Freeform 1038"/>
            <p:cNvSpPr>
              <a:spLocks/>
            </p:cNvSpPr>
            <p:nvPr/>
          </p:nvSpPr>
          <p:spPr bwMode="auto">
            <a:xfrm>
              <a:off x="17574419" y="28699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8" name="Freeform 1039"/>
            <p:cNvSpPr>
              <a:spLocks/>
            </p:cNvSpPr>
            <p:nvPr/>
          </p:nvSpPr>
          <p:spPr bwMode="auto">
            <a:xfrm>
              <a:off x="17564894" y="2755641"/>
              <a:ext cx="238125" cy="114300"/>
            </a:xfrm>
            <a:custGeom>
              <a:avLst/>
              <a:gdLst>
                <a:gd name="T0" fmla="*/ 25 w 25"/>
                <a:gd name="T1" fmla="*/ 0 h 12"/>
                <a:gd name="T2" fmla="*/ 25 w 25"/>
                <a:gd name="T3" fmla="*/ 0 h 12"/>
                <a:gd name="T4" fmla="*/ 25 w 25"/>
                <a:gd name="T5" fmla="*/ 3 h 12"/>
                <a:gd name="T6" fmla="*/ 23 w 25"/>
                <a:gd name="T7" fmla="*/ 3 h 12"/>
                <a:gd name="T8" fmla="*/ 19 w 25"/>
                <a:gd name="T9" fmla="*/ 11 h 12"/>
                <a:gd name="T10" fmla="*/ 0 w 25"/>
                <a:gd name="T11" fmla="*/ 11 h 12"/>
                <a:gd name="T12" fmla="*/ 1 w 25"/>
                <a:gd name="T13" fmla="*/ 11 h 12"/>
                <a:gd name="T14" fmla="*/ 1 w 25"/>
                <a:gd name="T15" fmla="*/ 12 h 12"/>
                <a:gd name="T16" fmla="*/ 1 w 25"/>
                <a:gd name="T17" fmla="*/ 12 h 12"/>
                <a:gd name="T18" fmla="*/ 1 w 25"/>
                <a:gd name="T19" fmla="*/ 12 h 12"/>
                <a:gd name="T20" fmla="*/ 22 w 25"/>
                <a:gd name="T21" fmla="*/ 12 h 12"/>
                <a:gd name="T22" fmla="*/ 25 w 25"/>
                <a:gd name="T23" fmla="*/ 1 h 12"/>
                <a:gd name="T24" fmla="*/ 25 w 25"/>
                <a:gd name="T25" fmla="*/ 0 h 12"/>
                <a:gd name="T26" fmla="*/ 25 w 25"/>
                <a:gd name="T27" fmla="*/ 0 h 12"/>
                <a:gd name="T28" fmla="*/ 25 w 25"/>
                <a:gd name="T2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12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1"/>
                    <a:pt x="25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5"/>
                    <a:pt x="21" y="8"/>
                    <a:pt x="19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1" y="11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5" y="8"/>
                    <a:pt x="25" y="3"/>
                    <a:pt x="25" y="1"/>
                  </a:cubicBezTo>
                  <a:cubicBezTo>
                    <a:pt x="25" y="1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9" name="Freeform 1040"/>
            <p:cNvSpPr>
              <a:spLocks/>
            </p:cNvSpPr>
            <p:nvPr/>
          </p:nvSpPr>
          <p:spPr bwMode="auto">
            <a:xfrm>
              <a:off x="17545844" y="3803391"/>
              <a:ext cx="257175" cy="57150"/>
            </a:xfrm>
            <a:custGeom>
              <a:avLst/>
              <a:gdLst>
                <a:gd name="T0" fmla="*/ 24 w 27"/>
                <a:gd name="T1" fmla="*/ 0 h 6"/>
                <a:gd name="T2" fmla="*/ 13 w 27"/>
                <a:gd name="T3" fmla="*/ 0 h 6"/>
                <a:gd name="T4" fmla="*/ 3 w 27"/>
                <a:gd name="T5" fmla="*/ 0 h 6"/>
                <a:gd name="T6" fmla="*/ 0 w 27"/>
                <a:gd name="T7" fmla="*/ 6 h 6"/>
                <a:gd name="T8" fmla="*/ 13 w 27"/>
                <a:gd name="T9" fmla="*/ 6 h 6"/>
                <a:gd name="T10" fmla="*/ 27 w 27"/>
                <a:gd name="T11" fmla="*/ 6 h 6"/>
                <a:gd name="T12" fmla="*/ 24 w 2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6">
                  <a:moveTo>
                    <a:pt x="2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4"/>
                    <a:pt x="1" y="5"/>
                    <a:pt x="0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6" y="5"/>
                    <a:pt x="24" y="4"/>
                    <a:pt x="24" y="0"/>
                  </a:cubicBezTo>
                </a:path>
              </a:pathLst>
            </a:custGeom>
            <a:solidFill>
              <a:srgbClr val="DB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0" name="Freeform 1041"/>
            <p:cNvSpPr>
              <a:spLocks/>
            </p:cNvSpPr>
            <p:nvPr/>
          </p:nvSpPr>
          <p:spPr bwMode="auto">
            <a:xfrm>
              <a:off x="17555369" y="38605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498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1" name="Freeform 1042"/>
            <p:cNvSpPr>
              <a:spLocks/>
            </p:cNvSpPr>
            <p:nvPr/>
          </p:nvSpPr>
          <p:spPr bwMode="auto">
            <a:xfrm>
              <a:off x="17555369" y="3803391"/>
              <a:ext cx="238125" cy="57150"/>
            </a:xfrm>
            <a:custGeom>
              <a:avLst/>
              <a:gdLst>
                <a:gd name="T0" fmla="*/ 23 w 25"/>
                <a:gd name="T1" fmla="*/ 0 h 6"/>
                <a:gd name="T2" fmla="*/ 21 w 25"/>
                <a:gd name="T3" fmla="*/ 0 h 6"/>
                <a:gd name="T4" fmla="*/ 23 w 25"/>
                <a:gd name="T5" fmla="*/ 5 h 6"/>
                <a:gd name="T6" fmla="*/ 11 w 25"/>
                <a:gd name="T7" fmla="*/ 5 h 6"/>
                <a:gd name="T8" fmla="*/ 0 w 25"/>
                <a:gd name="T9" fmla="*/ 5 h 6"/>
                <a:gd name="T10" fmla="*/ 0 w 25"/>
                <a:gd name="T11" fmla="*/ 6 h 6"/>
                <a:gd name="T12" fmla="*/ 0 w 25"/>
                <a:gd name="T13" fmla="*/ 6 h 6"/>
                <a:gd name="T14" fmla="*/ 25 w 25"/>
                <a:gd name="T15" fmla="*/ 6 h 6"/>
                <a:gd name="T16" fmla="*/ 23 w 25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6">
                  <a:moveTo>
                    <a:pt x="2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2" y="3"/>
                    <a:pt x="22" y="4"/>
                    <a:pt x="23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5"/>
                    <a:pt x="23" y="3"/>
                    <a:pt x="23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2" name="Rectangle 1043"/>
            <p:cNvSpPr>
              <a:spLocks noChangeArrowheads="1"/>
            </p:cNvSpPr>
            <p:nvPr/>
          </p:nvSpPr>
          <p:spPr bwMode="auto">
            <a:xfrm>
              <a:off x="17888744" y="2822316"/>
              <a:ext cx="200025" cy="1000125"/>
            </a:xfrm>
            <a:prstGeom prst="rect">
              <a:avLst/>
            </a:prstGeom>
            <a:solidFill>
              <a:srgbClr val="DB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3" name="Rectangle 1044"/>
            <p:cNvSpPr>
              <a:spLocks noChangeArrowheads="1"/>
            </p:cNvSpPr>
            <p:nvPr/>
          </p:nvSpPr>
          <p:spPr bwMode="auto">
            <a:xfrm>
              <a:off x="17888744" y="2822316"/>
              <a:ext cx="200025" cy="1000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4" name="Rectangle 1045"/>
            <p:cNvSpPr>
              <a:spLocks noChangeArrowheads="1"/>
            </p:cNvSpPr>
            <p:nvPr/>
          </p:nvSpPr>
          <p:spPr bwMode="auto">
            <a:xfrm>
              <a:off x="17964944" y="2793741"/>
              <a:ext cx="47625" cy="1028700"/>
            </a:xfrm>
            <a:prstGeom prst="rect">
              <a:avLst/>
            </a:prstGeom>
            <a:solidFill>
              <a:srgbClr val="BBB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5" name="Rectangle 1046"/>
            <p:cNvSpPr>
              <a:spLocks noChangeArrowheads="1"/>
            </p:cNvSpPr>
            <p:nvPr/>
          </p:nvSpPr>
          <p:spPr bwMode="auto">
            <a:xfrm>
              <a:off x="17964944" y="2793741"/>
              <a:ext cx="47625" cy="10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6" name="Rectangle 1047"/>
            <p:cNvSpPr>
              <a:spLocks noChangeArrowheads="1"/>
            </p:cNvSpPr>
            <p:nvPr/>
          </p:nvSpPr>
          <p:spPr bwMode="auto">
            <a:xfrm>
              <a:off x="17917319" y="2793741"/>
              <a:ext cx="19050" cy="1028700"/>
            </a:xfrm>
            <a:prstGeom prst="rect">
              <a:avLst/>
            </a:prstGeom>
            <a:solidFill>
              <a:srgbClr val="BBB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7" name="Rectangle 1048"/>
            <p:cNvSpPr>
              <a:spLocks noChangeArrowheads="1"/>
            </p:cNvSpPr>
            <p:nvPr/>
          </p:nvSpPr>
          <p:spPr bwMode="auto">
            <a:xfrm>
              <a:off x="17917319" y="2793741"/>
              <a:ext cx="19050" cy="10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8" name="Rectangle 1049"/>
            <p:cNvSpPr>
              <a:spLocks noChangeArrowheads="1"/>
            </p:cNvSpPr>
            <p:nvPr/>
          </p:nvSpPr>
          <p:spPr bwMode="auto">
            <a:xfrm>
              <a:off x="18031619" y="2793741"/>
              <a:ext cx="28575" cy="1028700"/>
            </a:xfrm>
            <a:prstGeom prst="rect">
              <a:avLst/>
            </a:prstGeom>
            <a:solidFill>
              <a:srgbClr val="BBB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9" name="Rectangle 1050"/>
            <p:cNvSpPr>
              <a:spLocks noChangeArrowheads="1"/>
            </p:cNvSpPr>
            <p:nvPr/>
          </p:nvSpPr>
          <p:spPr bwMode="auto">
            <a:xfrm>
              <a:off x="18031619" y="2793741"/>
              <a:ext cx="28575" cy="10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0" name="Freeform 1051"/>
            <p:cNvSpPr>
              <a:spLocks noEditPoints="1"/>
            </p:cNvSpPr>
            <p:nvPr/>
          </p:nvSpPr>
          <p:spPr bwMode="auto">
            <a:xfrm>
              <a:off x="17936369" y="2869941"/>
              <a:ext cx="95250" cy="19050"/>
            </a:xfrm>
            <a:custGeom>
              <a:avLst/>
              <a:gdLst>
                <a:gd name="T0" fmla="*/ 18 w 60"/>
                <a:gd name="T1" fmla="*/ 0 h 12"/>
                <a:gd name="T2" fmla="*/ 0 w 60"/>
                <a:gd name="T3" fmla="*/ 0 h 12"/>
                <a:gd name="T4" fmla="*/ 0 w 60"/>
                <a:gd name="T5" fmla="*/ 12 h 12"/>
                <a:gd name="T6" fmla="*/ 18 w 60"/>
                <a:gd name="T7" fmla="*/ 12 h 12"/>
                <a:gd name="T8" fmla="*/ 18 w 60"/>
                <a:gd name="T9" fmla="*/ 0 h 12"/>
                <a:gd name="T10" fmla="*/ 60 w 60"/>
                <a:gd name="T11" fmla="*/ 0 h 12"/>
                <a:gd name="T12" fmla="*/ 48 w 60"/>
                <a:gd name="T13" fmla="*/ 0 h 12"/>
                <a:gd name="T14" fmla="*/ 48 w 60"/>
                <a:gd name="T15" fmla="*/ 12 h 12"/>
                <a:gd name="T16" fmla="*/ 60 w 60"/>
                <a:gd name="T17" fmla="*/ 12 h 12"/>
                <a:gd name="T18" fmla="*/ 60 w 60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12">
                  <a:moveTo>
                    <a:pt x="1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8" y="12"/>
                  </a:lnTo>
                  <a:lnTo>
                    <a:pt x="18" y="0"/>
                  </a:lnTo>
                  <a:close/>
                  <a:moveTo>
                    <a:pt x="60" y="0"/>
                  </a:moveTo>
                  <a:lnTo>
                    <a:pt x="48" y="0"/>
                  </a:lnTo>
                  <a:lnTo>
                    <a:pt x="48" y="12"/>
                  </a:lnTo>
                  <a:lnTo>
                    <a:pt x="60" y="12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1" name="Freeform 1052"/>
            <p:cNvSpPr>
              <a:spLocks noEditPoints="1"/>
            </p:cNvSpPr>
            <p:nvPr/>
          </p:nvSpPr>
          <p:spPr bwMode="auto">
            <a:xfrm>
              <a:off x="17936369" y="2869941"/>
              <a:ext cx="95250" cy="19050"/>
            </a:xfrm>
            <a:custGeom>
              <a:avLst/>
              <a:gdLst>
                <a:gd name="T0" fmla="*/ 18 w 60"/>
                <a:gd name="T1" fmla="*/ 0 h 12"/>
                <a:gd name="T2" fmla="*/ 0 w 60"/>
                <a:gd name="T3" fmla="*/ 0 h 12"/>
                <a:gd name="T4" fmla="*/ 0 w 60"/>
                <a:gd name="T5" fmla="*/ 12 h 12"/>
                <a:gd name="T6" fmla="*/ 18 w 60"/>
                <a:gd name="T7" fmla="*/ 12 h 12"/>
                <a:gd name="T8" fmla="*/ 18 w 60"/>
                <a:gd name="T9" fmla="*/ 0 h 12"/>
                <a:gd name="T10" fmla="*/ 60 w 60"/>
                <a:gd name="T11" fmla="*/ 0 h 12"/>
                <a:gd name="T12" fmla="*/ 48 w 60"/>
                <a:gd name="T13" fmla="*/ 0 h 12"/>
                <a:gd name="T14" fmla="*/ 48 w 60"/>
                <a:gd name="T15" fmla="*/ 12 h 12"/>
                <a:gd name="T16" fmla="*/ 60 w 60"/>
                <a:gd name="T17" fmla="*/ 12 h 12"/>
                <a:gd name="T18" fmla="*/ 60 w 60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12">
                  <a:moveTo>
                    <a:pt x="1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8" y="12"/>
                  </a:lnTo>
                  <a:lnTo>
                    <a:pt x="18" y="0"/>
                  </a:lnTo>
                  <a:moveTo>
                    <a:pt x="60" y="0"/>
                  </a:moveTo>
                  <a:lnTo>
                    <a:pt x="48" y="0"/>
                  </a:lnTo>
                  <a:lnTo>
                    <a:pt x="48" y="12"/>
                  </a:lnTo>
                  <a:lnTo>
                    <a:pt x="60" y="12"/>
                  </a:lnTo>
                  <a:lnTo>
                    <a:pt x="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2" name="Rectangle 1053"/>
            <p:cNvSpPr>
              <a:spLocks noChangeArrowheads="1"/>
            </p:cNvSpPr>
            <p:nvPr/>
          </p:nvSpPr>
          <p:spPr bwMode="auto">
            <a:xfrm>
              <a:off x="17964944" y="2869941"/>
              <a:ext cx="47625" cy="1905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3" name="Rectangle 1054"/>
            <p:cNvSpPr>
              <a:spLocks noChangeArrowheads="1"/>
            </p:cNvSpPr>
            <p:nvPr/>
          </p:nvSpPr>
          <p:spPr bwMode="auto">
            <a:xfrm>
              <a:off x="17964944" y="2869941"/>
              <a:ext cx="47625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4" name="Rectangle 1055"/>
            <p:cNvSpPr>
              <a:spLocks noChangeArrowheads="1"/>
            </p:cNvSpPr>
            <p:nvPr/>
          </p:nvSpPr>
          <p:spPr bwMode="auto">
            <a:xfrm>
              <a:off x="17888744" y="2869941"/>
              <a:ext cx="28575" cy="19050"/>
            </a:xfrm>
            <a:prstGeom prst="rect">
              <a:avLst/>
            </a:pr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5" name="Rectangle 1056"/>
            <p:cNvSpPr>
              <a:spLocks noChangeArrowheads="1"/>
            </p:cNvSpPr>
            <p:nvPr/>
          </p:nvSpPr>
          <p:spPr bwMode="auto">
            <a:xfrm>
              <a:off x="17888744" y="2869941"/>
              <a:ext cx="28575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6" name="Rectangle 1057"/>
            <p:cNvSpPr>
              <a:spLocks noChangeArrowheads="1"/>
            </p:cNvSpPr>
            <p:nvPr/>
          </p:nvSpPr>
          <p:spPr bwMode="auto">
            <a:xfrm>
              <a:off x="17917319" y="2869941"/>
              <a:ext cx="19050" cy="1905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7" name="Rectangle 1058"/>
            <p:cNvSpPr>
              <a:spLocks noChangeArrowheads="1"/>
            </p:cNvSpPr>
            <p:nvPr/>
          </p:nvSpPr>
          <p:spPr bwMode="auto">
            <a:xfrm>
              <a:off x="17917319" y="2869941"/>
              <a:ext cx="19050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8" name="Freeform 1059"/>
            <p:cNvSpPr>
              <a:spLocks noEditPoints="1"/>
            </p:cNvSpPr>
            <p:nvPr/>
          </p:nvSpPr>
          <p:spPr bwMode="auto">
            <a:xfrm>
              <a:off x="17936369" y="2869941"/>
              <a:ext cx="152400" cy="942975"/>
            </a:xfrm>
            <a:custGeom>
              <a:avLst/>
              <a:gdLst>
                <a:gd name="T0" fmla="*/ 3 w 16"/>
                <a:gd name="T1" fmla="*/ 96 h 99"/>
                <a:gd name="T2" fmla="*/ 0 w 16"/>
                <a:gd name="T3" fmla="*/ 96 h 99"/>
                <a:gd name="T4" fmla="*/ 0 w 16"/>
                <a:gd name="T5" fmla="*/ 98 h 99"/>
                <a:gd name="T6" fmla="*/ 3 w 16"/>
                <a:gd name="T7" fmla="*/ 98 h 99"/>
                <a:gd name="T8" fmla="*/ 3 w 16"/>
                <a:gd name="T9" fmla="*/ 96 h 99"/>
                <a:gd name="T10" fmla="*/ 10 w 16"/>
                <a:gd name="T11" fmla="*/ 2 h 99"/>
                <a:gd name="T12" fmla="*/ 10 w 16"/>
                <a:gd name="T13" fmla="*/ 2 h 99"/>
                <a:gd name="T14" fmla="*/ 10 w 16"/>
                <a:gd name="T15" fmla="*/ 96 h 99"/>
                <a:gd name="T16" fmla="*/ 8 w 16"/>
                <a:gd name="T17" fmla="*/ 96 h 99"/>
                <a:gd name="T18" fmla="*/ 8 w 16"/>
                <a:gd name="T19" fmla="*/ 98 h 99"/>
                <a:gd name="T20" fmla="*/ 10 w 16"/>
                <a:gd name="T21" fmla="*/ 98 h 99"/>
                <a:gd name="T22" fmla="*/ 10 w 16"/>
                <a:gd name="T23" fmla="*/ 2 h 99"/>
                <a:gd name="T24" fmla="*/ 16 w 16"/>
                <a:gd name="T25" fmla="*/ 2 h 99"/>
                <a:gd name="T26" fmla="*/ 13 w 16"/>
                <a:gd name="T27" fmla="*/ 2 h 99"/>
                <a:gd name="T28" fmla="*/ 13 w 16"/>
                <a:gd name="T29" fmla="*/ 98 h 99"/>
                <a:gd name="T30" fmla="*/ 14 w 16"/>
                <a:gd name="T31" fmla="*/ 98 h 99"/>
                <a:gd name="T32" fmla="*/ 14 w 16"/>
                <a:gd name="T33" fmla="*/ 98 h 99"/>
                <a:gd name="T34" fmla="*/ 16 w 16"/>
                <a:gd name="T35" fmla="*/ 98 h 99"/>
                <a:gd name="T36" fmla="*/ 16 w 16"/>
                <a:gd name="T37" fmla="*/ 99 h 99"/>
                <a:gd name="T38" fmla="*/ 16 w 16"/>
                <a:gd name="T39" fmla="*/ 2 h 99"/>
                <a:gd name="T40" fmla="*/ 16 w 16"/>
                <a:gd name="T41" fmla="*/ 0 h 99"/>
                <a:gd name="T42" fmla="*/ 16 w 16"/>
                <a:gd name="T43" fmla="*/ 0 h 99"/>
                <a:gd name="T44" fmla="*/ 13 w 16"/>
                <a:gd name="T45" fmla="*/ 0 h 99"/>
                <a:gd name="T46" fmla="*/ 16 w 16"/>
                <a:gd name="T47" fmla="*/ 0 h 99"/>
                <a:gd name="T48" fmla="*/ 16 w 16"/>
                <a:gd name="T4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99">
                  <a:moveTo>
                    <a:pt x="3" y="96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6"/>
                    <a:pt x="3" y="96"/>
                    <a:pt x="3" y="96"/>
                  </a:cubicBezTo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10" y="2"/>
                    <a:pt x="10" y="2"/>
                    <a:pt x="10" y="2"/>
                  </a:cubicBezTo>
                  <a:moveTo>
                    <a:pt x="16" y="2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16" y="2"/>
                    <a:pt x="16" y="2"/>
                    <a:pt x="16" y="2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9" name="Freeform 1060"/>
            <p:cNvSpPr>
              <a:spLocks/>
            </p:cNvSpPr>
            <p:nvPr/>
          </p:nvSpPr>
          <p:spPr bwMode="auto">
            <a:xfrm>
              <a:off x="17964944" y="3784341"/>
              <a:ext cx="47625" cy="19050"/>
            </a:xfrm>
            <a:custGeom>
              <a:avLst/>
              <a:gdLst>
                <a:gd name="T0" fmla="*/ 30 w 30"/>
                <a:gd name="T1" fmla="*/ 0 h 12"/>
                <a:gd name="T2" fmla="*/ 0 w 30"/>
                <a:gd name="T3" fmla="*/ 0 h 12"/>
                <a:gd name="T4" fmla="*/ 0 w 30"/>
                <a:gd name="T5" fmla="*/ 12 h 12"/>
                <a:gd name="T6" fmla="*/ 12 w 30"/>
                <a:gd name="T7" fmla="*/ 12 h 12"/>
                <a:gd name="T8" fmla="*/ 30 w 30"/>
                <a:gd name="T9" fmla="*/ 12 h 12"/>
                <a:gd name="T10" fmla="*/ 30 w 3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2">
                  <a:moveTo>
                    <a:pt x="3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30" y="1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0" name="Freeform 1061"/>
            <p:cNvSpPr>
              <a:spLocks/>
            </p:cNvSpPr>
            <p:nvPr/>
          </p:nvSpPr>
          <p:spPr bwMode="auto">
            <a:xfrm>
              <a:off x="17964944" y="3784341"/>
              <a:ext cx="47625" cy="19050"/>
            </a:xfrm>
            <a:custGeom>
              <a:avLst/>
              <a:gdLst>
                <a:gd name="T0" fmla="*/ 30 w 30"/>
                <a:gd name="T1" fmla="*/ 0 h 12"/>
                <a:gd name="T2" fmla="*/ 0 w 30"/>
                <a:gd name="T3" fmla="*/ 0 h 12"/>
                <a:gd name="T4" fmla="*/ 0 w 30"/>
                <a:gd name="T5" fmla="*/ 12 h 12"/>
                <a:gd name="T6" fmla="*/ 12 w 30"/>
                <a:gd name="T7" fmla="*/ 12 h 12"/>
                <a:gd name="T8" fmla="*/ 30 w 30"/>
                <a:gd name="T9" fmla="*/ 12 h 12"/>
                <a:gd name="T10" fmla="*/ 30 w 3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2">
                  <a:moveTo>
                    <a:pt x="3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30" y="12"/>
                  </a:lnTo>
                  <a:lnTo>
                    <a:pt x="3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1" name="Freeform 1062"/>
            <p:cNvSpPr>
              <a:spLocks/>
            </p:cNvSpPr>
            <p:nvPr/>
          </p:nvSpPr>
          <p:spPr bwMode="auto">
            <a:xfrm>
              <a:off x="17888744" y="3784341"/>
              <a:ext cx="28575" cy="28575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0 h 3"/>
                <a:gd name="T4" fmla="*/ 0 w 3"/>
                <a:gd name="T5" fmla="*/ 3 h 3"/>
                <a:gd name="T6" fmla="*/ 0 w 3"/>
                <a:gd name="T7" fmla="*/ 2 h 3"/>
                <a:gd name="T8" fmla="*/ 3 w 3"/>
                <a:gd name="T9" fmla="*/ 2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2" name="Rectangle 1063"/>
            <p:cNvSpPr>
              <a:spLocks noChangeArrowheads="1"/>
            </p:cNvSpPr>
            <p:nvPr/>
          </p:nvSpPr>
          <p:spPr bwMode="auto">
            <a:xfrm>
              <a:off x="17917319" y="3784341"/>
              <a:ext cx="19050" cy="1905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3" name="Rectangle 1064"/>
            <p:cNvSpPr>
              <a:spLocks noChangeArrowheads="1"/>
            </p:cNvSpPr>
            <p:nvPr/>
          </p:nvSpPr>
          <p:spPr bwMode="auto">
            <a:xfrm>
              <a:off x="17917319" y="3784341"/>
              <a:ext cx="19050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4" name="Rectangle 1065"/>
            <p:cNvSpPr>
              <a:spLocks noChangeArrowheads="1"/>
            </p:cNvSpPr>
            <p:nvPr/>
          </p:nvSpPr>
          <p:spPr bwMode="auto">
            <a:xfrm>
              <a:off x="18031619" y="2888991"/>
              <a:ext cx="28575" cy="91440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5" name="Rectangle 1066"/>
            <p:cNvSpPr>
              <a:spLocks noChangeArrowheads="1"/>
            </p:cNvSpPr>
            <p:nvPr/>
          </p:nvSpPr>
          <p:spPr bwMode="auto">
            <a:xfrm>
              <a:off x="18031619" y="2888991"/>
              <a:ext cx="28575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6" name="Freeform 1067"/>
            <p:cNvSpPr>
              <a:spLocks noEditPoints="1"/>
            </p:cNvSpPr>
            <p:nvPr/>
          </p:nvSpPr>
          <p:spPr bwMode="auto">
            <a:xfrm>
              <a:off x="18031619" y="2869941"/>
              <a:ext cx="57150" cy="19050"/>
            </a:xfrm>
            <a:custGeom>
              <a:avLst/>
              <a:gdLst>
                <a:gd name="T0" fmla="*/ 0 w 36"/>
                <a:gd name="T1" fmla="*/ 0 h 12"/>
                <a:gd name="T2" fmla="*/ 0 w 36"/>
                <a:gd name="T3" fmla="*/ 0 h 12"/>
                <a:gd name="T4" fmla="*/ 0 w 36"/>
                <a:gd name="T5" fmla="*/ 12 h 12"/>
                <a:gd name="T6" fmla="*/ 0 w 36"/>
                <a:gd name="T7" fmla="*/ 12 h 12"/>
                <a:gd name="T8" fmla="*/ 0 w 36"/>
                <a:gd name="T9" fmla="*/ 0 h 12"/>
                <a:gd name="T10" fmla="*/ 36 w 36"/>
                <a:gd name="T11" fmla="*/ 0 h 12"/>
                <a:gd name="T12" fmla="*/ 18 w 36"/>
                <a:gd name="T13" fmla="*/ 0 h 12"/>
                <a:gd name="T14" fmla="*/ 18 w 36"/>
                <a:gd name="T15" fmla="*/ 12 h 12"/>
                <a:gd name="T16" fmla="*/ 36 w 36"/>
                <a:gd name="T17" fmla="*/ 12 h 12"/>
                <a:gd name="T18" fmla="*/ 36 w 36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2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close/>
                  <a:moveTo>
                    <a:pt x="36" y="0"/>
                  </a:moveTo>
                  <a:lnTo>
                    <a:pt x="18" y="0"/>
                  </a:lnTo>
                  <a:lnTo>
                    <a:pt x="18" y="12"/>
                  </a:lnTo>
                  <a:lnTo>
                    <a:pt x="36" y="1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83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7" name="Freeform 1068"/>
            <p:cNvSpPr>
              <a:spLocks noEditPoints="1"/>
            </p:cNvSpPr>
            <p:nvPr/>
          </p:nvSpPr>
          <p:spPr bwMode="auto">
            <a:xfrm>
              <a:off x="18031619" y="2869941"/>
              <a:ext cx="57150" cy="19050"/>
            </a:xfrm>
            <a:custGeom>
              <a:avLst/>
              <a:gdLst>
                <a:gd name="T0" fmla="*/ 0 w 36"/>
                <a:gd name="T1" fmla="*/ 0 h 12"/>
                <a:gd name="T2" fmla="*/ 0 w 36"/>
                <a:gd name="T3" fmla="*/ 0 h 12"/>
                <a:gd name="T4" fmla="*/ 0 w 36"/>
                <a:gd name="T5" fmla="*/ 12 h 12"/>
                <a:gd name="T6" fmla="*/ 0 w 36"/>
                <a:gd name="T7" fmla="*/ 12 h 12"/>
                <a:gd name="T8" fmla="*/ 0 w 36"/>
                <a:gd name="T9" fmla="*/ 0 h 12"/>
                <a:gd name="T10" fmla="*/ 36 w 36"/>
                <a:gd name="T11" fmla="*/ 0 h 12"/>
                <a:gd name="T12" fmla="*/ 18 w 36"/>
                <a:gd name="T13" fmla="*/ 0 h 12"/>
                <a:gd name="T14" fmla="*/ 18 w 36"/>
                <a:gd name="T15" fmla="*/ 12 h 12"/>
                <a:gd name="T16" fmla="*/ 36 w 36"/>
                <a:gd name="T17" fmla="*/ 12 h 12"/>
                <a:gd name="T18" fmla="*/ 36 w 36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2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moveTo>
                    <a:pt x="36" y="0"/>
                  </a:moveTo>
                  <a:lnTo>
                    <a:pt x="18" y="0"/>
                  </a:lnTo>
                  <a:lnTo>
                    <a:pt x="18" y="12"/>
                  </a:lnTo>
                  <a:lnTo>
                    <a:pt x="36" y="12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8" name="Rectangle 1069"/>
            <p:cNvSpPr>
              <a:spLocks noChangeArrowheads="1"/>
            </p:cNvSpPr>
            <p:nvPr/>
          </p:nvSpPr>
          <p:spPr bwMode="auto">
            <a:xfrm>
              <a:off x="18031619" y="2869941"/>
              <a:ext cx="28575" cy="19050"/>
            </a:xfrm>
            <a:prstGeom prst="rect">
              <a:avLst/>
            </a:prstGeom>
            <a:solidFill>
              <a:srgbClr val="73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9" name="Rectangle 1070"/>
            <p:cNvSpPr>
              <a:spLocks noChangeArrowheads="1"/>
            </p:cNvSpPr>
            <p:nvPr/>
          </p:nvSpPr>
          <p:spPr bwMode="auto">
            <a:xfrm>
              <a:off x="18031619" y="2869941"/>
              <a:ext cx="28575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0" name="Freeform 1071"/>
            <p:cNvSpPr>
              <a:spLocks/>
            </p:cNvSpPr>
            <p:nvPr/>
          </p:nvSpPr>
          <p:spPr bwMode="auto">
            <a:xfrm>
              <a:off x="17850644" y="2755641"/>
              <a:ext cx="276225" cy="114300"/>
            </a:xfrm>
            <a:custGeom>
              <a:avLst/>
              <a:gdLst>
                <a:gd name="T0" fmla="*/ 4 w 29"/>
                <a:gd name="T1" fmla="*/ 12 h 12"/>
                <a:gd name="T2" fmla="*/ 25 w 29"/>
                <a:gd name="T3" fmla="*/ 12 h 12"/>
                <a:gd name="T4" fmla="*/ 28 w 29"/>
                <a:gd name="T5" fmla="*/ 0 h 12"/>
                <a:gd name="T6" fmla="*/ 14 w 29"/>
                <a:gd name="T7" fmla="*/ 0 h 12"/>
                <a:gd name="T8" fmla="*/ 1 w 29"/>
                <a:gd name="T9" fmla="*/ 0 h 12"/>
                <a:gd name="T10" fmla="*/ 4 w 29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2">
                  <a:moveTo>
                    <a:pt x="4" y="12"/>
                  </a:moveTo>
                  <a:cubicBezTo>
                    <a:pt x="25" y="12"/>
                    <a:pt x="25" y="12"/>
                    <a:pt x="25" y="12"/>
                  </a:cubicBezTo>
                  <a:cubicBezTo>
                    <a:pt x="29" y="7"/>
                    <a:pt x="28" y="0"/>
                    <a:pt x="28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7"/>
                    <a:pt x="4" y="12"/>
                  </a:cubicBezTo>
                </a:path>
              </a:pathLst>
            </a:custGeom>
            <a:solidFill>
              <a:srgbClr val="DB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1" name="Freeform 1072"/>
            <p:cNvSpPr>
              <a:spLocks/>
            </p:cNvSpPr>
            <p:nvPr/>
          </p:nvSpPr>
          <p:spPr bwMode="auto">
            <a:xfrm>
              <a:off x="17879219" y="2860416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7C66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2" name="Freeform 1073"/>
            <p:cNvSpPr>
              <a:spLocks/>
            </p:cNvSpPr>
            <p:nvPr/>
          </p:nvSpPr>
          <p:spPr bwMode="auto">
            <a:xfrm>
              <a:off x="17888744" y="28699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3" name="Freeform 1074"/>
            <p:cNvSpPr>
              <a:spLocks/>
            </p:cNvSpPr>
            <p:nvPr/>
          </p:nvSpPr>
          <p:spPr bwMode="auto">
            <a:xfrm>
              <a:off x="17879219" y="2755641"/>
              <a:ext cx="238125" cy="114300"/>
            </a:xfrm>
            <a:custGeom>
              <a:avLst/>
              <a:gdLst>
                <a:gd name="T0" fmla="*/ 25 w 25"/>
                <a:gd name="T1" fmla="*/ 0 h 12"/>
                <a:gd name="T2" fmla="*/ 25 w 25"/>
                <a:gd name="T3" fmla="*/ 0 h 12"/>
                <a:gd name="T4" fmla="*/ 25 w 25"/>
                <a:gd name="T5" fmla="*/ 3 h 12"/>
                <a:gd name="T6" fmla="*/ 23 w 25"/>
                <a:gd name="T7" fmla="*/ 3 h 12"/>
                <a:gd name="T8" fmla="*/ 19 w 25"/>
                <a:gd name="T9" fmla="*/ 11 h 12"/>
                <a:gd name="T10" fmla="*/ 0 w 25"/>
                <a:gd name="T11" fmla="*/ 11 h 12"/>
                <a:gd name="T12" fmla="*/ 1 w 25"/>
                <a:gd name="T13" fmla="*/ 12 h 12"/>
                <a:gd name="T14" fmla="*/ 1 w 25"/>
                <a:gd name="T15" fmla="*/ 12 h 12"/>
                <a:gd name="T16" fmla="*/ 1 w 25"/>
                <a:gd name="T17" fmla="*/ 12 h 12"/>
                <a:gd name="T18" fmla="*/ 1 w 25"/>
                <a:gd name="T19" fmla="*/ 12 h 12"/>
                <a:gd name="T20" fmla="*/ 22 w 25"/>
                <a:gd name="T21" fmla="*/ 12 h 12"/>
                <a:gd name="T22" fmla="*/ 25 w 25"/>
                <a:gd name="T23" fmla="*/ 1 h 12"/>
                <a:gd name="T24" fmla="*/ 25 w 25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12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1"/>
                    <a:pt x="25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5"/>
                    <a:pt x="22" y="8"/>
                    <a:pt x="19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5" y="8"/>
                    <a:pt x="25" y="3"/>
                    <a:pt x="25" y="1"/>
                  </a:cubicBezTo>
                  <a:cubicBezTo>
                    <a:pt x="25" y="1"/>
                    <a:pt x="25" y="0"/>
                    <a:pt x="25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4" name="Freeform 1075"/>
            <p:cNvSpPr>
              <a:spLocks/>
            </p:cNvSpPr>
            <p:nvPr/>
          </p:nvSpPr>
          <p:spPr bwMode="auto">
            <a:xfrm>
              <a:off x="17860169" y="3803391"/>
              <a:ext cx="257175" cy="57150"/>
            </a:xfrm>
            <a:custGeom>
              <a:avLst/>
              <a:gdLst>
                <a:gd name="T0" fmla="*/ 24 w 27"/>
                <a:gd name="T1" fmla="*/ 0 h 6"/>
                <a:gd name="T2" fmla="*/ 13 w 27"/>
                <a:gd name="T3" fmla="*/ 0 h 6"/>
                <a:gd name="T4" fmla="*/ 3 w 27"/>
                <a:gd name="T5" fmla="*/ 0 h 6"/>
                <a:gd name="T6" fmla="*/ 0 w 27"/>
                <a:gd name="T7" fmla="*/ 6 h 6"/>
                <a:gd name="T8" fmla="*/ 13 w 27"/>
                <a:gd name="T9" fmla="*/ 6 h 6"/>
                <a:gd name="T10" fmla="*/ 27 w 27"/>
                <a:gd name="T11" fmla="*/ 6 h 6"/>
                <a:gd name="T12" fmla="*/ 24 w 2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6">
                  <a:moveTo>
                    <a:pt x="2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4"/>
                    <a:pt x="1" y="5"/>
                    <a:pt x="0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6" y="5"/>
                    <a:pt x="24" y="4"/>
                    <a:pt x="24" y="0"/>
                  </a:cubicBezTo>
                </a:path>
              </a:pathLst>
            </a:custGeom>
            <a:solidFill>
              <a:srgbClr val="DB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5" name="Freeform 1076"/>
            <p:cNvSpPr>
              <a:spLocks/>
            </p:cNvSpPr>
            <p:nvPr/>
          </p:nvSpPr>
          <p:spPr bwMode="auto">
            <a:xfrm>
              <a:off x="17869694" y="3803391"/>
              <a:ext cx="238125" cy="57150"/>
            </a:xfrm>
            <a:custGeom>
              <a:avLst/>
              <a:gdLst>
                <a:gd name="T0" fmla="*/ 23 w 25"/>
                <a:gd name="T1" fmla="*/ 0 h 6"/>
                <a:gd name="T2" fmla="*/ 21 w 25"/>
                <a:gd name="T3" fmla="*/ 0 h 6"/>
                <a:gd name="T4" fmla="*/ 23 w 25"/>
                <a:gd name="T5" fmla="*/ 5 h 6"/>
                <a:gd name="T6" fmla="*/ 11 w 25"/>
                <a:gd name="T7" fmla="*/ 5 h 6"/>
                <a:gd name="T8" fmla="*/ 0 w 25"/>
                <a:gd name="T9" fmla="*/ 5 h 6"/>
                <a:gd name="T10" fmla="*/ 0 w 25"/>
                <a:gd name="T11" fmla="*/ 6 h 6"/>
                <a:gd name="T12" fmla="*/ 25 w 25"/>
                <a:gd name="T13" fmla="*/ 6 h 6"/>
                <a:gd name="T14" fmla="*/ 23 w 25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6">
                  <a:moveTo>
                    <a:pt x="2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2" y="3"/>
                    <a:pt x="22" y="4"/>
                    <a:pt x="23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5"/>
                    <a:pt x="23" y="3"/>
                    <a:pt x="23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6" name="Freeform 1077"/>
            <p:cNvSpPr>
              <a:spLocks/>
            </p:cNvSpPr>
            <p:nvPr/>
          </p:nvSpPr>
          <p:spPr bwMode="auto">
            <a:xfrm>
              <a:off x="16660019" y="2755641"/>
              <a:ext cx="0" cy="28575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3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4748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7" name="Freeform 1078"/>
            <p:cNvSpPr>
              <a:spLocks/>
            </p:cNvSpPr>
            <p:nvPr/>
          </p:nvSpPr>
          <p:spPr bwMode="auto">
            <a:xfrm>
              <a:off x="16660019" y="2755641"/>
              <a:ext cx="266700" cy="0"/>
            </a:xfrm>
            <a:custGeom>
              <a:avLst/>
              <a:gdLst>
                <a:gd name="T0" fmla="*/ 168 w 168"/>
                <a:gd name="T1" fmla="*/ 84 w 168"/>
                <a:gd name="T2" fmla="*/ 0 w 168"/>
                <a:gd name="T3" fmla="*/ 0 w 168"/>
                <a:gd name="T4" fmla="*/ 0 w 168"/>
                <a:gd name="T5" fmla="*/ 0 w 168"/>
                <a:gd name="T6" fmla="*/ 84 w 168"/>
                <a:gd name="T7" fmla="*/ 156 w 168"/>
                <a:gd name="T8" fmla="*/ 156 w 168"/>
                <a:gd name="T9" fmla="*/ 168 w 168"/>
                <a:gd name="T10" fmla="*/ 168 w 16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168">
                  <a:moveTo>
                    <a:pt x="168" y="0"/>
                  </a:moveTo>
                  <a:lnTo>
                    <a:pt x="8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4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8" y="0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BF59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8" name="Freeform 1079"/>
            <p:cNvSpPr>
              <a:spLocks/>
            </p:cNvSpPr>
            <p:nvPr/>
          </p:nvSpPr>
          <p:spPr bwMode="auto">
            <a:xfrm>
              <a:off x="16660019" y="2755641"/>
              <a:ext cx="266700" cy="0"/>
            </a:xfrm>
            <a:custGeom>
              <a:avLst/>
              <a:gdLst>
                <a:gd name="T0" fmla="*/ 168 w 168"/>
                <a:gd name="T1" fmla="*/ 84 w 168"/>
                <a:gd name="T2" fmla="*/ 0 w 168"/>
                <a:gd name="T3" fmla="*/ 0 w 168"/>
                <a:gd name="T4" fmla="*/ 0 w 168"/>
                <a:gd name="T5" fmla="*/ 0 w 168"/>
                <a:gd name="T6" fmla="*/ 84 w 168"/>
                <a:gd name="T7" fmla="*/ 156 w 168"/>
                <a:gd name="T8" fmla="*/ 156 w 168"/>
                <a:gd name="T9" fmla="*/ 168 w 168"/>
                <a:gd name="T10" fmla="*/ 168 w 16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168">
                  <a:moveTo>
                    <a:pt x="168" y="0"/>
                  </a:moveTo>
                  <a:lnTo>
                    <a:pt x="8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4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8" y="0"/>
                  </a:lnTo>
                  <a:lnTo>
                    <a:pt x="16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9" name="Freeform 1080"/>
            <p:cNvSpPr>
              <a:spLocks/>
            </p:cNvSpPr>
            <p:nvPr/>
          </p:nvSpPr>
          <p:spPr bwMode="auto">
            <a:xfrm>
              <a:off x="16660019" y="2755641"/>
              <a:ext cx="247650" cy="28575"/>
            </a:xfrm>
            <a:custGeom>
              <a:avLst/>
              <a:gdLst>
                <a:gd name="T0" fmla="*/ 26 w 26"/>
                <a:gd name="T1" fmla="*/ 0 h 3"/>
                <a:gd name="T2" fmla="*/ 14 w 26"/>
                <a:gd name="T3" fmla="*/ 0 h 3"/>
                <a:gd name="T4" fmla="*/ 0 w 26"/>
                <a:gd name="T5" fmla="*/ 0 h 3"/>
                <a:gd name="T6" fmla="*/ 0 w 26"/>
                <a:gd name="T7" fmla="*/ 0 h 3"/>
                <a:gd name="T8" fmla="*/ 0 w 26"/>
                <a:gd name="T9" fmla="*/ 3 h 3"/>
                <a:gd name="T10" fmla="*/ 14 w 26"/>
                <a:gd name="T11" fmla="*/ 3 h 3"/>
                <a:gd name="T12" fmla="*/ 26 w 26"/>
                <a:gd name="T13" fmla="*/ 3 h 3"/>
                <a:gd name="T14" fmla="*/ 26 w 26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3">
                  <a:moveTo>
                    <a:pt x="2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6" y="1"/>
                    <a:pt x="26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0" name="Freeform 1081"/>
            <p:cNvSpPr>
              <a:spLocks/>
            </p:cNvSpPr>
            <p:nvPr/>
          </p:nvSpPr>
          <p:spPr bwMode="auto">
            <a:xfrm>
              <a:off x="16907669" y="2755641"/>
              <a:ext cx="19050" cy="28575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solidFill>
              <a:srgbClr val="A8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1" name="Freeform 1082"/>
            <p:cNvSpPr>
              <a:spLocks/>
            </p:cNvSpPr>
            <p:nvPr/>
          </p:nvSpPr>
          <p:spPr bwMode="auto">
            <a:xfrm>
              <a:off x="16974344" y="2755641"/>
              <a:ext cx="247650" cy="28575"/>
            </a:xfrm>
            <a:custGeom>
              <a:avLst/>
              <a:gdLst>
                <a:gd name="T0" fmla="*/ 26 w 26"/>
                <a:gd name="T1" fmla="*/ 0 h 3"/>
                <a:gd name="T2" fmla="*/ 14 w 26"/>
                <a:gd name="T3" fmla="*/ 0 h 3"/>
                <a:gd name="T4" fmla="*/ 0 w 26"/>
                <a:gd name="T5" fmla="*/ 0 h 3"/>
                <a:gd name="T6" fmla="*/ 0 w 26"/>
                <a:gd name="T7" fmla="*/ 0 h 3"/>
                <a:gd name="T8" fmla="*/ 0 w 26"/>
                <a:gd name="T9" fmla="*/ 0 h 3"/>
                <a:gd name="T10" fmla="*/ 0 w 26"/>
                <a:gd name="T11" fmla="*/ 3 h 3"/>
                <a:gd name="T12" fmla="*/ 14 w 26"/>
                <a:gd name="T13" fmla="*/ 3 h 3"/>
                <a:gd name="T14" fmla="*/ 26 w 26"/>
                <a:gd name="T15" fmla="*/ 3 h 3"/>
                <a:gd name="T16" fmla="*/ 26 w 26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">
                  <a:moveTo>
                    <a:pt x="2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6" y="1"/>
                    <a:pt x="26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2" name="Freeform 1083"/>
            <p:cNvSpPr>
              <a:spLocks/>
            </p:cNvSpPr>
            <p:nvPr/>
          </p:nvSpPr>
          <p:spPr bwMode="auto">
            <a:xfrm>
              <a:off x="17221994" y="2755641"/>
              <a:ext cx="19050" cy="28575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A8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3" name="Freeform 1084"/>
            <p:cNvSpPr>
              <a:spLocks/>
            </p:cNvSpPr>
            <p:nvPr/>
          </p:nvSpPr>
          <p:spPr bwMode="auto">
            <a:xfrm>
              <a:off x="17536319" y="2755641"/>
              <a:ext cx="9525" cy="28575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3 h 3"/>
                <a:gd name="T6" fmla="*/ 1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7C66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4" name="Freeform 1085"/>
            <p:cNvSpPr>
              <a:spLocks/>
            </p:cNvSpPr>
            <p:nvPr/>
          </p:nvSpPr>
          <p:spPr bwMode="auto">
            <a:xfrm>
              <a:off x="17536319" y="2755641"/>
              <a:ext cx="247650" cy="28575"/>
            </a:xfrm>
            <a:custGeom>
              <a:avLst/>
              <a:gdLst>
                <a:gd name="T0" fmla="*/ 26 w 26"/>
                <a:gd name="T1" fmla="*/ 0 h 3"/>
                <a:gd name="T2" fmla="*/ 14 w 26"/>
                <a:gd name="T3" fmla="*/ 0 h 3"/>
                <a:gd name="T4" fmla="*/ 0 w 26"/>
                <a:gd name="T5" fmla="*/ 0 h 3"/>
                <a:gd name="T6" fmla="*/ 0 w 26"/>
                <a:gd name="T7" fmla="*/ 0 h 3"/>
                <a:gd name="T8" fmla="*/ 0 w 26"/>
                <a:gd name="T9" fmla="*/ 0 h 3"/>
                <a:gd name="T10" fmla="*/ 1 w 26"/>
                <a:gd name="T11" fmla="*/ 3 h 3"/>
                <a:gd name="T12" fmla="*/ 14 w 26"/>
                <a:gd name="T13" fmla="*/ 3 h 3"/>
                <a:gd name="T14" fmla="*/ 26 w 26"/>
                <a:gd name="T15" fmla="*/ 3 h 3"/>
                <a:gd name="T16" fmla="*/ 26 w 26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">
                  <a:moveTo>
                    <a:pt x="2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6" y="1"/>
                    <a:pt x="26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5" name="Freeform 1086"/>
            <p:cNvSpPr>
              <a:spLocks/>
            </p:cNvSpPr>
            <p:nvPr/>
          </p:nvSpPr>
          <p:spPr bwMode="auto">
            <a:xfrm>
              <a:off x="17783969" y="2755641"/>
              <a:ext cx="19050" cy="28575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solidFill>
              <a:srgbClr val="A8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6" name="Freeform 1087"/>
            <p:cNvSpPr>
              <a:spLocks/>
            </p:cNvSpPr>
            <p:nvPr/>
          </p:nvSpPr>
          <p:spPr bwMode="auto">
            <a:xfrm>
              <a:off x="17850644" y="2755641"/>
              <a:ext cx="9525" cy="28575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7C66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7" name="Freeform 1088"/>
            <p:cNvSpPr>
              <a:spLocks/>
            </p:cNvSpPr>
            <p:nvPr/>
          </p:nvSpPr>
          <p:spPr bwMode="auto">
            <a:xfrm>
              <a:off x="17860169" y="2755641"/>
              <a:ext cx="238125" cy="28575"/>
            </a:xfrm>
            <a:custGeom>
              <a:avLst/>
              <a:gdLst>
                <a:gd name="T0" fmla="*/ 25 w 25"/>
                <a:gd name="T1" fmla="*/ 0 h 3"/>
                <a:gd name="T2" fmla="*/ 13 w 25"/>
                <a:gd name="T3" fmla="*/ 0 h 3"/>
                <a:gd name="T4" fmla="*/ 0 w 25"/>
                <a:gd name="T5" fmla="*/ 0 h 3"/>
                <a:gd name="T6" fmla="*/ 0 w 25"/>
                <a:gd name="T7" fmla="*/ 0 h 3"/>
                <a:gd name="T8" fmla="*/ 0 w 25"/>
                <a:gd name="T9" fmla="*/ 0 h 3"/>
                <a:gd name="T10" fmla="*/ 0 w 25"/>
                <a:gd name="T11" fmla="*/ 3 h 3"/>
                <a:gd name="T12" fmla="*/ 13 w 25"/>
                <a:gd name="T13" fmla="*/ 3 h 3"/>
                <a:gd name="T14" fmla="*/ 25 w 25"/>
                <a:gd name="T15" fmla="*/ 3 h 3"/>
                <a:gd name="T16" fmla="*/ 25 w 25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3">
                  <a:moveTo>
                    <a:pt x="25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5" y="1"/>
                    <a:pt x="25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8" name="Freeform 1089"/>
            <p:cNvSpPr>
              <a:spLocks/>
            </p:cNvSpPr>
            <p:nvPr/>
          </p:nvSpPr>
          <p:spPr bwMode="auto">
            <a:xfrm>
              <a:off x="18098294" y="2755641"/>
              <a:ext cx="19050" cy="28575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solidFill>
              <a:srgbClr val="A8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9" name="Freeform 1090"/>
            <p:cNvSpPr>
              <a:spLocks/>
            </p:cNvSpPr>
            <p:nvPr/>
          </p:nvSpPr>
          <p:spPr bwMode="auto">
            <a:xfrm>
              <a:off x="16945769" y="2392103"/>
              <a:ext cx="323850" cy="200025"/>
            </a:xfrm>
            <a:custGeom>
              <a:avLst/>
              <a:gdLst>
                <a:gd name="T0" fmla="*/ 27 w 34"/>
                <a:gd name="T1" fmla="*/ 0 h 21"/>
                <a:gd name="T2" fmla="*/ 0 w 34"/>
                <a:gd name="T3" fmla="*/ 21 h 21"/>
                <a:gd name="T4" fmla="*/ 34 w 34"/>
                <a:gd name="T5" fmla="*/ 21 h 21"/>
                <a:gd name="T6" fmla="*/ 27 w 34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21">
                  <a:moveTo>
                    <a:pt x="27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24" y="16"/>
                    <a:pt x="27" y="0"/>
                  </a:cubicBezTo>
                </a:path>
              </a:pathLst>
            </a:custGeom>
            <a:solidFill>
              <a:srgbClr val="D965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0" name="Freeform 1091"/>
            <p:cNvSpPr>
              <a:spLocks noEditPoints="1"/>
            </p:cNvSpPr>
            <p:nvPr/>
          </p:nvSpPr>
          <p:spPr bwMode="auto">
            <a:xfrm>
              <a:off x="16945769" y="2582603"/>
              <a:ext cx="323850" cy="952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4 w 34"/>
                <a:gd name="T5" fmla="*/ 1 h 1"/>
                <a:gd name="T6" fmla="*/ 34 w 34"/>
                <a:gd name="T7" fmla="*/ 1 h 1"/>
                <a:gd name="T8" fmla="*/ 2 w 34"/>
                <a:gd name="T9" fmla="*/ 0 h 1"/>
                <a:gd name="T10" fmla="*/ 2 w 34"/>
                <a:gd name="T11" fmla="*/ 0 h 1"/>
                <a:gd name="T12" fmla="*/ 0 w 34"/>
                <a:gd name="T13" fmla="*/ 1 h 1"/>
                <a:gd name="T14" fmla="*/ 2 w 34"/>
                <a:gd name="T15" fmla="*/ 0 h 1"/>
                <a:gd name="T16" fmla="*/ 32 w 34"/>
                <a:gd name="T17" fmla="*/ 0 h 1"/>
                <a:gd name="T18" fmla="*/ 32 w 34"/>
                <a:gd name="T19" fmla="*/ 0 h 1"/>
                <a:gd name="T20" fmla="*/ 34 w 34"/>
                <a:gd name="T21" fmla="*/ 1 h 1"/>
                <a:gd name="T22" fmla="*/ 32 w 34"/>
                <a:gd name="T2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3" y="1"/>
                    <a:pt x="34" y="1"/>
                    <a:pt x="34" y="1"/>
                  </a:cubicBezTo>
                  <a:cubicBezTo>
                    <a:pt x="34" y="1"/>
                    <a:pt x="33" y="1"/>
                    <a:pt x="32" y="0"/>
                  </a:cubicBezTo>
                </a:path>
              </a:pathLst>
            </a:custGeom>
            <a:solidFill>
              <a:srgbClr val="B365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1" name="Freeform 1092"/>
            <p:cNvSpPr>
              <a:spLocks/>
            </p:cNvSpPr>
            <p:nvPr/>
          </p:nvSpPr>
          <p:spPr bwMode="auto">
            <a:xfrm>
              <a:off x="16945769" y="2582603"/>
              <a:ext cx="323850" cy="9525"/>
            </a:xfrm>
            <a:custGeom>
              <a:avLst/>
              <a:gdLst>
                <a:gd name="T0" fmla="*/ 32 w 34"/>
                <a:gd name="T1" fmla="*/ 0 h 1"/>
                <a:gd name="T2" fmla="*/ 2 w 34"/>
                <a:gd name="T3" fmla="*/ 0 h 1"/>
                <a:gd name="T4" fmla="*/ 0 w 34"/>
                <a:gd name="T5" fmla="*/ 1 h 1"/>
                <a:gd name="T6" fmla="*/ 34 w 34"/>
                <a:gd name="T7" fmla="*/ 1 h 1"/>
                <a:gd name="T8" fmla="*/ 34 w 34"/>
                <a:gd name="T9" fmla="*/ 1 h 1"/>
                <a:gd name="T10" fmla="*/ 34 w 34"/>
                <a:gd name="T11" fmla="*/ 1 h 1"/>
                <a:gd name="T12" fmla="*/ 32 w 34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">
                  <a:moveTo>
                    <a:pt x="3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3" y="1"/>
                    <a:pt x="32" y="0"/>
                  </a:cubicBezTo>
                </a:path>
              </a:pathLst>
            </a:custGeom>
            <a:solidFill>
              <a:srgbClr val="AA50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2" name="Freeform 1093"/>
            <p:cNvSpPr>
              <a:spLocks/>
            </p:cNvSpPr>
            <p:nvPr/>
          </p:nvSpPr>
          <p:spPr bwMode="auto">
            <a:xfrm>
              <a:off x="17507744" y="2392103"/>
              <a:ext cx="314325" cy="200025"/>
            </a:xfrm>
            <a:custGeom>
              <a:avLst/>
              <a:gdLst>
                <a:gd name="T0" fmla="*/ 7 w 33"/>
                <a:gd name="T1" fmla="*/ 0 h 21"/>
                <a:gd name="T2" fmla="*/ 33 w 33"/>
                <a:gd name="T3" fmla="*/ 21 h 21"/>
                <a:gd name="T4" fmla="*/ 0 w 33"/>
                <a:gd name="T5" fmla="*/ 21 h 21"/>
                <a:gd name="T6" fmla="*/ 7 w 33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1">
                  <a:moveTo>
                    <a:pt x="7" y="0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10" y="16"/>
                    <a:pt x="7" y="0"/>
                  </a:cubicBezTo>
                </a:path>
              </a:pathLst>
            </a:custGeom>
            <a:solidFill>
              <a:srgbClr val="D965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3" name="Freeform 1094"/>
            <p:cNvSpPr>
              <a:spLocks noEditPoints="1"/>
            </p:cNvSpPr>
            <p:nvPr/>
          </p:nvSpPr>
          <p:spPr bwMode="auto">
            <a:xfrm>
              <a:off x="17507744" y="2582603"/>
              <a:ext cx="314325" cy="9525"/>
            </a:xfrm>
            <a:custGeom>
              <a:avLst/>
              <a:gdLst>
                <a:gd name="T0" fmla="*/ 0 w 33"/>
                <a:gd name="T1" fmla="*/ 1 h 1"/>
                <a:gd name="T2" fmla="*/ 0 w 33"/>
                <a:gd name="T3" fmla="*/ 1 h 1"/>
                <a:gd name="T4" fmla="*/ 0 w 33"/>
                <a:gd name="T5" fmla="*/ 1 h 1"/>
                <a:gd name="T6" fmla="*/ 0 w 33"/>
                <a:gd name="T7" fmla="*/ 1 h 1"/>
                <a:gd name="T8" fmla="*/ 0 w 33"/>
                <a:gd name="T9" fmla="*/ 1 h 1"/>
                <a:gd name="T10" fmla="*/ 0 w 33"/>
                <a:gd name="T11" fmla="*/ 1 h 1"/>
                <a:gd name="T12" fmla="*/ 0 w 33"/>
                <a:gd name="T13" fmla="*/ 1 h 1"/>
                <a:gd name="T14" fmla="*/ 0 w 33"/>
                <a:gd name="T15" fmla="*/ 1 h 1"/>
                <a:gd name="T16" fmla="*/ 0 w 33"/>
                <a:gd name="T17" fmla="*/ 1 h 1"/>
                <a:gd name="T18" fmla="*/ 0 w 33"/>
                <a:gd name="T19" fmla="*/ 1 h 1"/>
                <a:gd name="T20" fmla="*/ 1 w 33"/>
                <a:gd name="T21" fmla="*/ 0 h 1"/>
                <a:gd name="T22" fmla="*/ 1 w 33"/>
                <a:gd name="T23" fmla="*/ 0 h 1"/>
                <a:gd name="T24" fmla="*/ 0 w 33"/>
                <a:gd name="T25" fmla="*/ 1 h 1"/>
                <a:gd name="T26" fmla="*/ 1 w 33"/>
                <a:gd name="T27" fmla="*/ 0 h 1"/>
                <a:gd name="T28" fmla="*/ 32 w 33"/>
                <a:gd name="T29" fmla="*/ 0 h 1"/>
                <a:gd name="T30" fmla="*/ 32 w 33"/>
                <a:gd name="T31" fmla="*/ 0 h 1"/>
                <a:gd name="T32" fmla="*/ 33 w 33"/>
                <a:gd name="T33" fmla="*/ 1 h 1"/>
                <a:gd name="T34" fmla="*/ 32 w 33"/>
                <a:gd name="T3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B365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4" name="Freeform 1095"/>
            <p:cNvSpPr>
              <a:spLocks/>
            </p:cNvSpPr>
            <p:nvPr/>
          </p:nvSpPr>
          <p:spPr bwMode="auto">
            <a:xfrm>
              <a:off x="17507744" y="2582603"/>
              <a:ext cx="314325" cy="9525"/>
            </a:xfrm>
            <a:custGeom>
              <a:avLst/>
              <a:gdLst>
                <a:gd name="T0" fmla="*/ 32 w 33"/>
                <a:gd name="T1" fmla="*/ 0 h 1"/>
                <a:gd name="T2" fmla="*/ 1 w 33"/>
                <a:gd name="T3" fmla="*/ 0 h 1"/>
                <a:gd name="T4" fmla="*/ 0 w 33"/>
                <a:gd name="T5" fmla="*/ 1 h 1"/>
                <a:gd name="T6" fmla="*/ 0 w 33"/>
                <a:gd name="T7" fmla="*/ 1 h 1"/>
                <a:gd name="T8" fmla="*/ 0 w 33"/>
                <a:gd name="T9" fmla="*/ 1 h 1"/>
                <a:gd name="T10" fmla="*/ 0 w 33"/>
                <a:gd name="T11" fmla="*/ 1 h 1"/>
                <a:gd name="T12" fmla="*/ 0 w 33"/>
                <a:gd name="T13" fmla="*/ 1 h 1"/>
                <a:gd name="T14" fmla="*/ 0 w 33"/>
                <a:gd name="T15" fmla="*/ 1 h 1"/>
                <a:gd name="T16" fmla="*/ 0 w 33"/>
                <a:gd name="T17" fmla="*/ 1 h 1"/>
                <a:gd name="T18" fmla="*/ 33 w 33"/>
                <a:gd name="T19" fmla="*/ 1 h 1"/>
                <a:gd name="T20" fmla="*/ 32 w 33"/>
                <a:gd name="T2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1">
                  <a:moveTo>
                    <a:pt x="3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AA50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5" name="Rectangle 1096"/>
            <p:cNvSpPr>
              <a:spLocks noChangeArrowheads="1"/>
            </p:cNvSpPr>
            <p:nvPr/>
          </p:nvSpPr>
          <p:spPr bwMode="auto">
            <a:xfrm>
              <a:off x="15724981" y="3860541"/>
              <a:ext cx="3336925" cy="66675"/>
            </a:xfrm>
            <a:prstGeom prst="rect">
              <a:avLst/>
            </a:prstGeom>
            <a:solidFill>
              <a:srgbClr val="CE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6" name="Rectangle 1097"/>
            <p:cNvSpPr>
              <a:spLocks noChangeArrowheads="1"/>
            </p:cNvSpPr>
            <p:nvPr/>
          </p:nvSpPr>
          <p:spPr bwMode="auto">
            <a:xfrm>
              <a:off x="15724981" y="3860541"/>
              <a:ext cx="3336925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7" name="Rectangle 1098"/>
            <p:cNvSpPr>
              <a:spLocks noChangeArrowheads="1"/>
            </p:cNvSpPr>
            <p:nvPr/>
          </p:nvSpPr>
          <p:spPr bwMode="auto">
            <a:xfrm>
              <a:off x="15724981" y="3908166"/>
              <a:ext cx="3336925" cy="19050"/>
            </a:xfrm>
            <a:prstGeom prst="rect">
              <a:avLst/>
            </a:prstGeom>
            <a:solidFill>
              <a:srgbClr val="9F85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8" name="Rectangle 1099"/>
            <p:cNvSpPr>
              <a:spLocks noChangeArrowheads="1"/>
            </p:cNvSpPr>
            <p:nvPr/>
          </p:nvSpPr>
          <p:spPr bwMode="auto">
            <a:xfrm>
              <a:off x="15724981" y="3908166"/>
              <a:ext cx="3336925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9" name="Rectangle 1100"/>
            <p:cNvSpPr>
              <a:spLocks noChangeArrowheads="1"/>
            </p:cNvSpPr>
            <p:nvPr/>
          </p:nvSpPr>
          <p:spPr bwMode="auto">
            <a:xfrm>
              <a:off x="15620206" y="3927216"/>
              <a:ext cx="3556000" cy="76200"/>
            </a:xfrm>
            <a:prstGeom prst="rect">
              <a:avLst/>
            </a:prstGeom>
            <a:solidFill>
              <a:srgbClr val="CE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30" name="Rectangle 1101"/>
            <p:cNvSpPr>
              <a:spLocks noChangeArrowheads="1"/>
            </p:cNvSpPr>
            <p:nvPr/>
          </p:nvSpPr>
          <p:spPr bwMode="auto">
            <a:xfrm>
              <a:off x="15620206" y="3927216"/>
              <a:ext cx="3556000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31" name="Rectangle 1102"/>
            <p:cNvSpPr>
              <a:spLocks noChangeArrowheads="1"/>
            </p:cNvSpPr>
            <p:nvPr/>
          </p:nvSpPr>
          <p:spPr bwMode="auto">
            <a:xfrm>
              <a:off x="15544006" y="4003416"/>
              <a:ext cx="3708400" cy="76200"/>
            </a:xfrm>
            <a:prstGeom prst="rect">
              <a:avLst/>
            </a:prstGeom>
            <a:solidFill>
              <a:srgbClr val="CE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32" name="Rectangle 1103"/>
            <p:cNvSpPr>
              <a:spLocks noChangeArrowheads="1"/>
            </p:cNvSpPr>
            <p:nvPr/>
          </p:nvSpPr>
          <p:spPr bwMode="auto">
            <a:xfrm>
              <a:off x="15544006" y="4003416"/>
              <a:ext cx="3708400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33" name="Rectangle 1104"/>
            <p:cNvSpPr>
              <a:spLocks noChangeArrowheads="1"/>
            </p:cNvSpPr>
            <p:nvPr/>
          </p:nvSpPr>
          <p:spPr bwMode="auto">
            <a:xfrm>
              <a:off x="15620206" y="3974841"/>
              <a:ext cx="3556000" cy="28575"/>
            </a:xfrm>
            <a:prstGeom prst="rect">
              <a:avLst/>
            </a:prstGeom>
            <a:solidFill>
              <a:srgbClr val="9F85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34" name="Rectangle 1105"/>
            <p:cNvSpPr>
              <a:spLocks noChangeArrowheads="1"/>
            </p:cNvSpPr>
            <p:nvPr/>
          </p:nvSpPr>
          <p:spPr bwMode="auto">
            <a:xfrm>
              <a:off x="15620206" y="3974841"/>
              <a:ext cx="3556000" cy="28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735" name="Freeform 734"/>
          <p:cNvSpPr/>
          <p:nvPr/>
        </p:nvSpPr>
        <p:spPr>
          <a:xfrm flipH="1">
            <a:off x="17038636" y="0"/>
            <a:ext cx="6275494" cy="2150079"/>
          </a:xfrm>
          <a:custGeom>
            <a:avLst/>
            <a:gdLst>
              <a:gd name="connsiteX0" fmla="*/ 4020 w 9709385"/>
              <a:gd name="connsiteY0" fmla="*/ 0 h 3810000"/>
              <a:gd name="connsiteX1" fmla="*/ 9708631 w 9709385"/>
              <a:gd name="connsiteY1" fmla="*/ 0 h 3810000"/>
              <a:gd name="connsiteX2" fmla="*/ 9709385 w 9709385"/>
              <a:gd name="connsiteY2" fmla="*/ 14929 h 3810000"/>
              <a:gd name="connsiteX3" fmla="*/ 8204685 w 9709385"/>
              <a:gd name="connsiteY3" fmla="*/ 1519628 h 3810000"/>
              <a:gd name="connsiteX4" fmla="*/ 7901435 w 9709385"/>
              <a:gd name="connsiteY4" fmla="*/ 1489058 h 3810000"/>
              <a:gd name="connsiteX5" fmla="*/ 7840555 w 9709385"/>
              <a:gd name="connsiteY5" fmla="*/ 1473404 h 3810000"/>
              <a:gd name="connsiteX6" fmla="*/ 7812219 w 9709385"/>
              <a:gd name="connsiteY6" fmla="*/ 1536605 h 3810000"/>
              <a:gd name="connsiteX7" fmla="*/ 6516155 w 9709385"/>
              <a:gd name="connsiteY7" fmla="*/ 2429454 h 3810000"/>
              <a:gd name="connsiteX8" fmla="*/ 6398277 w 9709385"/>
              <a:gd name="connsiteY8" fmla="*/ 2435406 h 3810000"/>
              <a:gd name="connsiteX9" fmla="*/ 6370535 w 9709385"/>
              <a:gd name="connsiteY9" fmla="*/ 2492995 h 3810000"/>
              <a:gd name="connsiteX10" fmla="*/ 4157727 w 9709385"/>
              <a:gd name="connsiteY10" fmla="*/ 3810000 h 3810000"/>
              <a:gd name="connsiteX11" fmla="*/ 1692317 w 9709385"/>
              <a:gd name="connsiteY11" fmla="*/ 1800635 h 3810000"/>
              <a:gd name="connsiteX12" fmla="*/ 1690078 w 9709385"/>
              <a:gd name="connsiteY12" fmla="*/ 1785965 h 3810000"/>
              <a:gd name="connsiteX13" fmla="*/ 1532674 w 9709385"/>
              <a:gd name="connsiteY13" fmla="*/ 1778017 h 3810000"/>
              <a:gd name="connsiteX14" fmla="*/ 0 w 9709385"/>
              <a:gd name="connsiteY14" fmla="*/ 79604 h 3810000"/>
              <a:gd name="connsiteX15" fmla="*/ 4020 w 9709385"/>
              <a:gd name="connsiteY15" fmla="*/ 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709385" h="3810000">
                <a:moveTo>
                  <a:pt x="4020" y="0"/>
                </a:moveTo>
                <a:lnTo>
                  <a:pt x="9708631" y="0"/>
                </a:lnTo>
                <a:lnTo>
                  <a:pt x="9709385" y="14929"/>
                </a:lnTo>
                <a:cubicBezTo>
                  <a:pt x="9709385" y="845951"/>
                  <a:pt x="9035707" y="1519628"/>
                  <a:pt x="8204685" y="1519628"/>
                </a:cubicBezTo>
                <a:cubicBezTo>
                  <a:pt x="8100807" y="1519628"/>
                  <a:pt x="7999387" y="1509102"/>
                  <a:pt x="7901435" y="1489058"/>
                </a:cubicBezTo>
                <a:lnTo>
                  <a:pt x="7840555" y="1473404"/>
                </a:lnTo>
                <a:lnTo>
                  <a:pt x="7812219" y="1536605"/>
                </a:lnTo>
                <a:cubicBezTo>
                  <a:pt x="7566311" y="2023983"/>
                  <a:pt x="7084117" y="2371774"/>
                  <a:pt x="6516155" y="2429454"/>
                </a:cubicBezTo>
                <a:lnTo>
                  <a:pt x="6398277" y="2435406"/>
                </a:lnTo>
                <a:lnTo>
                  <a:pt x="6370535" y="2492995"/>
                </a:lnTo>
                <a:cubicBezTo>
                  <a:pt x="5944385" y="3277463"/>
                  <a:pt x="5113247" y="3810000"/>
                  <a:pt x="4157727" y="3810000"/>
                </a:cubicBezTo>
                <a:cubicBezTo>
                  <a:pt x="2941613" y="3810000"/>
                  <a:pt x="1926975" y="2947377"/>
                  <a:pt x="1692317" y="1800635"/>
                </a:cubicBezTo>
                <a:lnTo>
                  <a:pt x="1690078" y="1785965"/>
                </a:lnTo>
                <a:lnTo>
                  <a:pt x="1532674" y="1778017"/>
                </a:lnTo>
                <a:cubicBezTo>
                  <a:pt x="671794" y="1690590"/>
                  <a:pt x="0" y="963550"/>
                  <a:pt x="0" y="79604"/>
                </a:cubicBezTo>
                <a:lnTo>
                  <a:pt x="402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h-TH" dirty="0"/>
          </a:p>
        </p:txBody>
      </p:sp>
      <p:sp>
        <p:nvSpPr>
          <p:cNvPr id="736" name="Freeform 735"/>
          <p:cNvSpPr/>
          <p:nvPr/>
        </p:nvSpPr>
        <p:spPr>
          <a:xfrm rot="10552906">
            <a:off x="569513" y="2889393"/>
            <a:ext cx="2840280" cy="1516062"/>
          </a:xfrm>
          <a:custGeom>
            <a:avLst/>
            <a:gdLst>
              <a:gd name="connsiteX0" fmla="*/ 2400302 w 11156013"/>
              <a:gd name="connsiteY0" fmla="*/ 0 h 5954766"/>
              <a:gd name="connsiteX1" fmla="*/ 4097572 w 11156013"/>
              <a:gd name="connsiteY1" fmla="*/ 703032 h 5954766"/>
              <a:gd name="connsiteX2" fmla="*/ 4123125 w 11156013"/>
              <a:gd name="connsiteY2" fmla="*/ 731147 h 5954766"/>
              <a:gd name="connsiteX3" fmla="*/ 4319372 w 11156013"/>
              <a:gd name="connsiteY3" fmla="*/ 636610 h 5954766"/>
              <a:gd name="connsiteX4" fmla="*/ 5396738 w 11156013"/>
              <a:gd name="connsiteY4" fmla="*/ 419100 h 5954766"/>
              <a:gd name="connsiteX5" fmla="*/ 7532534 w 11156013"/>
              <a:gd name="connsiteY5" fmla="*/ 1426334 h 5954766"/>
              <a:gd name="connsiteX6" fmla="*/ 7607238 w 11156013"/>
              <a:gd name="connsiteY6" fmla="*/ 1526235 h 5954766"/>
              <a:gd name="connsiteX7" fmla="*/ 7694615 w 11156013"/>
              <a:gd name="connsiteY7" fmla="*/ 1460896 h 5954766"/>
              <a:gd name="connsiteX8" fmla="*/ 8610605 w 11156013"/>
              <a:gd name="connsiteY8" fmla="*/ 1181100 h 5954766"/>
              <a:gd name="connsiteX9" fmla="*/ 9391517 w 11156013"/>
              <a:gd name="connsiteY9" fmla="*/ 1378834 h 5954766"/>
              <a:gd name="connsiteX10" fmla="*/ 9481362 w 11156013"/>
              <a:gd name="connsiteY10" fmla="*/ 1433416 h 5954766"/>
              <a:gd name="connsiteX11" fmla="*/ 9496719 w 11156013"/>
              <a:gd name="connsiteY11" fmla="*/ 1405124 h 5954766"/>
              <a:gd name="connsiteX12" fmla="*/ 10248906 w 11156013"/>
              <a:gd name="connsiteY12" fmla="*/ 1005189 h 5954766"/>
              <a:gd name="connsiteX13" fmla="*/ 11156013 w 11156013"/>
              <a:gd name="connsiteY13" fmla="*/ 1912295 h 5954766"/>
              <a:gd name="connsiteX14" fmla="*/ 10341652 w 11156013"/>
              <a:gd name="connsiteY14" fmla="*/ 2814718 h 5954766"/>
              <a:gd name="connsiteX15" fmla="*/ 10248907 w 11156013"/>
              <a:gd name="connsiteY15" fmla="*/ 2819401 h 5954766"/>
              <a:gd name="connsiteX16" fmla="*/ 10240449 w 11156013"/>
              <a:gd name="connsiteY16" fmla="*/ 2986907 h 5954766"/>
              <a:gd name="connsiteX17" fmla="*/ 8610605 w 11156013"/>
              <a:gd name="connsiteY17" fmla="*/ 4457700 h 5954766"/>
              <a:gd name="connsiteX18" fmla="*/ 7972904 w 11156013"/>
              <a:gd name="connsiteY18" fmla="*/ 4328954 h 5954766"/>
              <a:gd name="connsiteX19" fmla="*/ 7926650 w 11156013"/>
              <a:gd name="connsiteY19" fmla="*/ 4306673 h 5954766"/>
              <a:gd name="connsiteX20" fmla="*/ 7830510 w 11156013"/>
              <a:gd name="connsiteY20" fmla="*/ 4506247 h 5954766"/>
              <a:gd name="connsiteX21" fmla="*/ 5396738 w 11156013"/>
              <a:gd name="connsiteY21" fmla="*/ 5954766 h 5954766"/>
              <a:gd name="connsiteX22" fmla="*/ 3101606 w 11156013"/>
              <a:gd name="connsiteY22" fmla="*/ 4734455 h 5954766"/>
              <a:gd name="connsiteX23" fmla="*/ 3081345 w 11156013"/>
              <a:gd name="connsiteY23" fmla="*/ 4701104 h 5954766"/>
              <a:gd name="connsiteX24" fmla="*/ 2884046 w 11156013"/>
              <a:gd name="connsiteY24" fmla="*/ 4751835 h 5954766"/>
              <a:gd name="connsiteX25" fmla="*/ 2400302 w 11156013"/>
              <a:gd name="connsiteY25" fmla="*/ 4800600 h 5954766"/>
              <a:gd name="connsiteX26" fmla="*/ 0 w 11156013"/>
              <a:gd name="connsiteY26" fmla="*/ 2400300 h 5954766"/>
              <a:gd name="connsiteX27" fmla="*/ 2400302 w 11156013"/>
              <a:gd name="connsiteY27" fmla="*/ 0 h 595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1156013" h="5954766">
                <a:moveTo>
                  <a:pt x="2400302" y="0"/>
                </a:moveTo>
                <a:cubicBezTo>
                  <a:pt x="3063127" y="0"/>
                  <a:pt x="3663202" y="268663"/>
                  <a:pt x="4097572" y="703032"/>
                </a:cubicBezTo>
                <a:lnTo>
                  <a:pt x="4123125" y="731147"/>
                </a:lnTo>
                <a:lnTo>
                  <a:pt x="4319372" y="636610"/>
                </a:lnTo>
                <a:cubicBezTo>
                  <a:pt x="4650511" y="496550"/>
                  <a:pt x="5014580" y="419100"/>
                  <a:pt x="5396738" y="419100"/>
                </a:cubicBezTo>
                <a:cubicBezTo>
                  <a:pt x="6256594" y="419100"/>
                  <a:pt x="7024872" y="811191"/>
                  <a:pt x="7532534" y="1426334"/>
                </a:cubicBezTo>
                <a:lnTo>
                  <a:pt x="7607238" y="1526235"/>
                </a:lnTo>
                <a:lnTo>
                  <a:pt x="7694615" y="1460896"/>
                </a:lnTo>
                <a:cubicBezTo>
                  <a:pt x="7956090" y="1284247"/>
                  <a:pt x="8271302" y="1181100"/>
                  <a:pt x="8610605" y="1181100"/>
                </a:cubicBezTo>
                <a:cubicBezTo>
                  <a:pt x="8893358" y="1181100"/>
                  <a:pt x="9159381" y="1252730"/>
                  <a:pt x="9391517" y="1378834"/>
                </a:cubicBezTo>
                <a:lnTo>
                  <a:pt x="9481362" y="1433416"/>
                </a:lnTo>
                <a:lnTo>
                  <a:pt x="9496719" y="1405124"/>
                </a:lnTo>
                <a:cubicBezTo>
                  <a:pt x="9659733" y="1163832"/>
                  <a:pt x="9935793" y="1005189"/>
                  <a:pt x="10248906" y="1005189"/>
                </a:cubicBezTo>
                <a:cubicBezTo>
                  <a:pt x="10749887" y="1005189"/>
                  <a:pt x="11156013" y="1411314"/>
                  <a:pt x="11156013" y="1912295"/>
                </a:cubicBezTo>
                <a:cubicBezTo>
                  <a:pt x="11156013" y="2381965"/>
                  <a:pt x="10799066" y="2768265"/>
                  <a:pt x="10341652" y="2814718"/>
                </a:cubicBezTo>
                <a:lnTo>
                  <a:pt x="10248907" y="2819401"/>
                </a:lnTo>
                <a:lnTo>
                  <a:pt x="10240449" y="2986907"/>
                </a:lnTo>
                <a:cubicBezTo>
                  <a:pt x="10156551" y="3813030"/>
                  <a:pt x="9458863" y="4457700"/>
                  <a:pt x="8610605" y="4457700"/>
                </a:cubicBezTo>
                <a:cubicBezTo>
                  <a:pt x="8384403" y="4457700"/>
                  <a:pt x="8168908" y="4411857"/>
                  <a:pt x="7972904" y="4328954"/>
                </a:cubicBezTo>
                <a:lnTo>
                  <a:pt x="7926650" y="4306673"/>
                </a:lnTo>
                <a:lnTo>
                  <a:pt x="7830510" y="4506247"/>
                </a:lnTo>
                <a:cubicBezTo>
                  <a:pt x="7361807" y="5369050"/>
                  <a:pt x="6447673" y="5954766"/>
                  <a:pt x="5396738" y="5954766"/>
                </a:cubicBezTo>
                <a:cubicBezTo>
                  <a:pt x="4441342" y="5954766"/>
                  <a:pt x="3599006" y="5470703"/>
                  <a:pt x="3101606" y="4734455"/>
                </a:cubicBezTo>
                <a:lnTo>
                  <a:pt x="3081345" y="4701104"/>
                </a:lnTo>
                <a:lnTo>
                  <a:pt x="2884046" y="4751835"/>
                </a:lnTo>
                <a:cubicBezTo>
                  <a:pt x="2727793" y="4783809"/>
                  <a:pt x="2566008" y="4800600"/>
                  <a:pt x="2400302" y="4800600"/>
                </a:cubicBezTo>
                <a:cubicBezTo>
                  <a:pt x="1074652" y="4800600"/>
                  <a:pt x="0" y="3725949"/>
                  <a:pt x="0" y="2400300"/>
                </a:cubicBezTo>
                <a:cubicBezTo>
                  <a:pt x="0" y="1074651"/>
                  <a:pt x="1074652" y="0"/>
                  <a:pt x="240030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h-TH" dirty="0"/>
          </a:p>
        </p:txBody>
      </p:sp>
      <p:sp>
        <p:nvSpPr>
          <p:cNvPr id="737" name="Freeform 736"/>
          <p:cNvSpPr/>
          <p:nvPr/>
        </p:nvSpPr>
        <p:spPr>
          <a:xfrm>
            <a:off x="1056497" y="0"/>
            <a:ext cx="6761940" cy="2393953"/>
          </a:xfrm>
          <a:custGeom>
            <a:avLst/>
            <a:gdLst>
              <a:gd name="connsiteX0" fmla="*/ 31856 w 10160656"/>
              <a:gd name="connsiteY0" fmla="*/ 0 h 3597212"/>
              <a:gd name="connsiteX1" fmla="*/ 10160656 w 10160656"/>
              <a:gd name="connsiteY1" fmla="*/ 0 h 3597212"/>
              <a:gd name="connsiteX2" fmla="*/ 10150623 w 10160656"/>
              <a:gd name="connsiteY2" fmla="*/ 70163 h 3597212"/>
              <a:gd name="connsiteX3" fmla="*/ 9423363 w 10160656"/>
              <a:gd name="connsiteY3" fmla="*/ 735985 h 3597212"/>
              <a:gd name="connsiteX4" fmla="*/ 9338854 w 10160656"/>
              <a:gd name="connsiteY4" fmla="*/ 740252 h 3597212"/>
              <a:gd name="connsiteX5" fmla="*/ 9331147 w 10160656"/>
              <a:gd name="connsiteY5" fmla="*/ 892884 h 3597212"/>
              <a:gd name="connsiteX6" fmla="*/ 7846025 w 10160656"/>
              <a:gd name="connsiteY6" fmla="*/ 2233078 h 3597212"/>
              <a:gd name="connsiteX7" fmla="*/ 7264949 w 10160656"/>
              <a:gd name="connsiteY7" fmla="*/ 2115764 h 3597212"/>
              <a:gd name="connsiteX8" fmla="*/ 7222802 w 10160656"/>
              <a:gd name="connsiteY8" fmla="*/ 2095462 h 3597212"/>
              <a:gd name="connsiteX9" fmla="*/ 7135199 w 10160656"/>
              <a:gd name="connsiteY9" fmla="*/ 2277315 h 3597212"/>
              <a:gd name="connsiteX10" fmla="*/ 4917534 w 10160656"/>
              <a:gd name="connsiteY10" fmla="*/ 3597212 h 3597212"/>
              <a:gd name="connsiteX11" fmla="*/ 2826199 w 10160656"/>
              <a:gd name="connsiteY11" fmla="*/ 2485259 h 3597212"/>
              <a:gd name="connsiteX12" fmla="*/ 2807737 w 10160656"/>
              <a:gd name="connsiteY12" fmla="*/ 2454869 h 3597212"/>
              <a:gd name="connsiteX13" fmla="*/ 2627957 w 10160656"/>
              <a:gd name="connsiteY13" fmla="*/ 2501096 h 3597212"/>
              <a:gd name="connsiteX14" fmla="*/ 2187167 w 10160656"/>
              <a:gd name="connsiteY14" fmla="*/ 2545531 h 3597212"/>
              <a:gd name="connsiteX15" fmla="*/ 0 w 10160656"/>
              <a:gd name="connsiteY15" fmla="*/ 358365 h 3597212"/>
              <a:gd name="connsiteX16" fmla="*/ 11292 w 10160656"/>
              <a:gd name="connsiteY16" fmla="*/ 134740 h 3597212"/>
              <a:gd name="connsiteX17" fmla="*/ 31856 w 10160656"/>
              <a:gd name="connsiteY17" fmla="*/ 0 h 3597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160656" h="3597212">
                <a:moveTo>
                  <a:pt x="31856" y="0"/>
                </a:moveTo>
                <a:lnTo>
                  <a:pt x="10160656" y="0"/>
                </a:lnTo>
                <a:lnTo>
                  <a:pt x="10150623" y="70163"/>
                </a:lnTo>
                <a:cubicBezTo>
                  <a:pt x="10082670" y="424819"/>
                  <a:pt x="9788061" y="698948"/>
                  <a:pt x="9423363" y="735985"/>
                </a:cubicBezTo>
                <a:lnTo>
                  <a:pt x="9338854" y="740252"/>
                </a:lnTo>
                <a:lnTo>
                  <a:pt x="9331147" y="892884"/>
                </a:lnTo>
                <a:cubicBezTo>
                  <a:pt x="9254698" y="1645652"/>
                  <a:pt x="8618962" y="2233078"/>
                  <a:pt x="7846025" y="2233078"/>
                </a:cubicBezTo>
                <a:cubicBezTo>
                  <a:pt x="7639909" y="2233078"/>
                  <a:pt x="7443549" y="2191306"/>
                  <a:pt x="7264949" y="2115764"/>
                </a:cubicBezTo>
                <a:lnTo>
                  <a:pt x="7222802" y="2095462"/>
                </a:lnTo>
                <a:lnTo>
                  <a:pt x="7135199" y="2277315"/>
                </a:lnTo>
                <a:cubicBezTo>
                  <a:pt x="6708114" y="3063505"/>
                  <a:pt x="5875151" y="3597212"/>
                  <a:pt x="4917534" y="3597212"/>
                </a:cubicBezTo>
                <a:cubicBezTo>
                  <a:pt x="4046972" y="3597212"/>
                  <a:pt x="3279432" y="3156132"/>
                  <a:pt x="2826199" y="2485259"/>
                </a:cubicBezTo>
                <a:lnTo>
                  <a:pt x="2807737" y="2454869"/>
                </a:lnTo>
                <a:lnTo>
                  <a:pt x="2627957" y="2501096"/>
                </a:lnTo>
                <a:cubicBezTo>
                  <a:pt x="2485578" y="2530230"/>
                  <a:pt x="2338159" y="2545531"/>
                  <a:pt x="2187167" y="2545531"/>
                </a:cubicBezTo>
                <a:cubicBezTo>
                  <a:pt x="979228" y="2545531"/>
                  <a:pt x="0" y="1566303"/>
                  <a:pt x="0" y="358365"/>
                </a:cubicBezTo>
                <a:cubicBezTo>
                  <a:pt x="0" y="282869"/>
                  <a:pt x="3825" y="208266"/>
                  <a:pt x="11292" y="134740"/>
                </a:cubicBezTo>
                <a:lnTo>
                  <a:pt x="31856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Freeform 737"/>
          <p:cNvSpPr/>
          <p:nvPr/>
        </p:nvSpPr>
        <p:spPr>
          <a:xfrm rot="10800000">
            <a:off x="20608576" y="3715667"/>
            <a:ext cx="3215533" cy="1777158"/>
          </a:xfrm>
          <a:custGeom>
            <a:avLst/>
            <a:gdLst>
              <a:gd name="connsiteX0" fmla="*/ 2400302 w 11156013"/>
              <a:gd name="connsiteY0" fmla="*/ 0 h 5954766"/>
              <a:gd name="connsiteX1" fmla="*/ 4097572 w 11156013"/>
              <a:gd name="connsiteY1" fmla="*/ 703032 h 5954766"/>
              <a:gd name="connsiteX2" fmla="*/ 4123125 w 11156013"/>
              <a:gd name="connsiteY2" fmla="*/ 731147 h 5954766"/>
              <a:gd name="connsiteX3" fmla="*/ 4319372 w 11156013"/>
              <a:gd name="connsiteY3" fmla="*/ 636610 h 5954766"/>
              <a:gd name="connsiteX4" fmla="*/ 5396738 w 11156013"/>
              <a:gd name="connsiteY4" fmla="*/ 419100 h 5954766"/>
              <a:gd name="connsiteX5" fmla="*/ 7532534 w 11156013"/>
              <a:gd name="connsiteY5" fmla="*/ 1426334 h 5954766"/>
              <a:gd name="connsiteX6" fmla="*/ 7607238 w 11156013"/>
              <a:gd name="connsiteY6" fmla="*/ 1526235 h 5954766"/>
              <a:gd name="connsiteX7" fmla="*/ 7694615 w 11156013"/>
              <a:gd name="connsiteY7" fmla="*/ 1460896 h 5954766"/>
              <a:gd name="connsiteX8" fmla="*/ 8610605 w 11156013"/>
              <a:gd name="connsiteY8" fmla="*/ 1181100 h 5954766"/>
              <a:gd name="connsiteX9" fmla="*/ 9391517 w 11156013"/>
              <a:gd name="connsiteY9" fmla="*/ 1378834 h 5954766"/>
              <a:gd name="connsiteX10" fmla="*/ 9481362 w 11156013"/>
              <a:gd name="connsiteY10" fmla="*/ 1433416 h 5954766"/>
              <a:gd name="connsiteX11" fmla="*/ 9496719 w 11156013"/>
              <a:gd name="connsiteY11" fmla="*/ 1405124 h 5954766"/>
              <a:gd name="connsiteX12" fmla="*/ 10248906 w 11156013"/>
              <a:gd name="connsiteY12" fmla="*/ 1005189 h 5954766"/>
              <a:gd name="connsiteX13" fmla="*/ 11156013 w 11156013"/>
              <a:gd name="connsiteY13" fmla="*/ 1912295 h 5954766"/>
              <a:gd name="connsiteX14" fmla="*/ 10341652 w 11156013"/>
              <a:gd name="connsiteY14" fmla="*/ 2814718 h 5954766"/>
              <a:gd name="connsiteX15" fmla="*/ 10248907 w 11156013"/>
              <a:gd name="connsiteY15" fmla="*/ 2819401 h 5954766"/>
              <a:gd name="connsiteX16" fmla="*/ 10240449 w 11156013"/>
              <a:gd name="connsiteY16" fmla="*/ 2986907 h 5954766"/>
              <a:gd name="connsiteX17" fmla="*/ 8610605 w 11156013"/>
              <a:gd name="connsiteY17" fmla="*/ 4457700 h 5954766"/>
              <a:gd name="connsiteX18" fmla="*/ 7972904 w 11156013"/>
              <a:gd name="connsiteY18" fmla="*/ 4328954 h 5954766"/>
              <a:gd name="connsiteX19" fmla="*/ 7926650 w 11156013"/>
              <a:gd name="connsiteY19" fmla="*/ 4306673 h 5954766"/>
              <a:gd name="connsiteX20" fmla="*/ 7830510 w 11156013"/>
              <a:gd name="connsiteY20" fmla="*/ 4506247 h 5954766"/>
              <a:gd name="connsiteX21" fmla="*/ 5396738 w 11156013"/>
              <a:gd name="connsiteY21" fmla="*/ 5954766 h 5954766"/>
              <a:gd name="connsiteX22" fmla="*/ 3101606 w 11156013"/>
              <a:gd name="connsiteY22" fmla="*/ 4734455 h 5954766"/>
              <a:gd name="connsiteX23" fmla="*/ 3081345 w 11156013"/>
              <a:gd name="connsiteY23" fmla="*/ 4701104 h 5954766"/>
              <a:gd name="connsiteX24" fmla="*/ 2884046 w 11156013"/>
              <a:gd name="connsiteY24" fmla="*/ 4751835 h 5954766"/>
              <a:gd name="connsiteX25" fmla="*/ 2400302 w 11156013"/>
              <a:gd name="connsiteY25" fmla="*/ 4800600 h 5954766"/>
              <a:gd name="connsiteX26" fmla="*/ 0 w 11156013"/>
              <a:gd name="connsiteY26" fmla="*/ 2400300 h 5954766"/>
              <a:gd name="connsiteX27" fmla="*/ 2400302 w 11156013"/>
              <a:gd name="connsiteY27" fmla="*/ 0 h 595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1156013" h="5954766">
                <a:moveTo>
                  <a:pt x="2400302" y="0"/>
                </a:moveTo>
                <a:cubicBezTo>
                  <a:pt x="3063127" y="0"/>
                  <a:pt x="3663202" y="268663"/>
                  <a:pt x="4097572" y="703032"/>
                </a:cubicBezTo>
                <a:lnTo>
                  <a:pt x="4123125" y="731147"/>
                </a:lnTo>
                <a:lnTo>
                  <a:pt x="4319372" y="636610"/>
                </a:lnTo>
                <a:cubicBezTo>
                  <a:pt x="4650511" y="496550"/>
                  <a:pt x="5014580" y="419100"/>
                  <a:pt x="5396738" y="419100"/>
                </a:cubicBezTo>
                <a:cubicBezTo>
                  <a:pt x="6256594" y="419100"/>
                  <a:pt x="7024872" y="811191"/>
                  <a:pt x="7532534" y="1426334"/>
                </a:cubicBezTo>
                <a:lnTo>
                  <a:pt x="7607238" y="1526235"/>
                </a:lnTo>
                <a:lnTo>
                  <a:pt x="7694615" y="1460896"/>
                </a:lnTo>
                <a:cubicBezTo>
                  <a:pt x="7956090" y="1284247"/>
                  <a:pt x="8271302" y="1181100"/>
                  <a:pt x="8610605" y="1181100"/>
                </a:cubicBezTo>
                <a:cubicBezTo>
                  <a:pt x="8893358" y="1181100"/>
                  <a:pt x="9159381" y="1252730"/>
                  <a:pt x="9391517" y="1378834"/>
                </a:cubicBezTo>
                <a:lnTo>
                  <a:pt x="9481362" y="1433416"/>
                </a:lnTo>
                <a:lnTo>
                  <a:pt x="9496719" y="1405124"/>
                </a:lnTo>
                <a:cubicBezTo>
                  <a:pt x="9659733" y="1163832"/>
                  <a:pt x="9935793" y="1005189"/>
                  <a:pt x="10248906" y="1005189"/>
                </a:cubicBezTo>
                <a:cubicBezTo>
                  <a:pt x="10749887" y="1005189"/>
                  <a:pt x="11156013" y="1411314"/>
                  <a:pt x="11156013" y="1912295"/>
                </a:cubicBezTo>
                <a:cubicBezTo>
                  <a:pt x="11156013" y="2381965"/>
                  <a:pt x="10799066" y="2768265"/>
                  <a:pt x="10341652" y="2814718"/>
                </a:cubicBezTo>
                <a:lnTo>
                  <a:pt x="10248907" y="2819401"/>
                </a:lnTo>
                <a:lnTo>
                  <a:pt x="10240449" y="2986907"/>
                </a:lnTo>
                <a:cubicBezTo>
                  <a:pt x="10156551" y="3813030"/>
                  <a:pt x="9458863" y="4457700"/>
                  <a:pt x="8610605" y="4457700"/>
                </a:cubicBezTo>
                <a:cubicBezTo>
                  <a:pt x="8384403" y="4457700"/>
                  <a:pt x="8168908" y="4411857"/>
                  <a:pt x="7972904" y="4328954"/>
                </a:cubicBezTo>
                <a:lnTo>
                  <a:pt x="7926650" y="4306673"/>
                </a:lnTo>
                <a:lnTo>
                  <a:pt x="7830510" y="4506247"/>
                </a:lnTo>
                <a:cubicBezTo>
                  <a:pt x="7361807" y="5369050"/>
                  <a:pt x="6447673" y="5954766"/>
                  <a:pt x="5396738" y="5954766"/>
                </a:cubicBezTo>
                <a:cubicBezTo>
                  <a:pt x="4441342" y="5954766"/>
                  <a:pt x="3599006" y="5470703"/>
                  <a:pt x="3101606" y="4734455"/>
                </a:cubicBezTo>
                <a:lnTo>
                  <a:pt x="3081345" y="4701104"/>
                </a:lnTo>
                <a:lnTo>
                  <a:pt x="2884046" y="4751835"/>
                </a:lnTo>
                <a:cubicBezTo>
                  <a:pt x="2727793" y="4783809"/>
                  <a:pt x="2566008" y="4800600"/>
                  <a:pt x="2400302" y="4800600"/>
                </a:cubicBezTo>
                <a:cubicBezTo>
                  <a:pt x="1074652" y="4800600"/>
                  <a:pt x="0" y="3725949"/>
                  <a:pt x="0" y="2400300"/>
                </a:cubicBezTo>
                <a:cubicBezTo>
                  <a:pt x="0" y="1074651"/>
                  <a:pt x="1074652" y="0"/>
                  <a:pt x="240030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h-TH" dirty="0"/>
          </a:p>
        </p:txBody>
      </p:sp>
      <p:grpSp>
        <p:nvGrpSpPr>
          <p:cNvPr id="384" name="Group 383"/>
          <p:cNvGrpSpPr/>
          <p:nvPr/>
        </p:nvGrpSpPr>
        <p:grpSpPr>
          <a:xfrm>
            <a:off x="14676436" y="10796867"/>
            <a:ext cx="1524001" cy="2995899"/>
            <a:chOff x="8047037" y="2733895"/>
            <a:chExt cx="4724400" cy="9287282"/>
          </a:xfrm>
        </p:grpSpPr>
        <p:grpSp>
          <p:nvGrpSpPr>
            <p:cNvPr id="385" name="Group 384"/>
            <p:cNvGrpSpPr/>
            <p:nvPr/>
          </p:nvGrpSpPr>
          <p:grpSpPr>
            <a:xfrm>
              <a:off x="8199437" y="3533479"/>
              <a:ext cx="4249075" cy="8487698"/>
              <a:chOff x="8199437" y="3533479"/>
              <a:chExt cx="4249075" cy="8487698"/>
            </a:xfrm>
          </p:grpSpPr>
          <p:sp>
            <p:nvSpPr>
              <p:cNvPr id="390" name="Freeform 684"/>
              <p:cNvSpPr>
                <a:spLocks/>
              </p:cNvSpPr>
              <p:nvPr/>
            </p:nvSpPr>
            <p:spPr bwMode="auto">
              <a:xfrm>
                <a:off x="8733020" y="8915400"/>
                <a:ext cx="712935" cy="1454553"/>
              </a:xfrm>
              <a:custGeom>
                <a:avLst/>
                <a:gdLst>
                  <a:gd name="T0" fmla="*/ 22 w 29"/>
                  <a:gd name="T1" fmla="*/ 28 h 59"/>
                  <a:gd name="T2" fmla="*/ 26 w 29"/>
                  <a:gd name="T3" fmla="*/ 34 h 59"/>
                  <a:gd name="T4" fmla="*/ 26 w 29"/>
                  <a:gd name="T5" fmla="*/ 43 h 59"/>
                  <a:gd name="T6" fmla="*/ 21 w 29"/>
                  <a:gd name="T7" fmla="*/ 37 h 59"/>
                  <a:gd name="T8" fmla="*/ 20 w 29"/>
                  <a:gd name="T9" fmla="*/ 54 h 59"/>
                  <a:gd name="T10" fmla="*/ 8 w 29"/>
                  <a:gd name="T11" fmla="*/ 28 h 59"/>
                  <a:gd name="T12" fmla="*/ 22 w 29"/>
                  <a:gd name="T13" fmla="*/ 2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59">
                    <a:moveTo>
                      <a:pt x="22" y="28"/>
                    </a:moveTo>
                    <a:cubicBezTo>
                      <a:pt x="22" y="28"/>
                      <a:pt x="24" y="31"/>
                      <a:pt x="26" y="34"/>
                    </a:cubicBezTo>
                    <a:cubicBezTo>
                      <a:pt x="29" y="37"/>
                      <a:pt x="27" y="42"/>
                      <a:pt x="26" y="43"/>
                    </a:cubicBezTo>
                    <a:cubicBezTo>
                      <a:pt x="26" y="45"/>
                      <a:pt x="22" y="48"/>
                      <a:pt x="21" y="37"/>
                    </a:cubicBezTo>
                    <a:cubicBezTo>
                      <a:pt x="21" y="27"/>
                      <a:pt x="22" y="51"/>
                      <a:pt x="20" y="54"/>
                    </a:cubicBezTo>
                    <a:cubicBezTo>
                      <a:pt x="14" y="59"/>
                      <a:pt x="0" y="55"/>
                      <a:pt x="8" y="28"/>
                    </a:cubicBezTo>
                    <a:cubicBezTo>
                      <a:pt x="15" y="0"/>
                      <a:pt x="20" y="24"/>
                      <a:pt x="22" y="28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91" name="Freeform 685"/>
              <p:cNvSpPr>
                <a:spLocks/>
              </p:cNvSpPr>
              <p:nvPr/>
            </p:nvSpPr>
            <p:spPr bwMode="auto">
              <a:xfrm>
                <a:off x="11560175" y="8915400"/>
                <a:ext cx="688351" cy="1454553"/>
              </a:xfrm>
              <a:custGeom>
                <a:avLst/>
                <a:gdLst>
                  <a:gd name="T0" fmla="*/ 7 w 28"/>
                  <a:gd name="T1" fmla="*/ 28 h 59"/>
                  <a:gd name="T2" fmla="*/ 2 w 28"/>
                  <a:gd name="T3" fmla="*/ 34 h 59"/>
                  <a:gd name="T4" fmla="*/ 2 w 28"/>
                  <a:gd name="T5" fmla="*/ 43 h 59"/>
                  <a:gd name="T6" fmla="*/ 8 w 28"/>
                  <a:gd name="T7" fmla="*/ 37 h 59"/>
                  <a:gd name="T8" fmla="*/ 9 w 28"/>
                  <a:gd name="T9" fmla="*/ 54 h 59"/>
                  <a:gd name="T10" fmla="*/ 21 w 28"/>
                  <a:gd name="T11" fmla="*/ 28 h 59"/>
                  <a:gd name="T12" fmla="*/ 7 w 28"/>
                  <a:gd name="T13" fmla="*/ 2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59">
                    <a:moveTo>
                      <a:pt x="7" y="28"/>
                    </a:moveTo>
                    <a:cubicBezTo>
                      <a:pt x="7" y="28"/>
                      <a:pt x="5" y="31"/>
                      <a:pt x="2" y="34"/>
                    </a:cubicBezTo>
                    <a:cubicBezTo>
                      <a:pt x="0" y="37"/>
                      <a:pt x="2" y="42"/>
                      <a:pt x="2" y="43"/>
                    </a:cubicBezTo>
                    <a:cubicBezTo>
                      <a:pt x="3" y="45"/>
                      <a:pt x="7" y="48"/>
                      <a:pt x="8" y="37"/>
                    </a:cubicBezTo>
                    <a:cubicBezTo>
                      <a:pt x="8" y="27"/>
                      <a:pt x="6" y="51"/>
                      <a:pt x="9" y="54"/>
                    </a:cubicBezTo>
                    <a:cubicBezTo>
                      <a:pt x="14" y="59"/>
                      <a:pt x="28" y="55"/>
                      <a:pt x="21" y="28"/>
                    </a:cubicBezTo>
                    <a:cubicBezTo>
                      <a:pt x="13" y="0"/>
                      <a:pt x="9" y="24"/>
                      <a:pt x="7" y="28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92" name="Freeform 686"/>
              <p:cNvSpPr>
                <a:spLocks/>
              </p:cNvSpPr>
              <p:nvPr/>
            </p:nvSpPr>
            <p:spPr bwMode="auto">
              <a:xfrm>
                <a:off x="9323034" y="11500814"/>
                <a:ext cx="1155446" cy="520363"/>
              </a:xfrm>
              <a:custGeom>
                <a:avLst/>
                <a:gdLst>
                  <a:gd name="T0" fmla="*/ 46 w 47"/>
                  <a:gd name="T1" fmla="*/ 0 h 21"/>
                  <a:gd name="T2" fmla="*/ 44 w 47"/>
                  <a:gd name="T3" fmla="*/ 16 h 21"/>
                  <a:gd name="T4" fmla="*/ 7 w 47"/>
                  <a:gd name="T5" fmla="*/ 11 h 21"/>
                  <a:gd name="T6" fmla="*/ 21 w 47"/>
                  <a:gd name="T7" fmla="*/ 0 h 21"/>
                  <a:gd name="T8" fmla="*/ 46 w 47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21">
                    <a:moveTo>
                      <a:pt x="46" y="0"/>
                    </a:moveTo>
                    <a:cubicBezTo>
                      <a:pt x="46" y="0"/>
                      <a:pt x="47" y="15"/>
                      <a:pt x="44" y="16"/>
                    </a:cubicBezTo>
                    <a:cubicBezTo>
                      <a:pt x="42" y="17"/>
                      <a:pt x="0" y="21"/>
                      <a:pt x="7" y="11"/>
                    </a:cubicBezTo>
                    <a:cubicBezTo>
                      <a:pt x="15" y="1"/>
                      <a:pt x="21" y="6"/>
                      <a:pt x="21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600D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93" name="Rectangle 687"/>
              <p:cNvSpPr>
                <a:spLocks noChangeArrowheads="1"/>
              </p:cNvSpPr>
              <p:nvPr/>
            </p:nvSpPr>
            <p:spPr bwMode="auto">
              <a:xfrm>
                <a:off x="9790131" y="11082887"/>
                <a:ext cx="663767" cy="467095"/>
              </a:xfrm>
              <a:prstGeom prst="rect">
                <a:avLst/>
              </a:prstGeom>
              <a:solidFill>
                <a:srgbClr val="81B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94" name="Freeform 688"/>
              <p:cNvSpPr>
                <a:spLocks/>
              </p:cNvSpPr>
              <p:nvPr/>
            </p:nvSpPr>
            <p:spPr bwMode="auto">
              <a:xfrm>
                <a:off x="10675153" y="11500814"/>
                <a:ext cx="1155446" cy="520363"/>
              </a:xfrm>
              <a:custGeom>
                <a:avLst/>
                <a:gdLst>
                  <a:gd name="T0" fmla="*/ 1 w 47"/>
                  <a:gd name="T1" fmla="*/ 0 h 21"/>
                  <a:gd name="T2" fmla="*/ 3 w 47"/>
                  <a:gd name="T3" fmla="*/ 16 h 21"/>
                  <a:gd name="T4" fmla="*/ 40 w 47"/>
                  <a:gd name="T5" fmla="*/ 11 h 21"/>
                  <a:gd name="T6" fmla="*/ 26 w 47"/>
                  <a:gd name="T7" fmla="*/ 0 h 21"/>
                  <a:gd name="T8" fmla="*/ 1 w 47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21">
                    <a:moveTo>
                      <a:pt x="1" y="0"/>
                    </a:moveTo>
                    <a:cubicBezTo>
                      <a:pt x="1" y="0"/>
                      <a:pt x="0" y="15"/>
                      <a:pt x="3" y="16"/>
                    </a:cubicBezTo>
                    <a:cubicBezTo>
                      <a:pt x="5" y="17"/>
                      <a:pt x="47" y="21"/>
                      <a:pt x="40" y="11"/>
                    </a:cubicBezTo>
                    <a:cubicBezTo>
                      <a:pt x="32" y="1"/>
                      <a:pt x="26" y="6"/>
                      <a:pt x="26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600D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95" name="Rectangle 689"/>
              <p:cNvSpPr>
                <a:spLocks noChangeArrowheads="1"/>
              </p:cNvSpPr>
              <p:nvPr/>
            </p:nvSpPr>
            <p:spPr bwMode="auto">
              <a:xfrm>
                <a:off x="10675153" y="11082887"/>
                <a:ext cx="663767" cy="467095"/>
              </a:xfrm>
              <a:prstGeom prst="rect">
                <a:avLst/>
              </a:prstGeom>
              <a:solidFill>
                <a:srgbClr val="81B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96" name="Rectangle 690"/>
              <p:cNvSpPr>
                <a:spLocks noChangeArrowheads="1"/>
              </p:cNvSpPr>
              <p:nvPr/>
            </p:nvSpPr>
            <p:spPr bwMode="auto">
              <a:xfrm>
                <a:off x="10060554" y="6944587"/>
                <a:ext cx="762102" cy="1081694"/>
              </a:xfrm>
              <a:prstGeom prst="rect">
                <a:avLst/>
              </a:pr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97" name="Freeform 691"/>
              <p:cNvSpPr>
                <a:spLocks/>
              </p:cNvSpPr>
              <p:nvPr/>
            </p:nvSpPr>
            <p:spPr bwMode="auto">
              <a:xfrm>
                <a:off x="8806771" y="7165842"/>
                <a:ext cx="3318835" cy="4015381"/>
              </a:xfrm>
              <a:custGeom>
                <a:avLst/>
                <a:gdLst>
                  <a:gd name="T0" fmla="*/ 135 w 135"/>
                  <a:gd name="T1" fmla="*/ 100 h 163"/>
                  <a:gd name="T2" fmla="*/ 120 w 135"/>
                  <a:gd name="T3" fmla="*/ 32 h 163"/>
                  <a:gd name="T4" fmla="*/ 84 w 135"/>
                  <a:gd name="T5" fmla="*/ 8 h 163"/>
                  <a:gd name="T6" fmla="*/ 68 w 135"/>
                  <a:gd name="T7" fmla="*/ 30 h 163"/>
                  <a:gd name="T8" fmla="*/ 52 w 135"/>
                  <a:gd name="T9" fmla="*/ 8 h 163"/>
                  <a:gd name="T10" fmla="*/ 15 w 135"/>
                  <a:gd name="T11" fmla="*/ 32 h 163"/>
                  <a:gd name="T12" fmla="*/ 0 w 135"/>
                  <a:gd name="T13" fmla="*/ 100 h 163"/>
                  <a:gd name="T14" fmla="*/ 24 w 135"/>
                  <a:gd name="T15" fmla="*/ 102 h 163"/>
                  <a:gd name="T16" fmla="*/ 31 w 135"/>
                  <a:gd name="T17" fmla="*/ 73 h 163"/>
                  <a:gd name="T18" fmla="*/ 26 w 135"/>
                  <a:gd name="T19" fmla="*/ 163 h 163"/>
                  <a:gd name="T20" fmla="*/ 68 w 135"/>
                  <a:gd name="T21" fmla="*/ 163 h 163"/>
                  <a:gd name="T22" fmla="*/ 109 w 135"/>
                  <a:gd name="T23" fmla="*/ 163 h 163"/>
                  <a:gd name="T24" fmla="*/ 105 w 135"/>
                  <a:gd name="T25" fmla="*/ 73 h 163"/>
                  <a:gd name="T26" fmla="*/ 112 w 135"/>
                  <a:gd name="T27" fmla="*/ 102 h 163"/>
                  <a:gd name="T28" fmla="*/ 135 w 135"/>
                  <a:gd name="T29" fmla="*/ 10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5" h="163">
                    <a:moveTo>
                      <a:pt x="135" y="100"/>
                    </a:moveTo>
                    <a:cubicBezTo>
                      <a:pt x="135" y="100"/>
                      <a:pt x="126" y="63"/>
                      <a:pt x="120" y="32"/>
                    </a:cubicBezTo>
                    <a:cubicBezTo>
                      <a:pt x="115" y="0"/>
                      <a:pt x="84" y="8"/>
                      <a:pt x="84" y="8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2" y="8"/>
                      <a:pt x="21" y="0"/>
                      <a:pt x="15" y="32"/>
                    </a:cubicBezTo>
                    <a:cubicBezTo>
                      <a:pt x="10" y="63"/>
                      <a:pt x="0" y="100"/>
                      <a:pt x="0" y="100"/>
                    </a:cubicBezTo>
                    <a:cubicBezTo>
                      <a:pt x="24" y="102"/>
                      <a:pt x="24" y="102"/>
                      <a:pt x="24" y="102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26" y="163"/>
                      <a:pt x="26" y="163"/>
                      <a:pt x="26" y="163"/>
                    </a:cubicBezTo>
                    <a:cubicBezTo>
                      <a:pt x="68" y="163"/>
                      <a:pt x="68" y="163"/>
                      <a:pt x="68" y="163"/>
                    </a:cubicBezTo>
                    <a:cubicBezTo>
                      <a:pt x="109" y="163"/>
                      <a:pt x="109" y="163"/>
                      <a:pt x="109" y="163"/>
                    </a:cubicBezTo>
                    <a:cubicBezTo>
                      <a:pt x="105" y="73"/>
                      <a:pt x="105" y="73"/>
                      <a:pt x="105" y="73"/>
                    </a:cubicBezTo>
                    <a:cubicBezTo>
                      <a:pt x="112" y="102"/>
                      <a:pt x="112" y="102"/>
                      <a:pt x="112" y="102"/>
                    </a:cubicBezTo>
                    <a:lnTo>
                      <a:pt x="135" y="100"/>
                    </a:lnTo>
                    <a:close/>
                  </a:path>
                </a:pathLst>
              </a:custGeom>
              <a:solidFill>
                <a:srgbClr val="414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98" name="Freeform 692"/>
              <p:cNvSpPr>
                <a:spLocks/>
              </p:cNvSpPr>
              <p:nvPr/>
            </p:nvSpPr>
            <p:spPr bwMode="auto">
              <a:xfrm>
                <a:off x="9937634" y="7337930"/>
                <a:ext cx="1081694" cy="835854"/>
              </a:xfrm>
              <a:custGeom>
                <a:avLst/>
                <a:gdLst>
                  <a:gd name="T0" fmla="*/ 41 w 44"/>
                  <a:gd name="T1" fmla="*/ 0 h 34"/>
                  <a:gd name="T2" fmla="*/ 22 w 44"/>
                  <a:gd name="T3" fmla="*/ 27 h 34"/>
                  <a:gd name="T4" fmla="*/ 3 w 44"/>
                  <a:gd name="T5" fmla="*/ 0 h 34"/>
                  <a:gd name="T6" fmla="*/ 0 w 44"/>
                  <a:gd name="T7" fmla="*/ 0 h 34"/>
                  <a:gd name="T8" fmla="*/ 22 w 44"/>
                  <a:gd name="T9" fmla="*/ 34 h 34"/>
                  <a:gd name="T10" fmla="*/ 44 w 44"/>
                  <a:gd name="T11" fmla="*/ 0 h 34"/>
                  <a:gd name="T12" fmla="*/ 41 w 44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34">
                    <a:moveTo>
                      <a:pt x="41" y="0"/>
                    </a:moveTo>
                    <a:cubicBezTo>
                      <a:pt x="22" y="27"/>
                      <a:pt x="22" y="27"/>
                      <a:pt x="22" y="27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3" y="0"/>
                      <a:pt x="41" y="0"/>
                      <a:pt x="41" y="0"/>
                    </a:cubicBez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99" name="Freeform 693"/>
              <p:cNvSpPr>
                <a:spLocks/>
              </p:cNvSpPr>
              <p:nvPr/>
            </p:nvSpPr>
            <p:spPr bwMode="auto">
              <a:xfrm>
                <a:off x="10871825" y="9603751"/>
                <a:ext cx="1376703" cy="1208713"/>
              </a:xfrm>
              <a:custGeom>
                <a:avLst/>
                <a:gdLst>
                  <a:gd name="T0" fmla="*/ 1 w 56"/>
                  <a:gd name="T1" fmla="*/ 38 h 49"/>
                  <a:gd name="T2" fmla="*/ 48 w 56"/>
                  <a:gd name="T3" fmla="*/ 0 h 49"/>
                  <a:gd name="T4" fmla="*/ 56 w 56"/>
                  <a:gd name="T5" fmla="*/ 11 h 49"/>
                  <a:gd name="T6" fmla="*/ 10 w 56"/>
                  <a:gd name="T7" fmla="*/ 49 h 49"/>
                  <a:gd name="T8" fmla="*/ 1 w 56"/>
                  <a:gd name="T9" fmla="*/ 3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49">
                    <a:moveTo>
                      <a:pt x="1" y="38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7" y="10"/>
                      <a:pt x="56" y="11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0" y="49"/>
                      <a:pt x="0" y="47"/>
                      <a:pt x="1" y="3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00" name="Freeform 694"/>
              <p:cNvSpPr>
                <a:spLocks/>
              </p:cNvSpPr>
              <p:nvPr/>
            </p:nvSpPr>
            <p:spPr bwMode="auto">
              <a:xfrm>
                <a:off x="11363504" y="10046262"/>
                <a:ext cx="368759" cy="397441"/>
              </a:xfrm>
              <a:custGeom>
                <a:avLst/>
                <a:gdLst>
                  <a:gd name="T0" fmla="*/ 5 w 15"/>
                  <a:gd name="T1" fmla="*/ 0 h 16"/>
                  <a:gd name="T2" fmla="*/ 15 w 15"/>
                  <a:gd name="T3" fmla="*/ 12 h 16"/>
                  <a:gd name="T4" fmla="*/ 9 w 15"/>
                  <a:gd name="T5" fmla="*/ 16 h 16"/>
                  <a:gd name="T6" fmla="*/ 0 w 15"/>
                  <a:gd name="T7" fmla="*/ 4 h 16"/>
                  <a:gd name="T8" fmla="*/ 5 w 15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5" y="0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1" y="14"/>
                      <a:pt x="0" y="4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01" name="Freeform 695"/>
              <p:cNvSpPr>
                <a:spLocks/>
              </p:cNvSpPr>
              <p:nvPr/>
            </p:nvSpPr>
            <p:spPr bwMode="auto">
              <a:xfrm>
                <a:off x="11633927" y="10320785"/>
                <a:ext cx="295007" cy="196672"/>
              </a:xfrm>
              <a:custGeom>
                <a:avLst/>
                <a:gdLst>
                  <a:gd name="T0" fmla="*/ 0 w 12"/>
                  <a:gd name="T1" fmla="*/ 1 h 8"/>
                  <a:gd name="T2" fmla="*/ 12 w 12"/>
                  <a:gd name="T3" fmla="*/ 8 h 8"/>
                  <a:gd name="T4" fmla="*/ 10 w 12"/>
                  <a:gd name="T5" fmla="*/ 0 h 8"/>
                  <a:gd name="T6" fmla="*/ 0 w 12"/>
                  <a:gd name="T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8">
                    <a:moveTo>
                      <a:pt x="0" y="1"/>
                    </a:moveTo>
                    <a:cubicBezTo>
                      <a:pt x="0" y="1"/>
                      <a:pt x="12" y="8"/>
                      <a:pt x="12" y="8"/>
                    </a:cubicBezTo>
                    <a:cubicBezTo>
                      <a:pt x="10" y="0"/>
                      <a:pt x="10" y="0"/>
                      <a:pt x="1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02" name="Freeform 696"/>
              <p:cNvSpPr>
                <a:spLocks/>
              </p:cNvSpPr>
              <p:nvPr/>
            </p:nvSpPr>
            <p:spPr bwMode="auto">
              <a:xfrm>
                <a:off x="11633927" y="10345369"/>
                <a:ext cx="172088" cy="295007"/>
              </a:xfrm>
              <a:custGeom>
                <a:avLst/>
                <a:gdLst>
                  <a:gd name="T0" fmla="*/ 42 w 42"/>
                  <a:gd name="T1" fmla="*/ 66 h 72"/>
                  <a:gd name="T2" fmla="*/ 0 w 42"/>
                  <a:gd name="T3" fmla="*/ 0 h 72"/>
                  <a:gd name="T4" fmla="*/ 0 w 42"/>
                  <a:gd name="T5" fmla="*/ 66 h 72"/>
                  <a:gd name="T6" fmla="*/ 42 w 42"/>
                  <a:gd name="T7" fmla="*/ 72 h 72"/>
                  <a:gd name="T8" fmla="*/ 42 w 42"/>
                  <a:gd name="T9" fmla="*/ 6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72">
                    <a:moveTo>
                      <a:pt x="42" y="66"/>
                    </a:moveTo>
                    <a:lnTo>
                      <a:pt x="0" y="0"/>
                    </a:lnTo>
                    <a:lnTo>
                      <a:pt x="0" y="66"/>
                    </a:lnTo>
                    <a:lnTo>
                      <a:pt x="42" y="72"/>
                    </a:lnTo>
                    <a:lnTo>
                      <a:pt x="42" y="66"/>
                    </a:ln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03" name="Freeform 697"/>
              <p:cNvSpPr>
                <a:spLocks/>
              </p:cNvSpPr>
              <p:nvPr/>
            </p:nvSpPr>
            <p:spPr bwMode="auto">
              <a:xfrm>
                <a:off x="12051856" y="9603751"/>
                <a:ext cx="196672" cy="295007"/>
              </a:xfrm>
              <a:custGeom>
                <a:avLst/>
                <a:gdLst>
                  <a:gd name="T0" fmla="*/ 0 w 8"/>
                  <a:gd name="T1" fmla="*/ 0 h 12"/>
                  <a:gd name="T2" fmla="*/ 8 w 8"/>
                  <a:gd name="T3" fmla="*/ 11 h 12"/>
                  <a:gd name="T4" fmla="*/ 0 w 8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2">
                    <a:moveTo>
                      <a:pt x="0" y="0"/>
                    </a:moveTo>
                    <a:cubicBezTo>
                      <a:pt x="0" y="0"/>
                      <a:pt x="8" y="1"/>
                      <a:pt x="8" y="11"/>
                    </a:cubicBezTo>
                    <a:cubicBezTo>
                      <a:pt x="8" y="11"/>
                      <a:pt x="0" y="12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04" name="Freeform 698"/>
              <p:cNvSpPr>
                <a:spLocks/>
              </p:cNvSpPr>
              <p:nvPr/>
            </p:nvSpPr>
            <p:spPr bwMode="auto">
              <a:xfrm>
                <a:off x="11560175" y="9677503"/>
                <a:ext cx="245840" cy="422025"/>
              </a:xfrm>
              <a:custGeom>
                <a:avLst/>
                <a:gdLst>
                  <a:gd name="T0" fmla="*/ 8 w 10"/>
                  <a:gd name="T1" fmla="*/ 7 h 17"/>
                  <a:gd name="T2" fmla="*/ 2 w 10"/>
                  <a:gd name="T3" fmla="*/ 3 h 17"/>
                  <a:gd name="T4" fmla="*/ 2 w 10"/>
                  <a:gd name="T5" fmla="*/ 12 h 17"/>
                  <a:gd name="T6" fmla="*/ 8 w 10"/>
                  <a:gd name="T7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7">
                    <a:moveTo>
                      <a:pt x="8" y="7"/>
                    </a:moveTo>
                    <a:cubicBezTo>
                      <a:pt x="10" y="5"/>
                      <a:pt x="5" y="0"/>
                      <a:pt x="2" y="3"/>
                    </a:cubicBezTo>
                    <a:cubicBezTo>
                      <a:pt x="0" y="6"/>
                      <a:pt x="2" y="11"/>
                      <a:pt x="2" y="12"/>
                    </a:cubicBezTo>
                    <a:cubicBezTo>
                      <a:pt x="3" y="14"/>
                      <a:pt x="7" y="17"/>
                      <a:pt x="8" y="7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05" name="Freeform 699"/>
              <p:cNvSpPr>
                <a:spLocks/>
              </p:cNvSpPr>
              <p:nvPr/>
            </p:nvSpPr>
            <p:spPr bwMode="auto">
              <a:xfrm>
                <a:off x="11781431" y="10124113"/>
                <a:ext cx="319591" cy="196672"/>
              </a:xfrm>
              <a:custGeom>
                <a:avLst/>
                <a:gdLst>
                  <a:gd name="T0" fmla="*/ 8 w 13"/>
                  <a:gd name="T1" fmla="*/ 0 h 8"/>
                  <a:gd name="T2" fmla="*/ 0 w 13"/>
                  <a:gd name="T3" fmla="*/ 5 h 8"/>
                  <a:gd name="T4" fmla="*/ 13 w 13"/>
                  <a:gd name="T5" fmla="*/ 0 h 8"/>
                  <a:gd name="T6" fmla="*/ 8 w 1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8">
                    <a:moveTo>
                      <a:pt x="8" y="0"/>
                    </a:moveTo>
                    <a:cubicBezTo>
                      <a:pt x="5" y="1"/>
                      <a:pt x="2" y="2"/>
                      <a:pt x="0" y="5"/>
                    </a:cubicBezTo>
                    <a:cubicBezTo>
                      <a:pt x="4" y="8"/>
                      <a:pt x="10" y="7"/>
                      <a:pt x="13" y="0"/>
                    </a:cubicBezTo>
                    <a:cubicBezTo>
                      <a:pt x="11" y="0"/>
                      <a:pt x="9" y="0"/>
                      <a:pt x="8" y="0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06" name="Freeform 1213"/>
              <p:cNvSpPr>
                <a:spLocks/>
              </p:cNvSpPr>
              <p:nvPr/>
            </p:nvSpPr>
            <p:spPr bwMode="auto">
              <a:xfrm>
                <a:off x="10009102" y="6669086"/>
                <a:ext cx="794811" cy="848957"/>
              </a:xfrm>
              <a:custGeom>
                <a:avLst/>
                <a:gdLst>
                  <a:gd name="T0" fmla="*/ 3 w 28"/>
                  <a:gd name="T1" fmla="*/ 12 h 33"/>
                  <a:gd name="T2" fmla="*/ 7 w 28"/>
                  <a:gd name="T3" fmla="*/ 30 h 33"/>
                  <a:gd name="T4" fmla="*/ 25 w 28"/>
                  <a:gd name="T5" fmla="*/ 27 h 33"/>
                  <a:gd name="T6" fmla="*/ 28 w 28"/>
                  <a:gd name="T7" fmla="*/ 15 h 33"/>
                  <a:gd name="T8" fmla="*/ 3 w 28"/>
                  <a:gd name="T9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3">
                    <a:moveTo>
                      <a:pt x="3" y="12"/>
                    </a:moveTo>
                    <a:cubicBezTo>
                      <a:pt x="0" y="18"/>
                      <a:pt x="2" y="26"/>
                      <a:pt x="7" y="30"/>
                    </a:cubicBezTo>
                    <a:cubicBezTo>
                      <a:pt x="13" y="33"/>
                      <a:pt x="21" y="32"/>
                      <a:pt x="25" y="27"/>
                    </a:cubicBezTo>
                    <a:cubicBezTo>
                      <a:pt x="28" y="23"/>
                      <a:pt x="28" y="19"/>
                      <a:pt x="28" y="15"/>
                    </a:cubicBezTo>
                    <a:cubicBezTo>
                      <a:pt x="28" y="0"/>
                      <a:pt x="9" y="1"/>
                      <a:pt x="3" y="12"/>
                    </a:cubicBezTo>
                    <a:close/>
                  </a:path>
                </a:pathLst>
              </a:custGeom>
              <a:solidFill>
                <a:srgbClr val="D5967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grpSp>
            <p:nvGrpSpPr>
              <p:cNvPr id="407" name="Group 406"/>
              <p:cNvGrpSpPr/>
              <p:nvPr/>
            </p:nvGrpSpPr>
            <p:grpSpPr>
              <a:xfrm>
                <a:off x="8199437" y="3533479"/>
                <a:ext cx="4249075" cy="3781721"/>
                <a:chOff x="3398837" y="2728079"/>
                <a:chExt cx="5720162" cy="5091004"/>
              </a:xfrm>
            </p:grpSpPr>
            <p:sp>
              <p:nvSpPr>
                <p:cNvPr id="408" name="Freeform 1213"/>
                <p:cNvSpPr>
                  <a:spLocks/>
                </p:cNvSpPr>
                <p:nvPr/>
              </p:nvSpPr>
              <p:spPr bwMode="auto">
                <a:xfrm>
                  <a:off x="3641266" y="5325530"/>
                  <a:ext cx="975489" cy="1142878"/>
                </a:xfrm>
                <a:custGeom>
                  <a:avLst/>
                  <a:gdLst>
                    <a:gd name="T0" fmla="*/ 3 w 28"/>
                    <a:gd name="T1" fmla="*/ 12 h 33"/>
                    <a:gd name="T2" fmla="*/ 7 w 28"/>
                    <a:gd name="T3" fmla="*/ 30 h 33"/>
                    <a:gd name="T4" fmla="*/ 25 w 28"/>
                    <a:gd name="T5" fmla="*/ 27 h 33"/>
                    <a:gd name="T6" fmla="*/ 28 w 28"/>
                    <a:gd name="T7" fmla="*/ 15 h 33"/>
                    <a:gd name="T8" fmla="*/ 3 w 28"/>
                    <a:gd name="T9" fmla="*/ 12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33">
                      <a:moveTo>
                        <a:pt x="3" y="12"/>
                      </a:moveTo>
                      <a:cubicBezTo>
                        <a:pt x="0" y="18"/>
                        <a:pt x="2" y="26"/>
                        <a:pt x="7" y="30"/>
                      </a:cubicBezTo>
                      <a:cubicBezTo>
                        <a:pt x="13" y="33"/>
                        <a:pt x="21" y="32"/>
                        <a:pt x="25" y="27"/>
                      </a:cubicBezTo>
                      <a:cubicBezTo>
                        <a:pt x="28" y="23"/>
                        <a:pt x="28" y="19"/>
                        <a:pt x="28" y="15"/>
                      </a:cubicBezTo>
                      <a:cubicBezTo>
                        <a:pt x="28" y="0"/>
                        <a:pt x="9" y="1"/>
                        <a:pt x="3" y="12"/>
                      </a:cubicBezTo>
                      <a:close/>
                    </a:path>
                  </a:pathLst>
                </a:custGeom>
                <a:solidFill>
                  <a:srgbClr val="EBA8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09" name="Freeform 1214"/>
                <p:cNvSpPr>
                  <a:spLocks/>
                </p:cNvSpPr>
                <p:nvPr/>
              </p:nvSpPr>
              <p:spPr bwMode="auto">
                <a:xfrm>
                  <a:off x="3958730" y="5775755"/>
                  <a:ext cx="242429" cy="415592"/>
                </a:xfrm>
                <a:custGeom>
                  <a:avLst/>
                  <a:gdLst>
                    <a:gd name="T0" fmla="*/ 5 w 7"/>
                    <a:gd name="T1" fmla="*/ 2 h 12"/>
                    <a:gd name="T2" fmla="*/ 1 w 7"/>
                    <a:gd name="T3" fmla="*/ 5 h 12"/>
                    <a:gd name="T4" fmla="*/ 2 w 7"/>
                    <a:gd name="T5" fmla="*/ 9 h 12"/>
                    <a:gd name="T6" fmla="*/ 7 w 7"/>
                    <a:gd name="T7" fmla="*/ 9 h 12"/>
                    <a:gd name="T8" fmla="*/ 5 w 7"/>
                    <a:gd name="T9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12">
                      <a:moveTo>
                        <a:pt x="5" y="2"/>
                      </a:moveTo>
                      <a:cubicBezTo>
                        <a:pt x="3" y="0"/>
                        <a:pt x="0" y="2"/>
                        <a:pt x="1" y="5"/>
                      </a:cubicBezTo>
                      <a:cubicBezTo>
                        <a:pt x="2" y="6"/>
                        <a:pt x="3" y="8"/>
                        <a:pt x="2" y="9"/>
                      </a:cubicBezTo>
                      <a:cubicBezTo>
                        <a:pt x="2" y="12"/>
                        <a:pt x="6" y="12"/>
                        <a:pt x="7" y="9"/>
                      </a:cubicBezTo>
                      <a:cubicBezTo>
                        <a:pt x="7" y="7"/>
                        <a:pt x="6" y="4"/>
                        <a:pt x="5" y="2"/>
                      </a:cubicBezTo>
                      <a:close/>
                    </a:path>
                  </a:pathLst>
                </a:custGeom>
                <a:solidFill>
                  <a:srgbClr val="DA73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0" name="Freeform 1224"/>
                <p:cNvSpPr>
                  <a:spLocks/>
                </p:cNvSpPr>
                <p:nvPr/>
              </p:nvSpPr>
              <p:spPr bwMode="auto">
                <a:xfrm>
                  <a:off x="4166526" y="3524631"/>
                  <a:ext cx="4363717" cy="4294452"/>
                </a:xfrm>
                <a:custGeom>
                  <a:avLst/>
                  <a:gdLst>
                    <a:gd name="T0" fmla="*/ 122 w 126"/>
                    <a:gd name="T1" fmla="*/ 35 h 124"/>
                    <a:gd name="T2" fmla="*/ 121 w 126"/>
                    <a:gd name="T3" fmla="*/ 74 h 124"/>
                    <a:gd name="T4" fmla="*/ 96 w 126"/>
                    <a:gd name="T5" fmla="*/ 112 h 124"/>
                    <a:gd name="T6" fmla="*/ 45 w 126"/>
                    <a:gd name="T7" fmla="*/ 118 h 124"/>
                    <a:gd name="T8" fmla="*/ 6 w 126"/>
                    <a:gd name="T9" fmla="*/ 76 h 124"/>
                    <a:gd name="T10" fmla="*/ 7 w 126"/>
                    <a:gd name="T11" fmla="*/ 34 h 124"/>
                    <a:gd name="T12" fmla="*/ 97 w 126"/>
                    <a:gd name="T13" fmla="*/ 11 h 124"/>
                    <a:gd name="T14" fmla="*/ 122 w 126"/>
                    <a:gd name="T15" fmla="*/ 35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6" h="124">
                      <a:moveTo>
                        <a:pt x="122" y="35"/>
                      </a:moveTo>
                      <a:cubicBezTo>
                        <a:pt x="126" y="47"/>
                        <a:pt x="124" y="60"/>
                        <a:pt x="121" y="74"/>
                      </a:cubicBezTo>
                      <a:cubicBezTo>
                        <a:pt x="118" y="90"/>
                        <a:pt x="112" y="103"/>
                        <a:pt x="96" y="112"/>
                      </a:cubicBezTo>
                      <a:cubicBezTo>
                        <a:pt x="81" y="120"/>
                        <a:pt x="62" y="124"/>
                        <a:pt x="45" y="118"/>
                      </a:cubicBezTo>
                      <a:cubicBezTo>
                        <a:pt x="26" y="111"/>
                        <a:pt x="12" y="94"/>
                        <a:pt x="6" y="76"/>
                      </a:cubicBezTo>
                      <a:cubicBezTo>
                        <a:pt x="0" y="62"/>
                        <a:pt x="0" y="47"/>
                        <a:pt x="7" y="34"/>
                      </a:cubicBezTo>
                      <a:cubicBezTo>
                        <a:pt x="22" y="6"/>
                        <a:pt x="69" y="0"/>
                        <a:pt x="97" y="11"/>
                      </a:cubicBezTo>
                      <a:cubicBezTo>
                        <a:pt x="112" y="17"/>
                        <a:pt x="119" y="25"/>
                        <a:pt x="122" y="35"/>
                      </a:cubicBezTo>
                      <a:close/>
                    </a:path>
                  </a:pathLst>
                </a:custGeom>
                <a:solidFill>
                  <a:srgbClr val="EBA8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1" name="Freeform 1225"/>
                <p:cNvSpPr>
                  <a:spLocks/>
                </p:cNvSpPr>
                <p:nvPr/>
              </p:nvSpPr>
              <p:spPr bwMode="auto">
                <a:xfrm>
                  <a:off x="4027995" y="5013836"/>
                  <a:ext cx="692654" cy="1454573"/>
                </a:xfrm>
                <a:custGeom>
                  <a:avLst/>
                  <a:gdLst>
                    <a:gd name="T0" fmla="*/ 7 w 20"/>
                    <a:gd name="T1" fmla="*/ 25 h 42"/>
                    <a:gd name="T2" fmla="*/ 18 w 20"/>
                    <a:gd name="T3" fmla="*/ 14 h 42"/>
                    <a:gd name="T4" fmla="*/ 12 w 20"/>
                    <a:gd name="T5" fmla="*/ 6 h 42"/>
                    <a:gd name="T6" fmla="*/ 7 w 20"/>
                    <a:gd name="T7" fmla="*/ 2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42">
                      <a:moveTo>
                        <a:pt x="7" y="25"/>
                      </a:moveTo>
                      <a:cubicBezTo>
                        <a:pt x="15" y="42"/>
                        <a:pt x="20" y="24"/>
                        <a:pt x="18" y="14"/>
                      </a:cubicBezTo>
                      <a:cubicBezTo>
                        <a:pt x="17" y="10"/>
                        <a:pt x="15" y="7"/>
                        <a:pt x="12" y="6"/>
                      </a:cubicBezTo>
                      <a:cubicBezTo>
                        <a:pt x="0" y="0"/>
                        <a:pt x="4" y="20"/>
                        <a:pt x="7" y="25"/>
                      </a:cubicBezTo>
                      <a:close/>
                    </a:path>
                  </a:pathLst>
                </a:custGeom>
                <a:solidFill>
                  <a:srgbClr val="4531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2" name="Freeform 1226"/>
                <p:cNvSpPr>
                  <a:spLocks/>
                </p:cNvSpPr>
                <p:nvPr/>
              </p:nvSpPr>
              <p:spPr bwMode="auto">
                <a:xfrm>
                  <a:off x="8045386" y="5290897"/>
                  <a:ext cx="1073613" cy="1142878"/>
                </a:xfrm>
                <a:custGeom>
                  <a:avLst/>
                  <a:gdLst>
                    <a:gd name="T0" fmla="*/ 28 w 31"/>
                    <a:gd name="T1" fmla="*/ 21 h 33"/>
                    <a:gd name="T2" fmla="*/ 23 w 31"/>
                    <a:gd name="T3" fmla="*/ 3 h 33"/>
                    <a:gd name="T4" fmla="*/ 3 w 31"/>
                    <a:gd name="T5" fmla="*/ 7 h 33"/>
                    <a:gd name="T6" fmla="*/ 0 w 31"/>
                    <a:gd name="T7" fmla="*/ 19 h 33"/>
                    <a:gd name="T8" fmla="*/ 28 w 31"/>
                    <a:gd name="T9" fmla="*/ 2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3">
                      <a:moveTo>
                        <a:pt x="28" y="21"/>
                      </a:moveTo>
                      <a:cubicBezTo>
                        <a:pt x="31" y="15"/>
                        <a:pt x="29" y="7"/>
                        <a:pt x="23" y="3"/>
                      </a:cubicBezTo>
                      <a:cubicBezTo>
                        <a:pt x="17" y="0"/>
                        <a:pt x="8" y="1"/>
                        <a:pt x="3" y="7"/>
                      </a:cubicBezTo>
                      <a:cubicBezTo>
                        <a:pt x="1" y="10"/>
                        <a:pt x="0" y="14"/>
                        <a:pt x="0" y="19"/>
                      </a:cubicBezTo>
                      <a:cubicBezTo>
                        <a:pt x="1" y="33"/>
                        <a:pt x="21" y="32"/>
                        <a:pt x="28" y="21"/>
                      </a:cubicBezTo>
                      <a:close/>
                    </a:path>
                  </a:pathLst>
                </a:custGeom>
                <a:solidFill>
                  <a:srgbClr val="EBA8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3" name="Freeform 1227"/>
                <p:cNvSpPr>
                  <a:spLocks/>
                </p:cNvSpPr>
                <p:nvPr/>
              </p:nvSpPr>
              <p:spPr bwMode="auto">
                <a:xfrm>
                  <a:off x="3398837" y="2728079"/>
                  <a:ext cx="5235308" cy="3151574"/>
                </a:xfrm>
                <a:custGeom>
                  <a:avLst/>
                  <a:gdLst>
                    <a:gd name="T0" fmla="*/ 148 w 151"/>
                    <a:gd name="T1" fmla="*/ 40 h 91"/>
                    <a:gd name="T2" fmla="*/ 142 w 151"/>
                    <a:gd name="T3" fmla="*/ 91 h 91"/>
                    <a:gd name="T4" fmla="*/ 133 w 151"/>
                    <a:gd name="T5" fmla="*/ 53 h 91"/>
                    <a:gd name="T6" fmla="*/ 83 w 151"/>
                    <a:gd name="T7" fmla="*/ 72 h 91"/>
                    <a:gd name="T8" fmla="*/ 33 w 151"/>
                    <a:gd name="T9" fmla="*/ 79 h 91"/>
                    <a:gd name="T10" fmla="*/ 9 w 151"/>
                    <a:gd name="T11" fmla="*/ 74 h 91"/>
                    <a:gd name="T12" fmla="*/ 11 w 151"/>
                    <a:gd name="T13" fmla="*/ 66 h 91"/>
                    <a:gd name="T14" fmla="*/ 17 w 151"/>
                    <a:gd name="T15" fmla="*/ 61 h 91"/>
                    <a:gd name="T16" fmla="*/ 2 w 151"/>
                    <a:gd name="T17" fmla="*/ 58 h 91"/>
                    <a:gd name="T18" fmla="*/ 5 w 151"/>
                    <a:gd name="T19" fmla="*/ 45 h 91"/>
                    <a:gd name="T20" fmla="*/ 58 w 151"/>
                    <a:gd name="T21" fmla="*/ 10 h 91"/>
                    <a:gd name="T22" fmla="*/ 96 w 151"/>
                    <a:gd name="T23" fmla="*/ 1 h 91"/>
                    <a:gd name="T24" fmla="*/ 113 w 151"/>
                    <a:gd name="T25" fmla="*/ 2 h 91"/>
                    <a:gd name="T26" fmla="*/ 125 w 151"/>
                    <a:gd name="T27" fmla="*/ 14 h 91"/>
                    <a:gd name="T28" fmla="*/ 132 w 151"/>
                    <a:gd name="T29" fmla="*/ 12 h 91"/>
                    <a:gd name="T30" fmla="*/ 139 w 151"/>
                    <a:gd name="T31" fmla="*/ 17 h 91"/>
                    <a:gd name="T32" fmla="*/ 148 w 151"/>
                    <a:gd name="T33" fmla="*/ 4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51" h="91">
                      <a:moveTo>
                        <a:pt x="148" y="40"/>
                      </a:moveTo>
                      <a:cubicBezTo>
                        <a:pt x="151" y="57"/>
                        <a:pt x="149" y="75"/>
                        <a:pt x="142" y="91"/>
                      </a:cubicBezTo>
                      <a:cubicBezTo>
                        <a:pt x="139" y="79"/>
                        <a:pt x="136" y="66"/>
                        <a:pt x="133" y="53"/>
                      </a:cubicBezTo>
                      <a:cubicBezTo>
                        <a:pt x="117" y="61"/>
                        <a:pt x="101" y="68"/>
                        <a:pt x="83" y="72"/>
                      </a:cubicBezTo>
                      <a:cubicBezTo>
                        <a:pt x="67" y="76"/>
                        <a:pt x="49" y="80"/>
                        <a:pt x="33" y="79"/>
                      </a:cubicBezTo>
                      <a:cubicBezTo>
                        <a:pt x="27" y="79"/>
                        <a:pt x="11" y="80"/>
                        <a:pt x="9" y="74"/>
                      </a:cubicBezTo>
                      <a:cubicBezTo>
                        <a:pt x="8" y="71"/>
                        <a:pt x="9" y="68"/>
                        <a:pt x="11" y="66"/>
                      </a:cubicBezTo>
                      <a:cubicBezTo>
                        <a:pt x="12" y="64"/>
                        <a:pt x="15" y="62"/>
                        <a:pt x="17" y="61"/>
                      </a:cubicBezTo>
                      <a:cubicBezTo>
                        <a:pt x="12" y="62"/>
                        <a:pt x="4" y="63"/>
                        <a:pt x="2" y="58"/>
                      </a:cubicBezTo>
                      <a:cubicBezTo>
                        <a:pt x="0" y="54"/>
                        <a:pt x="2" y="49"/>
                        <a:pt x="5" y="45"/>
                      </a:cubicBezTo>
                      <a:cubicBezTo>
                        <a:pt x="19" y="29"/>
                        <a:pt x="38" y="18"/>
                        <a:pt x="58" y="10"/>
                      </a:cubicBezTo>
                      <a:cubicBezTo>
                        <a:pt x="72" y="5"/>
                        <a:pt x="82" y="2"/>
                        <a:pt x="96" y="1"/>
                      </a:cubicBezTo>
                      <a:cubicBezTo>
                        <a:pt x="102" y="0"/>
                        <a:pt x="108" y="0"/>
                        <a:pt x="113" y="2"/>
                      </a:cubicBezTo>
                      <a:cubicBezTo>
                        <a:pt x="119" y="4"/>
                        <a:pt x="124" y="9"/>
                        <a:pt x="125" y="14"/>
                      </a:cubicBezTo>
                      <a:cubicBezTo>
                        <a:pt x="126" y="12"/>
                        <a:pt x="130" y="11"/>
                        <a:pt x="132" y="12"/>
                      </a:cubicBezTo>
                      <a:cubicBezTo>
                        <a:pt x="135" y="12"/>
                        <a:pt x="137" y="15"/>
                        <a:pt x="139" y="17"/>
                      </a:cubicBezTo>
                      <a:cubicBezTo>
                        <a:pt x="144" y="24"/>
                        <a:pt x="146" y="32"/>
                        <a:pt x="148" y="40"/>
                      </a:cubicBezTo>
                      <a:close/>
                    </a:path>
                  </a:pathLst>
                </a:custGeom>
                <a:solidFill>
                  <a:srgbClr val="43343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4" name="Freeform 1228"/>
                <p:cNvSpPr>
                  <a:spLocks/>
                </p:cNvSpPr>
                <p:nvPr/>
              </p:nvSpPr>
              <p:spPr bwMode="auto">
                <a:xfrm>
                  <a:off x="5586466" y="5879653"/>
                  <a:ext cx="242429" cy="346327"/>
                </a:xfrm>
                <a:custGeom>
                  <a:avLst/>
                  <a:gdLst>
                    <a:gd name="T0" fmla="*/ 7 w 7"/>
                    <a:gd name="T1" fmla="*/ 5 h 10"/>
                    <a:gd name="T2" fmla="*/ 6 w 7"/>
                    <a:gd name="T3" fmla="*/ 2 h 10"/>
                    <a:gd name="T4" fmla="*/ 3 w 7"/>
                    <a:gd name="T5" fmla="*/ 0 h 10"/>
                    <a:gd name="T6" fmla="*/ 1 w 7"/>
                    <a:gd name="T7" fmla="*/ 0 h 10"/>
                    <a:gd name="T8" fmla="*/ 0 w 7"/>
                    <a:gd name="T9" fmla="*/ 4 h 10"/>
                    <a:gd name="T10" fmla="*/ 0 w 7"/>
                    <a:gd name="T11" fmla="*/ 5 h 10"/>
                    <a:gd name="T12" fmla="*/ 0 w 7"/>
                    <a:gd name="T13" fmla="*/ 8 h 10"/>
                    <a:gd name="T14" fmla="*/ 3 w 7"/>
                    <a:gd name="T15" fmla="*/ 10 h 10"/>
                    <a:gd name="T16" fmla="*/ 5 w 7"/>
                    <a:gd name="T17" fmla="*/ 9 h 10"/>
                    <a:gd name="T18" fmla="*/ 5 w 7"/>
                    <a:gd name="T19" fmla="*/ 9 h 10"/>
                    <a:gd name="T20" fmla="*/ 5 w 7"/>
                    <a:gd name="T21" fmla="*/ 9 h 10"/>
                    <a:gd name="T22" fmla="*/ 6 w 7"/>
                    <a:gd name="T23" fmla="*/ 9 h 10"/>
                    <a:gd name="T24" fmla="*/ 7 w 7"/>
                    <a:gd name="T25" fmla="*/ 5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10">
                      <a:moveTo>
                        <a:pt x="7" y="5"/>
                      </a:moveTo>
                      <a:cubicBezTo>
                        <a:pt x="7" y="4"/>
                        <a:pt x="6" y="3"/>
                        <a:pt x="6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1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6"/>
                        <a:pt x="0" y="7"/>
                        <a:pt x="0" y="8"/>
                      </a:cubicBezTo>
                      <a:cubicBezTo>
                        <a:pt x="1" y="9"/>
                        <a:pt x="2" y="10"/>
                        <a:pt x="3" y="10"/>
                      </a:cubicBezTo>
                      <a:cubicBezTo>
                        <a:pt x="4" y="10"/>
                        <a:pt x="4" y="10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8"/>
                        <a:pt x="7" y="7"/>
                        <a:pt x="7" y="5"/>
                      </a:cubicBezTo>
                      <a:close/>
                    </a:path>
                  </a:pathLst>
                </a:custGeom>
                <a:solidFill>
                  <a:srgbClr val="1921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5" name="Freeform 1229"/>
                <p:cNvSpPr>
                  <a:spLocks/>
                </p:cNvSpPr>
                <p:nvPr/>
              </p:nvSpPr>
              <p:spPr bwMode="auto">
                <a:xfrm>
                  <a:off x="7006406" y="5775755"/>
                  <a:ext cx="207796" cy="346327"/>
                </a:xfrm>
                <a:custGeom>
                  <a:avLst/>
                  <a:gdLst>
                    <a:gd name="T0" fmla="*/ 6 w 6"/>
                    <a:gd name="T1" fmla="*/ 5 h 10"/>
                    <a:gd name="T2" fmla="*/ 6 w 6"/>
                    <a:gd name="T3" fmla="*/ 2 h 10"/>
                    <a:gd name="T4" fmla="*/ 3 w 6"/>
                    <a:gd name="T5" fmla="*/ 0 h 10"/>
                    <a:gd name="T6" fmla="*/ 1 w 6"/>
                    <a:gd name="T7" fmla="*/ 1 h 10"/>
                    <a:gd name="T8" fmla="*/ 0 w 6"/>
                    <a:gd name="T9" fmla="*/ 4 h 10"/>
                    <a:gd name="T10" fmla="*/ 0 w 6"/>
                    <a:gd name="T11" fmla="*/ 5 h 10"/>
                    <a:gd name="T12" fmla="*/ 0 w 6"/>
                    <a:gd name="T13" fmla="*/ 7 h 10"/>
                    <a:gd name="T14" fmla="*/ 3 w 6"/>
                    <a:gd name="T15" fmla="*/ 10 h 10"/>
                    <a:gd name="T16" fmla="*/ 5 w 6"/>
                    <a:gd name="T17" fmla="*/ 9 h 10"/>
                    <a:gd name="T18" fmla="*/ 5 w 6"/>
                    <a:gd name="T19" fmla="*/ 8 h 10"/>
                    <a:gd name="T20" fmla="*/ 5 w 6"/>
                    <a:gd name="T21" fmla="*/ 8 h 10"/>
                    <a:gd name="T22" fmla="*/ 5 w 6"/>
                    <a:gd name="T23" fmla="*/ 8 h 10"/>
                    <a:gd name="T24" fmla="*/ 6 w 6"/>
                    <a:gd name="T25" fmla="*/ 5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10">
                      <a:moveTo>
                        <a:pt x="6" y="5"/>
                      </a:moveTo>
                      <a:cubicBezTo>
                        <a:pt x="6" y="4"/>
                        <a:pt x="6" y="3"/>
                        <a:pt x="6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1" y="1"/>
                      </a:cubicBezTo>
                      <a:cubicBezTo>
                        <a:pt x="0" y="1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6"/>
                        <a:pt x="0" y="7"/>
                        <a:pt x="0" y="7"/>
                      </a:cubicBezTo>
                      <a:cubicBezTo>
                        <a:pt x="1" y="9"/>
                        <a:pt x="2" y="10"/>
                        <a:pt x="3" y="10"/>
                      </a:cubicBezTo>
                      <a:cubicBezTo>
                        <a:pt x="4" y="10"/>
                        <a:pt x="4" y="10"/>
                        <a:pt x="5" y="9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6" y="8"/>
                        <a:pt x="6" y="6"/>
                        <a:pt x="6" y="5"/>
                      </a:cubicBezTo>
                      <a:close/>
                    </a:path>
                  </a:pathLst>
                </a:custGeom>
                <a:solidFill>
                  <a:srgbClr val="1921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6" name="Freeform 1230"/>
                <p:cNvSpPr>
                  <a:spLocks/>
                </p:cNvSpPr>
                <p:nvPr/>
              </p:nvSpPr>
              <p:spPr bwMode="auto">
                <a:xfrm>
                  <a:off x="8426345" y="5567959"/>
                  <a:ext cx="277061" cy="519490"/>
                </a:xfrm>
                <a:custGeom>
                  <a:avLst/>
                  <a:gdLst>
                    <a:gd name="T0" fmla="*/ 6 w 8"/>
                    <a:gd name="T1" fmla="*/ 10 h 15"/>
                    <a:gd name="T2" fmla="*/ 6 w 8"/>
                    <a:gd name="T3" fmla="*/ 4 h 15"/>
                    <a:gd name="T4" fmla="*/ 2 w 8"/>
                    <a:gd name="T5" fmla="*/ 2 h 15"/>
                    <a:gd name="T6" fmla="*/ 2 w 8"/>
                    <a:gd name="T7" fmla="*/ 13 h 15"/>
                    <a:gd name="T8" fmla="*/ 6 w 8"/>
                    <a:gd name="T9" fmla="*/ 1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5">
                      <a:moveTo>
                        <a:pt x="6" y="10"/>
                      </a:moveTo>
                      <a:cubicBezTo>
                        <a:pt x="5" y="9"/>
                        <a:pt x="5" y="6"/>
                        <a:pt x="6" y="4"/>
                      </a:cubicBezTo>
                      <a:cubicBezTo>
                        <a:pt x="7" y="2"/>
                        <a:pt x="3" y="0"/>
                        <a:pt x="2" y="2"/>
                      </a:cubicBezTo>
                      <a:cubicBezTo>
                        <a:pt x="0" y="6"/>
                        <a:pt x="0" y="9"/>
                        <a:pt x="2" y="13"/>
                      </a:cubicBezTo>
                      <a:cubicBezTo>
                        <a:pt x="4" y="15"/>
                        <a:pt x="8" y="13"/>
                        <a:pt x="6" y="10"/>
                      </a:cubicBezTo>
                      <a:close/>
                    </a:path>
                  </a:pathLst>
                </a:custGeom>
                <a:solidFill>
                  <a:srgbClr val="DA73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7" name="Freeform 1231"/>
                <p:cNvSpPr>
                  <a:spLocks/>
                </p:cNvSpPr>
                <p:nvPr/>
              </p:nvSpPr>
              <p:spPr bwMode="auto">
                <a:xfrm>
                  <a:off x="5170874" y="6537674"/>
                  <a:ext cx="727286" cy="346327"/>
                </a:xfrm>
                <a:custGeom>
                  <a:avLst/>
                  <a:gdLst>
                    <a:gd name="T0" fmla="*/ 16 w 21"/>
                    <a:gd name="T1" fmla="*/ 1 h 10"/>
                    <a:gd name="T2" fmla="*/ 19 w 21"/>
                    <a:gd name="T3" fmla="*/ 6 h 10"/>
                    <a:gd name="T4" fmla="*/ 12 w 21"/>
                    <a:gd name="T5" fmla="*/ 8 h 10"/>
                    <a:gd name="T6" fmla="*/ 1 w 21"/>
                    <a:gd name="T7" fmla="*/ 5 h 10"/>
                    <a:gd name="T8" fmla="*/ 14 w 21"/>
                    <a:gd name="T9" fmla="*/ 0 h 10"/>
                    <a:gd name="T10" fmla="*/ 16 w 21"/>
                    <a:gd name="T11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" h="10">
                      <a:moveTo>
                        <a:pt x="16" y="1"/>
                      </a:moveTo>
                      <a:cubicBezTo>
                        <a:pt x="18" y="1"/>
                        <a:pt x="21" y="3"/>
                        <a:pt x="19" y="6"/>
                      </a:cubicBezTo>
                      <a:cubicBezTo>
                        <a:pt x="18" y="8"/>
                        <a:pt x="14" y="8"/>
                        <a:pt x="12" y="8"/>
                      </a:cubicBezTo>
                      <a:cubicBezTo>
                        <a:pt x="9" y="9"/>
                        <a:pt x="0" y="10"/>
                        <a:pt x="1" y="5"/>
                      </a:cubicBezTo>
                      <a:cubicBezTo>
                        <a:pt x="2" y="1"/>
                        <a:pt x="11" y="0"/>
                        <a:pt x="14" y="0"/>
                      </a:cubicBezTo>
                      <a:cubicBezTo>
                        <a:pt x="14" y="0"/>
                        <a:pt x="15" y="0"/>
                        <a:pt x="16" y="1"/>
                      </a:cubicBezTo>
                      <a:close/>
                    </a:path>
                  </a:pathLst>
                </a:custGeom>
                <a:solidFill>
                  <a:srgbClr val="E990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8" name="Freeform 1232"/>
                <p:cNvSpPr>
                  <a:spLocks/>
                </p:cNvSpPr>
                <p:nvPr/>
              </p:nvSpPr>
              <p:spPr bwMode="auto">
                <a:xfrm>
                  <a:off x="7179569" y="6399143"/>
                  <a:ext cx="727286" cy="311694"/>
                </a:xfrm>
                <a:custGeom>
                  <a:avLst/>
                  <a:gdLst>
                    <a:gd name="T0" fmla="*/ 4 w 21"/>
                    <a:gd name="T1" fmla="*/ 7 h 9"/>
                    <a:gd name="T2" fmla="*/ 3 w 21"/>
                    <a:gd name="T3" fmla="*/ 1 h 9"/>
                    <a:gd name="T4" fmla="*/ 11 w 21"/>
                    <a:gd name="T5" fmla="*/ 0 h 9"/>
                    <a:gd name="T6" fmla="*/ 19 w 21"/>
                    <a:gd name="T7" fmla="*/ 5 h 9"/>
                    <a:gd name="T8" fmla="*/ 6 w 21"/>
                    <a:gd name="T9" fmla="*/ 8 h 9"/>
                    <a:gd name="T10" fmla="*/ 4 w 21"/>
                    <a:gd name="T11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" h="9">
                      <a:moveTo>
                        <a:pt x="4" y="7"/>
                      </a:moveTo>
                      <a:cubicBezTo>
                        <a:pt x="2" y="7"/>
                        <a:pt x="0" y="3"/>
                        <a:pt x="3" y="1"/>
                      </a:cubicBezTo>
                      <a:cubicBezTo>
                        <a:pt x="6" y="0"/>
                        <a:pt x="9" y="0"/>
                        <a:pt x="11" y="0"/>
                      </a:cubicBezTo>
                      <a:cubicBezTo>
                        <a:pt x="14" y="0"/>
                        <a:pt x="21" y="1"/>
                        <a:pt x="19" y="5"/>
                      </a:cubicBezTo>
                      <a:cubicBezTo>
                        <a:pt x="18" y="9"/>
                        <a:pt x="9" y="8"/>
                        <a:pt x="6" y="8"/>
                      </a:cubicBezTo>
                      <a:cubicBezTo>
                        <a:pt x="6" y="8"/>
                        <a:pt x="5" y="8"/>
                        <a:pt x="4" y="7"/>
                      </a:cubicBezTo>
                      <a:close/>
                    </a:path>
                  </a:pathLst>
                </a:custGeom>
                <a:solidFill>
                  <a:srgbClr val="E990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9" name="Freeform 1233"/>
                <p:cNvSpPr>
                  <a:spLocks/>
                </p:cNvSpPr>
                <p:nvPr/>
              </p:nvSpPr>
              <p:spPr bwMode="auto">
                <a:xfrm>
                  <a:off x="6867875" y="5290897"/>
                  <a:ext cx="484857" cy="173163"/>
                </a:xfrm>
                <a:custGeom>
                  <a:avLst/>
                  <a:gdLst>
                    <a:gd name="T0" fmla="*/ 12 w 14"/>
                    <a:gd name="T1" fmla="*/ 1 h 5"/>
                    <a:gd name="T2" fmla="*/ 7 w 14"/>
                    <a:gd name="T3" fmla="*/ 0 h 5"/>
                    <a:gd name="T4" fmla="*/ 2 w 14"/>
                    <a:gd name="T5" fmla="*/ 1 h 5"/>
                    <a:gd name="T6" fmla="*/ 2 w 14"/>
                    <a:gd name="T7" fmla="*/ 5 h 5"/>
                    <a:gd name="T8" fmla="*/ 7 w 14"/>
                    <a:gd name="T9" fmla="*/ 5 h 5"/>
                    <a:gd name="T10" fmla="*/ 12 w 14"/>
                    <a:gd name="T11" fmla="*/ 5 h 5"/>
                    <a:gd name="T12" fmla="*/ 12 w 14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5">
                      <a:moveTo>
                        <a:pt x="12" y="1"/>
                      </a:moveTo>
                      <a:cubicBezTo>
                        <a:pt x="10" y="0"/>
                        <a:pt x="9" y="0"/>
                        <a:pt x="7" y="0"/>
                      </a:cubicBezTo>
                      <a:cubicBezTo>
                        <a:pt x="6" y="0"/>
                        <a:pt x="4" y="0"/>
                        <a:pt x="2" y="1"/>
                      </a:cubicBezTo>
                      <a:cubicBezTo>
                        <a:pt x="1" y="1"/>
                        <a:pt x="0" y="4"/>
                        <a:pt x="2" y="5"/>
                      </a:cubicBezTo>
                      <a:cubicBezTo>
                        <a:pt x="4" y="5"/>
                        <a:pt x="5" y="5"/>
                        <a:pt x="7" y="5"/>
                      </a:cubicBezTo>
                      <a:cubicBezTo>
                        <a:pt x="9" y="5"/>
                        <a:pt x="10" y="5"/>
                        <a:pt x="12" y="5"/>
                      </a:cubicBezTo>
                      <a:cubicBezTo>
                        <a:pt x="14" y="4"/>
                        <a:pt x="14" y="2"/>
                        <a:pt x="12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0" name="Freeform 1234"/>
                <p:cNvSpPr>
                  <a:spLocks/>
                </p:cNvSpPr>
                <p:nvPr/>
              </p:nvSpPr>
              <p:spPr bwMode="auto">
                <a:xfrm>
                  <a:off x="5344037" y="5533326"/>
                  <a:ext cx="380959" cy="173163"/>
                </a:xfrm>
                <a:custGeom>
                  <a:avLst/>
                  <a:gdLst>
                    <a:gd name="T0" fmla="*/ 10 w 11"/>
                    <a:gd name="T1" fmla="*/ 1 h 5"/>
                    <a:gd name="T2" fmla="*/ 6 w 11"/>
                    <a:gd name="T3" fmla="*/ 1 h 5"/>
                    <a:gd name="T4" fmla="*/ 1 w 11"/>
                    <a:gd name="T5" fmla="*/ 1 h 5"/>
                    <a:gd name="T6" fmla="*/ 2 w 11"/>
                    <a:gd name="T7" fmla="*/ 4 h 5"/>
                    <a:gd name="T8" fmla="*/ 6 w 11"/>
                    <a:gd name="T9" fmla="*/ 4 h 5"/>
                    <a:gd name="T10" fmla="*/ 10 w 11"/>
                    <a:gd name="T11" fmla="*/ 4 h 5"/>
                    <a:gd name="T12" fmla="*/ 10 w 11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5">
                      <a:moveTo>
                        <a:pt x="10" y="1"/>
                      </a:moveTo>
                      <a:cubicBezTo>
                        <a:pt x="9" y="1"/>
                        <a:pt x="7" y="1"/>
                        <a:pt x="6" y="1"/>
                      </a:cubicBezTo>
                      <a:cubicBezTo>
                        <a:pt x="4" y="0"/>
                        <a:pt x="3" y="1"/>
                        <a:pt x="1" y="1"/>
                      </a:cubicBezTo>
                      <a:cubicBezTo>
                        <a:pt x="0" y="2"/>
                        <a:pt x="0" y="4"/>
                        <a:pt x="2" y="4"/>
                      </a:cubicBezTo>
                      <a:cubicBezTo>
                        <a:pt x="3" y="4"/>
                        <a:pt x="5" y="4"/>
                        <a:pt x="6" y="4"/>
                      </a:cubicBezTo>
                      <a:cubicBezTo>
                        <a:pt x="7" y="4"/>
                        <a:pt x="8" y="5"/>
                        <a:pt x="10" y="4"/>
                      </a:cubicBezTo>
                      <a:cubicBezTo>
                        <a:pt x="11" y="4"/>
                        <a:pt x="11" y="2"/>
                        <a:pt x="10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1" name="Freeform 1235"/>
                <p:cNvSpPr>
                  <a:spLocks/>
                </p:cNvSpPr>
                <p:nvPr/>
              </p:nvSpPr>
              <p:spPr bwMode="auto">
                <a:xfrm>
                  <a:off x="6244487" y="7126429"/>
                  <a:ext cx="588756" cy="138531"/>
                </a:xfrm>
                <a:custGeom>
                  <a:avLst/>
                  <a:gdLst>
                    <a:gd name="T0" fmla="*/ 16 w 17"/>
                    <a:gd name="T1" fmla="*/ 0 h 4"/>
                    <a:gd name="T2" fmla="*/ 9 w 17"/>
                    <a:gd name="T3" fmla="*/ 1 h 4"/>
                    <a:gd name="T4" fmla="*/ 1 w 17"/>
                    <a:gd name="T5" fmla="*/ 2 h 4"/>
                    <a:gd name="T6" fmla="*/ 1 w 17"/>
                    <a:gd name="T7" fmla="*/ 4 h 4"/>
                    <a:gd name="T8" fmla="*/ 9 w 17"/>
                    <a:gd name="T9" fmla="*/ 3 h 4"/>
                    <a:gd name="T10" fmla="*/ 16 w 17"/>
                    <a:gd name="T11" fmla="*/ 2 h 4"/>
                    <a:gd name="T12" fmla="*/ 16 w 17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4">
                      <a:moveTo>
                        <a:pt x="16" y="0"/>
                      </a:moveTo>
                      <a:cubicBezTo>
                        <a:pt x="14" y="0"/>
                        <a:pt x="12" y="1"/>
                        <a:pt x="9" y="1"/>
                      </a:cubicBezTo>
                      <a:cubicBezTo>
                        <a:pt x="7" y="1"/>
                        <a:pt x="4" y="2"/>
                        <a:pt x="1" y="2"/>
                      </a:cubicBezTo>
                      <a:cubicBezTo>
                        <a:pt x="0" y="2"/>
                        <a:pt x="0" y="4"/>
                        <a:pt x="1" y="4"/>
                      </a:cubicBezTo>
                      <a:cubicBezTo>
                        <a:pt x="4" y="4"/>
                        <a:pt x="6" y="4"/>
                        <a:pt x="9" y="3"/>
                      </a:cubicBezTo>
                      <a:cubicBezTo>
                        <a:pt x="11" y="3"/>
                        <a:pt x="14" y="3"/>
                        <a:pt x="16" y="2"/>
                      </a:cubicBezTo>
                      <a:cubicBezTo>
                        <a:pt x="17" y="1"/>
                        <a:pt x="17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F096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2" name="Freeform 1238"/>
                <p:cNvSpPr>
                  <a:spLocks/>
                </p:cNvSpPr>
                <p:nvPr/>
              </p:nvSpPr>
              <p:spPr bwMode="auto">
                <a:xfrm>
                  <a:off x="6313752" y="6468408"/>
                  <a:ext cx="207796" cy="311694"/>
                </a:xfrm>
                <a:custGeom>
                  <a:avLst/>
                  <a:gdLst>
                    <a:gd name="T0" fmla="*/ 5 w 6"/>
                    <a:gd name="T1" fmla="*/ 7 h 9"/>
                    <a:gd name="T2" fmla="*/ 3 w 6"/>
                    <a:gd name="T3" fmla="*/ 6 h 9"/>
                    <a:gd name="T4" fmla="*/ 3 w 6"/>
                    <a:gd name="T5" fmla="*/ 2 h 9"/>
                    <a:gd name="T6" fmla="*/ 2 w 6"/>
                    <a:gd name="T7" fmla="*/ 1 h 9"/>
                    <a:gd name="T8" fmla="*/ 0 w 6"/>
                    <a:gd name="T9" fmla="*/ 8 h 9"/>
                    <a:gd name="T10" fmla="*/ 1 w 6"/>
                    <a:gd name="T11" fmla="*/ 8 h 9"/>
                    <a:gd name="T12" fmla="*/ 5 w 6"/>
                    <a:gd name="T13" fmla="*/ 9 h 9"/>
                    <a:gd name="T14" fmla="*/ 5 w 6"/>
                    <a:gd name="T15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9">
                      <a:moveTo>
                        <a:pt x="5" y="7"/>
                      </a:moveTo>
                      <a:cubicBezTo>
                        <a:pt x="4" y="6"/>
                        <a:pt x="3" y="6"/>
                        <a:pt x="3" y="6"/>
                      </a:cubicBezTo>
                      <a:cubicBezTo>
                        <a:pt x="3" y="5"/>
                        <a:pt x="3" y="3"/>
                        <a:pt x="3" y="2"/>
                      </a:cubicBez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0" y="3"/>
                        <a:pt x="0" y="5"/>
                        <a:pt x="0" y="8"/>
                      </a:cubicBezTo>
                      <a:cubicBezTo>
                        <a:pt x="0" y="8"/>
                        <a:pt x="1" y="8"/>
                        <a:pt x="1" y="8"/>
                      </a:cubicBezTo>
                      <a:cubicBezTo>
                        <a:pt x="2" y="9"/>
                        <a:pt x="4" y="9"/>
                        <a:pt x="5" y="9"/>
                      </a:cubicBezTo>
                      <a:cubicBezTo>
                        <a:pt x="6" y="9"/>
                        <a:pt x="6" y="7"/>
                        <a:pt x="5" y="7"/>
                      </a:cubicBezTo>
                      <a:close/>
                    </a:path>
                  </a:pathLst>
                </a:custGeom>
                <a:solidFill>
                  <a:srgbClr val="E476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3" name="Freeform 1247"/>
                <p:cNvSpPr>
                  <a:spLocks/>
                </p:cNvSpPr>
                <p:nvPr/>
              </p:nvSpPr>
              <p:spPr bwMode="auto">
                <a:xfrm>
                  <a:off x="4270424" y="4148019"/>
                  <a:ext cx="3082308" cy="1004348"/>
                </a:xfrm>
                <a:custGeom>
                  <a:avLst/>
                  <a:gdLst>
                    <a:gd name="T0" fmla="*/ 87 w 89"/>
                    <a:gd name="T1" fmla="*/ 1 h 29"/>
                    <a:gd name="T2" fmla="*/ 48 w 89"/>
                    <a:gd name="T3" fmla="*/ 19 h 29"/>
                    <a:gd name="T4" fmla="*/ 2 w 89"/>
                    <a:gd name="T5" fmla="*/ 25 h 29"/>
                    <a:gd name="T6" fmla="*/ 2 w 89"/>
                    <a:gd name="T7" fmla="*/ 28 h 29"/>
                    <a:gd name="T8" fmla="*/ 52 w 89"/>
                    <a:gd name="T9" fmla="*/ 21 h 29"/>
                    <a:gd name="T10" fmla="*/ 75 w 89"/>
                    <a:gd name="T11" fmla="*/ 13 h 29"/>
                    <a:gd name="T12" fmla="*/ 88 w 89"/>
                    <a:gd name="T13" fmla="*/ 2 h 29"/>
                    <a:gd name="T14" fmla="*/ 87 w 89"/>
                    <a:gd name="T15" fmla="*/ 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9" h="29">
                      <a:moveTo>
                        <a:pt x="87" y="1"/>
                      </a:moveTo>
                      <a:cubicBezTo>
                        <a:pt x="76" y="10"/>
                        <a:pt x="62" y="15"/>
                        <a:pt x="48" y="19"/>
                      </a:cubicBezTo>
                      <a:cubicBezTo>
                        <a:pt x="33" y="23"/>
                        <a:pt x="18" y="24"/>
                        <a:pt x="2" y="25"/>
                      </a:cubicBezTo>
                      <a:cubicBezTo>
                        <a:pt x="0" y="26"/>
                        <a:pt x="0" y="28"/>
                        <a:pt x="2" y="28"/>
                      </a:cubicBezTo>
                      <a:cubicBezTo>
                        <a:pt x="19" y="29"/>
                        <a:pt x="36" y="26"/>
                        <a:pt x="52" y="21"/>
                      </a:cubicBezTo>
                      <a:cubicBezTo>
                        <a:pt x="60" y="19"/>
                        <a:pt x="67" y="16"/>
                        <a:pt x="75" y="13"/>
                      </a:cubicBezTo>
                      <a:cubicBezTo>
                        <a:pt x="80" y="11"/>
                        <a:pt x="86" y="7"/>
                        <a:pt x="88" y="2"/>
                      </a:cubicBezTo>
                      <a:cubicBezTo>
                        <a:pt x="89" y="1"/>
                        <a:pt x="87" y="0"/>
                        <a:pt x="87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4" name="Freeform 1248"/>
                <p:cNvSpPr>
                  <a:spLocks/>
                </p:cNvSpPr>
                <p:nvPr/>
              </p:nvSpPr>
              <p:spPr bwMode="auto">
                <a:xfrm>
                  <a:off x="4547486" y="3697794"/>
                  <a:ext cx="2355022" cy="796552"/>
                </a:xfrm>
                <a:custGeom>
                  <a:avLst/>
                  <a:gdLst>
                    <a:gd name="T0" fmla="*/ 68 w 68"/>
                    <a:gd name="T1" fmla="*/ 0 h 23"/>
                    <a:gd name="T2" fmla="*/ 35 w 68"/>
                    <a:gd name="T3" fmla="*/ 10 h 23"/>
                    <a:gd name="T4" fmla="*/ 1 w 68"/>
                    <a:gd name="T5" fmla="*/ 21 h 23"/>
                    <a:gd name="T6" fmla="*/ 1 w 68"/>
                    <a:gd name="T7" fmla="*/ 23 h 23"/>
                    <a:gd name="T8" fmla="*/ 36 w 68"/>
                    <a:gd name="T9" fmla="*/ 12 h 23"/>
                    <a:gd name="T10" fmla="*/ 68 w 68"/>
                    <a:gd name="T11" fmla="*/ 1 h 23"/>
                    <a:gd name="T12" fmla="*/ 68 w 68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8" h="23">
                      <a:moveTo>
                        <a:pt x="68" y="0"/>
                      </a:moveTo>
                      <a:cubicBezTo>
                        <a:pt x="57" y="2"/>
                        <a:pt x="46" y="6"/>
                        <a:pt x="35" y="10"/>
                      </a:cubicBezTo>
                      <a:cubicBezTo>
                        <a:pt x="24" y="13"/>
                        <a:pt x="12" y="17"/>
                        <a:pt x="1" y="21"/>
                      </a:cubicBezTo>
                      <a:cubicBezTo>
                        <a:pt x="0" y="22"/>
                        <a:pt x="0" y="23"/>
                        <a:pt x="1" y="23"/>
                      </a:cubicBezTo>
                      <a:cubicBezTo>
                        <a:pt x="13" y="20"/>
                        <a:pt x="24" y="16"/>
                        <a:pt x="36" y="12"/>
                      </a:cubicBezTo>
                      <a:cubicBezTo>
                        <a:pt x="46" y="9"/>
                        <a:pt x="58" y="6"/>
                        <a:pt x="68" y="1"/>
                      </a:cubicBezTo>
                      <a:cubicBezTo>
                        <a:pt x="68" y="1"/>
                        <a:pt x="68" y="0"/>
                        <a:pt x="68" y="0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5" name="Freeform 1249"/>
                <p:cNvSpPr>
                  <a:spLocks/>
                </p:cNvSpPr>
                <p:nvPr/>
              </p:nvSpPr>
              <p:spPr bwMode="auto">
                <a:xfrm>
                  <a:off x="4582118" y="3247569"/>
                  <a:ext cx="2493553" cy="727286"/>
                </a:xfrm>
                <a:custGeom>
                  <a:avLst/>
                  <a:gdLst>
                    <a:gd name="T0" fmla="*/ 72 w 72"/>
                    <a:gd name="T1" fmla="*/ 3 h 21"/>
                    <a:gd name="T2" fmla="*/ 30 w 72"/>
                    <a:gd name="T3" fmla="*/ 5 h 21"/>
                    <a:gd name="T4" fmla="*/ 9 w 72"/>
                    <a:gd name="T5" fmla="*/ 13 h 21"/>
                    <a:gd name="T6" fmla="*/ 0 w 72"/>
                    <a:gd name="T7" fmla="*/ 20 h 21"/>
                    <a:gd name="T8" fmla="*/ 1 w 72"/>
                    <a:gd name="T9" fmla="*/ 20 h 21"/>
                    <a:gd name="T10" fmla="*/ 18 w 72"/>
                    <a:gd name="T11" fmla="*/ 12 h 21"/>
                    <a:gd name="T12" fmla="*/ 35 w 72"/>
                    <a:gd name="T13" fmla="*/ 7 h 21"/>
                    <a:gd name="T14" fmla="*/ 72 w 72"/>
                    <a:gd name="T15" fmla="*/ 4 h 21"/>
                    <a:gd name="T16" fmla="*/ 72 w 72"/>
                    <a:gd name="T17" fmla="*/ 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2" h="21">
                      <a:moveTo>
                        <a:pt x="72" y="3"/>
                      </a:moveTo>
                      <a:cubicBezTo>
                        <a:pt x="58" y="0"/>
                        <a:pt x="43" y="2"/>
                        <a:pt x="30" y="5"/>
                      </a:cubicBezTo>
                      <a:cubicBezTo>
                        <a:pt x="23" y="7"/>
                        <a:pt x="16" y="10"/>
                        <a:pt x="9" y="13"/>
                      </a:cubicBezTo>
                      <a:cubicBezTo>
                        <a:pt x="5" y="14"/>
                        <a:pt x="0" y="16"/>
                        <a:pt x="0" y="20"/>
                      </a:cubicBezTo>
                      <a:cubicBezTo>
                        <a:pt x="0" y="21"/>
                        <a:pt x="1" y="21"/>
                        <a:pt x="1" y="20"/>
                      </a:cubicBezTo>
                      <a:cubicBezTo>
                        <a:pt x="3" y="15"/>
                        <a:pt x="14" y="13"/>
                        <a:pt x="18" y="12"/>
                      </a:cubicBezTo>
                      <a:cubicBezTo>
                        <a:pt x="24" y="10"/>
                        <a:pt x="30" y="8"/>
                        <a:pt x="35" y="7"/>
                      </a:cubicBezTo>
                      <a:cubicBezTo>
                        <a:pt x="48" y="5"/>
                        <a:pt x="59" y="5"/>
                        <a:pt x="72" y="4"/>
                      </a:cubicBezTo>
                      <a:cubicBezTo>
                        <a:pt x="72" y="4"/>
                        <a:pt x="72" y="3"/>
                        <a:pt x="72" y="3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6" name="Freeform 1250"/>
                <p:cNvSpPr>
                  <a:spLocks/>
                </p:cNvSpPr>
                <p:nvPr/>
              </p:nvSpPr>
              <p:spPr bwMode="auto">
                <a:xfrm>
                  <a:off x="7941488" y="3801692"/>
                  <a:ext cx="380959" cy="658021"/>
                </a:xfrm>
                <a:custGeom>
                  <a:avLst/>
                  <a:gdLst>
                    <a:gd name="T0" fmla="*/ 8 w 11"/>
                    <a:gd name="T1" fmla="*/ 9 h 19"/>
                    <a:gd name="T2" fmla="*/ 2 w 11"/>
                    <a:gd name="T3" fmla="*/ 0 h 19"/>
                    <a:gd name="T4" fmla="*/ 0 w 11"/>
                    <a:gd name="T5" fmla="*/ 1 h 19"/>
                    <a:gd name="T6" fmla="*/ 6 w 11"/>
                    <a:gd name="T7" fmla="*/ 10 h 19"/>
                    <a:gd name="T8" fmla="*/ 10 w 11"/>
                    <a:gd name="T9" fmla="*/ 18 h 19"/>
                    <a:gd name="T10" fmla="*/ 11 w 11"/>
                    <a:gd name="T11" fmla="*/ 18 h 19"/>
                    <a:gd name="T12" fmla="*/ 8 w 11"/>
                    <a:gd name="T13" fmla="*/ 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9">
                      <a:moveTo>
                        <a:pt x="8" y="9"/>
                      </a:moveTo>
                      <a:cubicBezTo>
                        <a:pt x="6" y="6"/>
                        <a:pt x="4" y="3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2" y="4"/>
                        <a:pt x="4" y="7"/>
                        <a:pt x="6" y="10"/>
                      </a:cubicBezTo>
                      <a:cubicBezTo>
                        <a:pt x="7" y="13"/>
                        <a:pt x="8" y="16"/>
                        <a:pt x="10" y="18"/>
                      </a:cubicBezTo>
                      <a:cubicBezTo>
                        <a:pt x="10" y="19"/>
                        <a:pt x="11" y="18"/>
                        <a:pt x="11" y="18"/>
                      </a:cubicBezTo>
                      <a:cubicBezTo>
                        <a:pt x="11" y="15"/>
                        <a:pt x="9" y="11"/>
                        <a:pt x="8" y="9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7" name="Freeform 1251"/>
                <p:cNvSpPr>
                  <a:spLocks/>
                </p:cNvSpPr>
                <p:nvPr/>
              </p:nvSpPr>
              <p:spPr bwMode="auto">
                <a:xfrm>
                  <a:off x="8080019" y="3593896"/>
                  <a:ext cx="311694" cy="311694"/>
                </a:xfrm>
                <a:custGeom>
                  <a:avLst/>
                  <a:gdLst>
                    <a:gd name="T0" fmla="*/ 1 w 9"/>
                    <a:gd name="T1" fmla="*/ 1 h 9"/>
                    <a:gd name="T2" fmla="*/ 1 w 9"/>
                    <a:gd name="T3" fmla="*/ 3 h 9"/>
                    <a:gd name="T4" fmla="*/ 6 w 9"/>
                    <a:gd name="T5" fmla="*/ 8 h 9"/>
                    <a:gd name="T6" fmla="*/ 9 w 9"/>
                    <a:gd name="T7" fmla="*/ 8 h 9"/>
                    <a:gd name="T8" fmla="*/ 1 w 9"/>
                    <a:gd name="T9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1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4" y="3"/>
                        <a:pt x="6" y="5"/>
                        <a:pt x="6" y="8"/>
                      </a:cubicBezTo>
                      <a:cubicBezTo>
                        <a:pt x="6" y="9"/>
                        <a:pt x="8" y="9"/>
                        <a:pt x="9" y="8"/>
                      </a:cubicBezTo>
                      <a:cubicBezTo>
                        <a:pt x="9" y="4"/>
                        <a:pt x="5" y="0"/>
                        <a:pt x="1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</p:grpSp>
        </p:grpSp>
        <p:grpSp>
          <p:nvGrpSpPr>
            <p:cNvPr id="386" name="Group 385"/>
            <p:cNvGrpSpPr/>
            <p:nvPr/>
          </p:nvGrpSpPr>
          <p:grpSpPr>
            <a:xfrm flipH="1">
              <a:off x="8047037" y="2733895"/>
              <a:ext cx="4724400" cy="2142905"/>
              <a:chOff x="13371382" y="3087801"/>
              <a:chExt cx="4179274" cy="2142905"/>
            </a:xfrm>
          </p:grpSpPr>
          <p:sp>
            <p:nvSpPr>
              <p:cNvPr id="387" name="Freeform 736"/>
              <p:cNvSpPr>
                <a:spLocks/>
              </p:cNvSpPr>
              <p:nvPr/>
            </p:nvSpPr>
            <p:spPr bwMode="auto">
              <a:xfrm>
                <a:off x="13395966" y="3927755"/>
                <a:ext cx="344175" cy="1302951"/>
              </a:xfrm>
              <a:custGeom>
                <a:avLst/>
                <a:gdLst>
                  <a:gd name="T0" fmla="*/ 9 w 14"/>
                  <a:gd name="T1" fmla="*/ 29 h 53"/>
                  <a:gd name="T2" fmla="*/ 9 w 14"/>
                  <a:gd name="T3" fmla="*/ 2 h 53"/>
                  <a:gd name="T4" fmla="*/ 5 w 14"/>
                  <a:gd name="T5" fmla="*/ 0 h 53"/>
                  <a:gd name="T6" fmla="*/ 5 w 14"/>
                  <a:gd name="T7" fmla="*/ 29 h 53"/>
                  <a:gd name="T8" fmla="*/ 1 w 14"/>
                  <a:gd name="T9" fmla="*/ 53 h 53"/>
                  <a:gd name="T10" fmla="*/ 7 w 14"/>
                  <a:gd name="T11" fmla="*/ 53 h 53"/>
                  <a:gd name="T12" fmla="*/ 14 w 14"/>
                  <a:gd name="T13" fmla="*/ 53 h 53"/>
                  <a:gd name="T14" fmla="*/ 9 w 14"/>
                  <a:gd name="T15" fmla="*/ 2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53">
                    <a:moveTo>
                      <a:pt x="9" y="29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0" y="33"/>
                      <a:pt x="1" y="53"/>
                      <a:pt x="1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33"/>
                      <a:pt x="9" y="29"/>
                    </a:cubicBezTo>
                    <a:close/>
                  </a:path>
                </a:pathLst>
              </a:custGeom>
              <a:solidFill>
                <a:srgbClr val="81B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88" name="Freeform 737"/>
              <p:cNvSpPr>
                <a:spLocks/>
              </p:cNvSpPr>
              <p:nvPr/>
            </p:nvSpPr>
            <p:spPr bwMode="auto">
              <a:xfrm>
                <a:off x="13371382" y="3087801"/>
                <a:ext cx="4179274" cy="1528305"/>
              </a:xfrm>
              <a:custGeom>
                <a:avLst/>
                <a:gdLst>
                  <a:gd name="T0" fmla="*/ 33 w 170"/>
                  <a:gd name="T1" fmla="*/ 62 h 62"/>
                  <a:gd name="T2" fmla="*/ 33 w 170"/>
                  <a:gd name="T3" fmla="*/ 47 h 62"/>
                  <a:gd name="T4" fmla="*/ 0 w 170"/>
                  <a:gd name="T5" fmla="*/ 32 h 62"/>
                  <a:gd name="T6" fmla="*/ 91 w 170"/>
                  <a:gd name="T7" fmla="*/ 0 h 62"/>
                  <a:gd name="T8" fmla="*/ 170 w 170"/>
                  <a:gd name="T9" fmla="*/ 35 h 62"/>
                  <a:gd name="T10" fmla="*/ 140 w 170"/>
                  <a:gd name="T11" fmla="*/ 50 h 62"/>
                  <a:gd name="T12" fmla="*/ 140 w 170"/>
                  <a:gd name="T13" fmla="*/ 62 h 62"/>
                  <a:gd name="T14" fmla="*/ 33 w 170"/>
                  <a:gd name="T1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62">
                    <a:moveTo>
                      <a:pt x="33" y="62"/>
                    </a:moveTo>
                    <a:cubicBezTo>
                      <a:pt x="33" y="47"/>
                      <a:pt x="33" y="47"/>
                      <a:pt x="33" y="47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170" y="35"/>
                      <a:pt x="170" y="35"/>
                      <a:pt x="170" y="35"/>
                    </a:cubicBezTo>
                    <a:cubicBezTo>
                      <a:pt x="140" y="50"/>
                      <a:pt x="140" y="50"/>
                      <a:pt x="140" y="50"/>
                    </a:cubicBezTo>
                    <a:cubicBezTo>
                      <a:pt x="140" y="62"/>
                      <a:pt x="140" y="62"/>
                      <a:pt x="140" y="62"/>
                    </a:cubicBezTo>
                    <a:cubicBezTo>
                      <a:pt x="140" y="62"/>
                      <a:pt x="96" y="48"/>
                      <a:pt x="33" y="62"/>
                    </a:cubicBezTo>
                    <a:close/>
                  </a:path>
                </a:pathLst>
              </a:custGeom>
              <a:solidFill>
                <a:srgbClr val="414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89" name="Freeform 738"/>
              <p:cNvSpPr>
                <a:spLocks/>
              </p:cNvSpPr>
              <p:nvPr/>
            </p:nvSpPr>
            <p:spPr bwMode="auto">
              <a:xfrm>
                <a:off x="14182653" y="4124427"/>
                <a:ext cx="2630484" cy="491679"/>
              </a:xfrm>
              <a:custGeom>
                <a:avLst/>
                <a:gdLst>
                  <a:gd name="T0" fmla="*/ 0 w 107"/>
                  <a:gd name="T1" fmla="*/ 20 h 20"/>
                  <a:gd name="T2" fmla="*/ 0 w 107"/>
                  <a:gd name="T3" fmla="*/ 6 h 20"/>
                  <a:gd name="T4" fmla="*/ 56 w 107"/>
                  <a:gd name="T5" fmla="*/ 0 h 20"/>
                  <a:gd name="T6" fmla="*/ 106 w 107"/>
                  <a:gd name="T7" fmla="*/ 8 h 20"/>
                  <a:gd name="T8" fmla="*/ 107 w 107"/>
                  <a:gd name="T9" fmla="*/ 20 h 20"/>
                  <a:gd name="T10" fmla="*/ 0 w 107"/>
                  <a:gd name="T1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20">
                    <a:moveTo>
                      <a:pt x="0" y="2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36" y="0"/>
                      <a:pt x="56" y="0"/>
                    </a:cubicBezTo>
                    <a:cubicBezTo>
                      <a:pt x="77" y="0"/>
                      <a:pt x="106" y="8"/>
                      <a:pt x="106" y="8"/>
                    </a:cubicBezTo>
                    <a:cubicBezTo>
                      <a:pt x="107" y="20"/>
                      <a:pt x="107" y="20"/>
                      <a:pt x="107" y="20"/>
                    </a:cubicBezTo>
                    <a:cubicBezTo>
                      <a:pt x="107" y="20"/>
                      <a:pt x="63" y="6"/>
                      <a:pt x="0" y="20"/>
                    </a:cubicBezTo>
                    <a:close/>
                  </a:path>
                </a:pathLst>
              </a:custGeom>
              <a:solidFill>
                <a:srgbClr val="323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428" name="กลุ่ม 281"/>
          <p:cNvGrpSpPr/>
          <p:nvPr/>
        </p:nvGrpSpPr>
        <p:grpSpPr>
          <a:xfrm>
            <a:off x="1698069" y="10389033"/>
            <a:ext cx="1776968" cy="3320247"/>
            <a:chOff x="12814301" y="7720013"/>
            <a:chExt cx="1219200" cy="2278063"/>
          </a:xfrm>
        </p:grpSpPr>
        <p:sp>
          <p:nvSpPr>
            <p:cNvPr id="429" name="Freeform 1106"/>
            <p:cNvSpPr>
              <a:spLocks/>
            </p:cNvSpPr>
            <p:nvPr/>
          </p:nvSpPr>
          <p:spPr bwMode="auto">
            <a:xfrm>
              <a:off x="12814301" y="7720013"/>
              <a:ext cx="1219200" cy="1668463"/>
            </a:xfrm>
            <a:custGeom>
              <a:avLst/>
              <a:gdLst>
                <a:gd name="T0" fmla="*/ 0 w 128"/>
                <a:gd name="T1" fmla="*/ 91 h 175"/>
                <a:gd name="T2" fmla="*/ 64 w 128"/>
                <a:gd name="T3" fmla="*/ 175 h 175"/>
                <a:gd name="T4" fmla="*/ 128 w 128"/>
                <a:gd name="T5" fmla="*/ 91 h 175"/>
                <a:gd name="T6" fmla="*/ 64 w 128"/>
                <a:gd name="T7" fmla="*/ 7 h 175"/>
                <a:gd name="T8" fmla="*/ 0 w 128"/>
                <a:gd name="T9" fmla="*/ 9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75">
                  <a:moveTo>
                    <a:pt x="0" y="91"/>
                  </a:moveTo>
                  <a:cubicBezTo>
                    <a:pt x="0" y="138"/>
                    <a:pt x="29" y="175"/>
                    <a:pt x="64" y="175"/>
                  </a:cubicBezTo>
                  <a:cubicBezTo>
                    <a:pt x="99" y="175"/>
                    <a:pt x="128" y="138"/>
                    <a:pt x="128" y="91"/>
                  </a:cubicBezTo>
                  <a:cubicBezTo>
                    <a:pt x="128" y="45"/>
                    <a:pt x="99" y="12"/>
                    <a:pt x="64" y="7"/>
                  </a:cubicBezTo>
                  <a:cubicBezTo>
                    <a:pt x="15" y="0"/>
                    <a:pt x="0" y="45"/>
                    <a:pt x="0" y="91"/>
                  </a:cubicBezTo>
                  <a:close/>
                </a:path>
              </a:pathLst>
            </a:custGeom>
            <a:solidFill>
              <a:srgbClr val="55A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0" name="Freeform 1107"/>
            <p:cNvSpPr>
              <a:spLocks/>
            </p:cNvSpPr>
            <p:nvPr/>
          </p:nvSpPr>
          <p:spPr bwMode="auto">
            <a:xfrm>
              <a:off x="13109576" y="8224838"/>
              <a:ext cx="609600" cy="1773238"/>
            </a:xfrm>
            <a:custGeom>
              <a:avLst/>
              <a:gdLst>
                <a:gd name="T0" fmla="*/ 0 w 384"/>
                <a:gd name="T1" fmla="*/ 385 h 1117"/>
                <a:gd name="T2" fmla="*/ 180 w 384"/>
                <a:gd name="T3" fmla="*/ 487 h 1117"/>
                <a:gd name="T4" fmla="*/ 192 w 384"/>
                <a:gd name="T5" fmla="*/ 168 h 1117"/>
                <a:gd name="T6" fmla="*/ 150 w 384"/>
                <a:gd name="T7" fmla="*/ 78 h 1117"/>
                <a:gd name="T8" fmla="*/ 192 w 384"/>
                <a:gd name="T9" fmla="*/ 132 h 1117"/>
                <a:gd name="T10" fmla="*/ 198 w 384"/>
                <a:gd name="T11" fmla="*/ 0 h 1117"/>
                <a:gd name="T12" fmla="*/ 204 w 384"/>
                <a:gd name="T13" fmla="*/ 198 h 1117"/>
                <a:gd name="T14" fmla="*/ 210 w 384"/>
                <a:gd name="T15" fmla="*/ 318 h 1117"/>
                <a:gd name="T16" fmla="*/ 384 w 384"/>
                <a:gd name="T17" fmla="*/ 264 h 1117"/>
                <a:gd name="T18" fmla="*/ 210 w 384"/>
                <a:gd name="T19" fmla="*/ 361 h 1117"/>
                <a:gd name="T20" fmla="*/ 234 w 384"/>
                <a:gd name="T21" fmla="*/ 1117 h 1117"/>
                <a:gd name="T22" fmla="*/ 150 w 384"/>
                <a:gd name="T23" fmla="*/ 1117 h 1117"/>
                <a:gd name="T24" fmla="*/ 174 w 384"/>
                <a:gd name="T25" fmla="*/ 517 h 1117"/>
                <a:gd name="T26" fmla="*/ 0 w 384"/>
                <a:gd name="T27" fmla="*/ 385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4" h="1117">
                  <a:moveTo>
                    <a:pt x="0" y="385"/>
                  </a:moveTo>
                  <a:lnTo>
                    <a:pt x="180" y="487"/>
                  </a:lnTo>
                  <a:lnTo>
                    <a:pt x="192" y="168"/>
                  </a:lnTo>
                  <a:lnTo>
                    <a:pt x="150" y="78"/>
                  </a:lnTo>
                  <a:lnTo>
                    <a:pt x="192" y="132"/>
                  </a:lnTo>
                  <a:lnTo>
                    <a:pt x="198" y="0"/>
                  </a:lnTo>
                  <a:lnTo>
                    <a:pt x="204" y="198"/>
                  </a:lnTo>
                  <a:lnTo>
                    <a:pt x="210" y="318"/>
                  </a:lnTo>
                  <a:lnTo>
                    <a:pt x="384" y="264"/>
                  </a:lnTo>
                  <a:lnTo>
                    <a:pt x="210" y="361"/>
                  </a:lnTo>
                  <a:lnTo>
                    <a:pt x="234" y="1117"/>
                  </a:lnTo>
                  <a:lnTo>
                    <a:pt x="150" y="1117"/>
                  </a:lnTo>
                  <a:lnTo>
                    <a:pt x="174" y="517"/>
                  </a:lnTo>
                  <a:lnTo>
                    <a:pt x="0" y="385"/>
                  </a:lnTo>
                  <a:close/>
                </a:path>
              </a:pathLst>
            </a:custGeom>
            <a:solidFill>
              <a:srgbClr val="874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431" name="กลุ่ม 284"/>
          <p:cNvGrpSpPr/>
          <p:nvPr/>
        </p:nvGrpSpPr>
        <p:grpSpPr>
          <a:xfrm>
            <a:off x="198437" y="8464929"/>
            <a:ext cx="2154207" cy="5251071"/>
            <a:chOff x="11403013" y="7348538"/>
            <a:chExt cx="1106488" cy="2697163"/>
          </a:xfrm>
        </p:grpSpPr>
        <p:sp>
          <p:nvSpPr>
            <p:cNvPr id="432" name="Freeform 1108"/>
            <p:cNvSpPr>
              <a:spLocks/>
            </p:cNvSpPr>
            <p:nvPr/>
          </p:nvSpPr>
          <p:spPr bwMode="auto">
            <a:xfrm>
              <a:off x="11403013" y="7348538"/>
              <a:ext cx="1106488" cy="2144713"/>
            </a:xfrm>
            <a:custGeom>
              <a:avLst/>
              <a:gdLst>
                <a:gd name="T0" fmla="*/ 116 w 116"/>
                <a:gd name="T1" fmla="*/ 149 h 225"/>
                <a:gd name="T2" fmla="*/ 58 w 116"/>
                <a:gd name="T3" fmla="*/ 225 h 225"/>
                <a:gd name="T4" fmla="*/ 0 w 116"/>
                <a:gd name="T5" fmla="*/ 149 h 225"/>
                <a:gd name="T6" fmla="*/ 48 w 116"/>
                <a:gd name="T7" fmla="*/ 9 h 225"/>
                <a:gd name="T8" fmla="*/ 116 w 116"/>
                <a:gd name="T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25">
                  <a:moveTo>
                    <a:pt x="116" y="149"/>
                  </a:moveTo>
                  <a:cubicBezTo>
                    <a:pt x="116" y="191"/>
                    <a:pt x="90" y="225"/>
                    <a:pt x="58" y="225"/>
                  </a:cubicBezTo>
                  <a:cubicBezTo>
                    <a:pt x="26" y="225"/>
                    <a:pt x="0" y="191"/>
                    <a:pt x="0" y="149"/>
                  </a:cubicBezTo>
                  <a:cubicBezTo>
                    <a:pt x="0" y="106"/>
                    <a:pt x="16" y="13"/>
                    <a:pt x="48" y="9"/>
                  </a:cubicBezTo>
                  <a:cubicBezTo>
                    <a:pt x="116" y="0"/>
                    <a:pt x="116" y="106"/>
                    <a:pt x="116" y="149"/>
                  </a:cubicBezTo>
                  <a:close/>
                </a:path>
              </a:pathLst>
            </a:custGeom>
            <a:solidFill>
              <a:srgbClr val="88C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3" name="Freeform 1109"/>
            <p:cNvSpPr>
              <a:spLocks/>
            </p:cNvSpPr>
            <p:nvPr/>
          </p:nvSpPr>
          <p:spPr bwMode="auto">
            <a:xfrm>
              <a:off x="11680826" y="8081963"/>
              <a:ext cx="561975" cy="1963738"/>
            </a:xfrm>
            <a:custGeom>
              <a:avLst/>
              <a:gdLst>
                <a:gd name="T0" fmla="*/ 354 w 354"/>
                <a:gd name="T1" fmla="*/ 426 h 1237"/>
                <a:gd name="T2" fmla="*/ 192 w 354"/>
                <a:gd name="T3" fmla="*/ 541 h 1237"/>
                <a:gd name="T4" fmla="*/ 180 w 354"/>
                <a:gd name="T5" fmla="*/ 186 h 1237"/>
                <a:gd name="T6" fmla="*/ 216 w 354"/>
                <a:gd name="T7" fmla="*/ 84 h 1237"/>
                <a:gd name="T8" fmla="*/ 180 w 354"/>
                <a:gd name="T9" fmla="*/ 150 h 1237"/>
                <a:gd name="T10" fmla="*/ 174 w 354"/>
                <a:gd name="T11" fmla="*/ 0 h 1237"/>
                <a:gd name="T12" fmla="*/ 168 w 354"/>
                <a:gd name="T13" fmla="*/ 216 h 1237"/>
                <a:gd name="T14" fmla="*/ 162 w 354"/>
                <a:gd name="T15" fmla="*/ 348 h 1237"/>
                <a:gd name="T16" fmla="*/ 0 w 354"/>
                <a:gd name="T17" fmla="*/ 294 h 1237"/>
                <a:gd name="T18" fmla="*/ 162 w 354"/>
                <a:gd name="T19" fmla="*/ 396 h 1237"/>
                <a:gd name="T20" fmla="*/ 144 w 354"/>
                <a:gd name="T21" fmla="*/ 1237 h 1237"/>
                <a:gd name="T22" fmla="*/ 216 w 354"/>
                <a:gd name="T23" fmla="*/ 1237 h 1237"/>
                <a:gd name="T24" fmla="*/ 192 w 354"/>
                <a:gd name="T25" fmla="*/ 577 h 1237"/>
                <a:gd name="T26" fmla="*/ 354 w 354"/>
                <a:gd name="T27" fmla="*/ 426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4" h="1237">
                  <a:moveTo>
                    <a:pt x="354" y="426"/>
                  </a:moveTo>
                  <a:lnTo>
                    <a:pt x="192" y="541"/>
                  </a:lnTo>
                  <a:lnTo>
                    <a:pt x="180" y="186"/>
                  </a:lnTo>
                  <a:lnTo>
                    <a:pt x="216" y="84"/>
                  </a:lnTo>
                  <a:lnTo>
                    <a:pt x="180" y="150"/>
                  </a:lnTo>
                  <a:lnTo>
                    <a:pt x="174" y="0"/>
                  </a:lnTo>
                  <a:lnTo>
                    <a:pt x="168" y="216"/>
                  </a:lnTo>
                  <a:lnTo>
                    <a:pt x="162" y="348"/>
                  </a:lnTo>
                  <a:lnTo>
                    <a:pt x="0" y="294"/>
                  </a:lnTo>
                  <a:lnTo>
                    <a:pt x="162" y="396"/>
                  </a:lnTo>
                  <a:lnTo>
                    <a:pt x="144" y="1237"/>
                  </a:lnTo>
                  <a:lnTo>
                    <a:pt x="216" y="1237"/>
                  </a:lnTo>
                  <a:lnTo>
                    <a:pt x="192" y="577"/>
                  </a:lnTo>
                  <a:lnTo>
                    <a:pt x="354" y="426"/>
                  </a:lnTo>
                  <a:close/>
                </a:path>
              </a:pathLst>
            </a:custGeom>
            <a:solidFill>
              <a:srgbClr val="874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785" name="กลุ่ม 281">
            <a:extLst>
              <a:ext uri="{FF2B5EF4-FFF2-40B4-BE49-F238E27FC236}">
                <a16:creationId xmlns:a16="http://schemas.microsoft.com/office/drawing/2014/main" xmlns="" id="{43409BFE-87B4-5A43-B1AB-30A4B0AFF6D8}"/>
              </a:ext>
            </a:extLst>
          </p:cNvPr>
          <p:cNvGrpSpPr/>
          <p:nvPr/>
        </p:nvGrpSpPr>
        <p:grpSpPr>
          <a:xfrm>
            <a:off x="19720092" y="10366850"/>
            <a:ext cx="1776968" cy="3320247"/>
            <a:chOff x="12814301" y="7720013"/>
            <a:chExt cx="1219200" cy="2278063"/>
          </a:xfrm>
        </p:grpSpPr>
        <p:sp>
          <p:nvSpPr>
            <p:cNvPr id="786" name="Freeform 1106">
              <a:extLst>
                <a:ext uri="{FF2B5EF4-FFF2-40B4-BE49-F238E27FC236}">
                  <a16:creationId xmlns:a16="http://schemas.microsoft.com/office/drawing/2014/main" xmlns="" id="{ACE912D0-3DB3-CA4C-BC93-560A22B6C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4301" y="7720013"/>
              <a:ext cx="1219200" cy="1668463"/>
            </a:xfrm>
            <a:custGeom>
              <a:avLst/>
              <a:gdLst>
                <a:gd name="T0" fmla="*/ 0 w 128"/>
                <a:gd name="T1" fmla="*/ 91 h 175"/>
                <a:gd name="T2" fmla="*/ 64 w 128"/>
                <a:gd name="T3" fmla="*/ 175 h 175"/>
                <a:gd name="T4" fmla="*/ 128 w 128"/>
                <a:gd name="T5" fmla="*/ 91 h 175"/>
                <a:gd name="T6" fmla="*/ 64 w 128"/>
                <a:gd name="T7" fmla="*/ 7 h 175"/>
                <a:gd name="T8" fmla="*/ 0 w 128"/>
                <a:gd name="T9" fmla="*/ 9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75">
                  <a:moveTo>
                    <a:pt x="0" y="91"/>
                  </a:moveTo>
                  <a:cubicBezTo>
                    <a:pt x="0" y="138"/>
                    <a:pt x="29" y="175"/>
                    <a:pt x="64" y="175"/>
                  </a:cubicBezTo>
                  <a:cubicBezTo>
                    <a:pt x="99" y="175"/>
                    <a:pt x="128" y="138"/>
                    <a:pt x="128" y="91"/>
                  </a:cubicBezTo>
                  <a:cubicBezTo>
                    <a:pt x="128" y="45"/>
                    <a:pt x="99" y="12"/>
                    <a:pt x="64" y="7"/>
                  </a:cubicBezTo>
                  <a:cubicBezTo>
                    <a:pt x="15" y="0"/>
                    <a:pt x="0" y="45"/>
                    <a:pt x="0" y="91"/>
                  </a:cubicBezTo>
                  <a:close/>
                </a:path>
              </a:pathLst>
            </a:custGeom>
            <a:solidFill>
              <a:srgbClr val="55A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7" name="Freeform 1107">
              <a:extLst>
                <a:ext uri="{FF2B5EF4-FFF2-40B4-BE49-F238E27FC236}">
                  <a16:creationId xmlns:a16="http://schemas.microsoft.com/office/drawing/2014/main" xmlns="" id="{D926DBB9-0A8C-9C4C-A14F-29F83F800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9576" y="8224838"/>
              <a:ext cx="609600" cy="1773238"/>
            </a:xfrm>
            <a:custGeom>
              <a:avLst/>
              <a:gdLst>
                <a:gd name="T0" fmla="*/ 0 w 384"/>
                <a:gd name="T1" fmla="*/ 385 h 1117"/>
                <a:gd name="T2" fmla="*/ 180 w 384"/>
                <a:gd name="T3" fmla="*/ 487 h 1117"/>
                <a:gd name="T4" fmla="*/ 192 w 384"/>
                <a:gd name="T5" fmla="*/ 168 h 1117"/>
                <a:gd name="T6" fmla="*/ 150 w 384"/>
                <a:gd name="T7" fmla="*/ 78 h 1117"/>
                <a:gd name="T8" fmla="*/ 192 w 384"/>
                <a:gd name="T9" fmla="*/ 132 h 1117"/>
                <a:gd name="T10" fmla="*/ 198 w 384"/>
                <a:gd name="T11" fmla="*/ 0 h 1117"/>
                <a:gd name="T12" fmla="*/ 204 w 384"/>
                <a:gd name="T13" fmla="*/ 198 h 1117"/>
                <a:gd name="T14" fmla="*/ 210 w 384"/>
                <a:gd name="T15" fmla="*/ 318 h 1117"/>
                <a:gd name="T16" fmla="*/ 384 w 384"/>
                <a:gd name="T17" fmla="*/ 264 h 1117"/>
                <a:gd name="T18" fmla="*/ 210 w 384"/>
                <a:gd name="T19" fmla="*/ 361 h 1117"/>
                <a:gd name="T20" fmla="*/ 234 w 384"/>
                <a:gd name="T21" fmla="*/ 1117 h 1117"/>
                <a:gd name="T22" fmla="*/ 150 w 384"/>
                <a:gd name="T23" fmla="*/ 1117 h 1117"/>
                <a:gd name="T24" fmla="*/ 174 w 384"/>
                <a:gd name="T25" fmla="*/ 517 h 1117"/>
                <a:gd name="T26" fmla="*/ 0 w 384"/>
                <a:gd name="T27" fmla="*/ 385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4" h="1117">
                  <a:moveTo>
                    <a:pt x="0" y="385"/>
                  </a:moveTo>
                  <a:lnTo>
                    <a:pt x="180" y="487"/>
                  </a:lnTo>
                  <a:lnTo>
                    <a:pt x="192" y="168"/>
                  </a:lnTo>
                  <a:lnTo>
                    <a:pt x="150" y="78"/>
                  </a:lnTo>
                  <a:lnTo>
                    <a:pt x="192" y="132"/>
                  </a:lnTo>
                  <a:lnTo>
                    <a:pt x="198" y="0"/>
                  </a:lnTo>
                  <a:lnTo>
                    <a:pt x="204" y="198"/>
                  </a:lnTo>
                  <a:lnTo>
                    <a:pt x="210" y="318"/>
                  </a:lnTo>
                  <a:lnTo>
                    <a:pt x="384" y="264"/>
                  </a:lnTo>
                  <a:lnTo>
                    <a:pt x="210" y="361"/>
                  </a:lnTo>
                  <a:lnTo>
                    <a:pt x="234" y="1117"/>
                  </a:lnTo>
                  <a:lnTo>
                    <a:pt x="150" y="1117"/>
                  </a:lnTo>
                  <a:lnTo>
                    <a:pt x="174" y="517"/>
                  </a:lnTo>
                  <a:lnTo>
                    <a:pt x="0" y="385"/>
                  </a:lnTo>
                  <a:close/>
                </a:path>
              </a:pathLst>
            </a:custGeom>
            <a:solidFill>
              <a:srgbClr val="874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788" name="กลุ่ม 214">
            <a:extLst>
              <a:ext uri="{FF2B5EF4-FFF2-40B4-BE49-F238E27FC236}">
                <a16:creationId xmlns:a16="http://schemas.microsoft.com/office/drawing/2014/main" xmlns="" id="{5F75644C-C46E-944B-9D8E-71C184A05332}"/>
              </a:ext>
            </a:extLst>
          </p:cNvPr>
          <p:cNvGrpSpPr/>
          <p:nvPr/>
        </p:nvGrpSpPr>
        <p:grpSpPr>
          <a:xfrm flipH="1">
            <a:off x="18334037" y="10739911"/>
            <a:ext cx="1617198" cy="2743200"/>
            <a:chOff x="20742489" y="8230394"/>
            <a:chExt cx="1573212" cy="2668588"/>
          </a:xfrm>
        </p:grpSpPr>
        <p:sp>
          <p:nvSpPr>
            <p:cNvPr id="789" name="Freeform 1195">
              <a:extLst>
                <a:ext uri="{FF2B5EF4-FFF2-40B4-BE49-F238E27FC236}">
                  <a16:creationId xmlns:a16="http://schemas.microsoft.com/office/drawing/2014/main" xmlns="" id="{50D24490-DBCC-5541-BCA2-F94536749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91726" y="9154319"/>
              <a:ext cx="1171575" cy="1257300"/>
            </a:xfrm>
            <a:custGeom>
              <a:avLst/>
              <a:gdLst>
                <a:gd name="T0" fmla="*/ 3 w 123"/>
                <a:gd name="T1" fmla="*/ 76 h 132"/>
                <a:gd name="T2" fmla="*/ 4 w 123"/>
                <a:gd name="T3" fmla="*/ 93 h 132"/>
                <a:gd name="T4" fmla="*/ 21 w 123"/>
                <a:gd name="T5" fmla="*/ 123 h 132"/>
                <a:gd name="T6" fmla="*/ 48 w 123"/>
                <a:gd name="T7" fmla="*/ 130 h 132"/>
                <a:gd name="T8" fmla="*/ 106 w 123"/>
                <a:gd name="T9" fmla="*/ 122 h 132"/>
                <a:gd name="T10" fmla="*/ 120 w 123"/>
                <a:gd name="T11" fmla="*/ 66 h 132"/>
                <a:gd name="T12" fmla="*/ 117 w 123"/>
                <a:gd name="T13" fmla="*/ 27 h 132"/>
                <a:gd name="T14" fmla="*/ 91 w 123"/>
                <a:gd name="T15" fmla="*/ 4 h 132"/>
                <a:gd name="T16" fmla="*/ 32 w 123"/>
                <a:gd name="T17" fmla="*/ 10 h 132"/>
                <a:gd name="T18" fmla="*/ 4 w 123"/>
                <a:gd name="T19" fmla="*/ 27 h 132"/>
                <a:gd name="T20" fmla="*/ 2 w 123"/>
                <a:gd name="T21" fmla="*/ 57 h 132"/>
                <a:gd name="T22" fmla="*/ 3 w 123"/>
                <a:gd name="T23" fmla="*/ 7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" h="132">
                  <a:moveTo>
                    <a:pt x="3" y="76"/>
                  </a:moveTo>
                  <a:cubicBezTo>
                    <a:pt x="3" y="81"/>
                    <a:pt x="3" y="87"/>
                    <a:pt x="4" y="93"/>
                  </a:cubicBezTo>
                  <a:cubicBezTo>
                    <a:pt x="6" y="104"/>
                    <a:pt x="11" y="116"/>
                    <a:pt x="21" y="123"/>
                  </a:cubicBezTo>
                  <a:cubicBezTo>
                    <a:pt x="29" y="128"/>
                    <a:pt x="39" y="129"/>
                    <a:pt x="48" y="130"/>
                  </a:cubicBezTo>
                  <a:cubicBezTo>
                    <a:pt x="67" y="132"/>
                    <a:pt x="88" y="131"/>
                    <a:pt x="106" y="122"/>
                  </a:cubicBezTo>
                  <a:cubicBezTo>
                    <a:pt x="123" y="112"/>
                    <a:pt x="120" y="84"/>
                    <a:pt x="120" y="66"/>
                  </a:cubicBezTo>
                  <a:cubicBezTo>
                    <a:pt x="120" y="53"/>
                    <a:pt x="120" y="39"/>
                    <a:pt x="117" y="27"/>
                  </a:cubicBezTo>
                  <a:cubicBezTo>
                    <a:pt x="111" y="11"/>
                    <a:pt x="101" y="6"/>
                    <a:pt x="91" y="4"/>
                  </a:cubicBezTo>
                  <a:cubicBezTo>
                    <a:pt x="72" y="0"/>
                    <a:pt x="51" y="2"/>
                    <a:pt x="32" y="10"/>
                  </a:cubicBezTo>
                  <a:cubicBezTo>
                    <a:pt x="23" y="13"/>
                    <a:pt x="10" y="12"/>
                    <a:pt x="4" y="27"/>
                  </a:cubicBezTo>
                  <a:cubicBezTo>
                    <a:pt x="0" y="36"/>
                    <a:pt x="1" y="47"/>
                    <a:pt x="2" y="57"/>
                  </a:cubicBezTo>
                  <a:cubicBezTo>
                    <a:pt x="3" y="63"/>
                    <a:pt x="3" y="69"/>
                    <a:pt x="3" y="76"/>
                  </a:cubicBezTo>
                  <a:close/>
                </a:path>
              </a:pathLst>
            </a:custGeom>
            <a:solidFill>
              <a:srgbClr val="E65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0" name="Freeform 1196">
              <a:extLst>
                <a:ext uri="{FF2B5EF4-FFF2-40B4-BE49-F238E27FC236}">
                  <a16:creationId xmlns:a16="http://schemas.microsoft.com/office/drawing/2014/main" xmlns="" id="{41AD9782-6E18-C34C-948B-0B1CC56F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6951" y="9344819"/>
              <a:ext cx="371475" cy="533400"/>
            </a:xfrm>
            <a:custGeom>
              <a:avLst/>
              <a:gdLst>
                <a:gd name="T0" fmla="*/ 1 w 39"/>
                <a:gd name="T1" fmla="*/ 49 h 56"/>
                <a:gd name="T2" fmla="*/ 7 w 39"/>
                <a:gd name="T3" fmla="*/ 55 h 56"/>
                <a:gd name="T4" fmla="*/ 9 w 39"/>
                <a:gd name="T5" fmla="*/ 56 h 56"/>
                <a:gd name="T6" fmla="*/ 11 w 39"/>
                <a:gd name="T7" fmla="*/ 56 h 56"/>
                <a:gd name="T8" fmla="*/ 16 w 39"/>
                <a:gd name="T9" fmla="*/ 55 h 56"/>
                <a:gd name="T10" fmla="*/ 17 w 39"/>
                <a:gd name="T11" fmla="*/ 54 h 56"/>
                <a:gd name="T12" fmla="*/ 30 w 39"/>
                <a:gd name="T13" fmla="*/ 41 h 56"/>
                <a:gd name="T14" fmla="*/ 33 w 39"/>
                <a:gd name="T15" fmla="*/ 34 h 56"/>
                <a:gd name="T16" fmla="*/ 35 w 39"/>
                <a:gd name="T17" fmla="*/ 27 h 56"/>
                <a:gd name="T18" fmla="*/ 36 w 39"/>
                <a:gd name="T19" fmla="*/ 22 h 56"/>
                <a:gd name="T20" fmla="*/ 37 w 39"/>
                <a:gd name="T21" fmla="*/ 8 h 56"/>
                <a:gd name="T22" fmla="*/ 15 w 39"/>
                <a:gd name="T23" fmla="*/ 12 h 56"/>
                <a:gd name="T24" fmla="*/ 11 w 39"/>
                <a:gd name="T25" fmla="*/ 16 h 56"/>
                <a:gd name="T26" fmla="*/ 9 w 39"/>
                <a:gd name="T27" fmla="*/ 18 h 56"/>
                <a:gd name="T28" fmla="*/ 2 w 39"/>
                <a:gd name="T29" fmla="*/ 32 h 56"/>
                <a:gd name="T30" fmla="*/ 0 w 39"/>
                <a:gd name="T31" fmla="*/ 39 h 56"/>
                <a:gd name="T32" fmla="*/ 1 w 39"/>
                <a:gd name="T33" fmla="*/ 4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56">
                  <a:moveTo>
                    <a:pt x="1" y="49"/>
                  </a:moveTo>
                  <a:cubicBezTo>
                    <a:pt x="2" y="52"/>
                    <a:pt x="4" y="54"/>
                    <a:pt x="7" y="55"/>
                  </a:cubicBezTo>
                  <a:cubicBezTo>
                    <a:pt x="8" y="56"/>
                    <a:pt x="9" y="56"/>
                    <a:pt x="9" y="56"/>
                  </a:cubicBezTo>
                  <a:cubicBezTo>
                    <a:pt x="10" y="56"/>
                    <a:pt x="10" y="56"/>
                    <a:pt x="11" y="56"/>
                  </a:cubicBezTo>
                  <a:cubicBezTo>
                    <a:pt x="13" y="56"/>
                    <a:pt x="14" y="56"/>
                    <a:pt x="16" y="55"/>
                  </a:cubicBezTo>
                  <a:cubicBezTo>
                    <a:pt x="16" y="55"/>
                    <a:pt x="17" y="54"/>
                    <a:pt x="17" y="54"/>
                  </a:cubicBezTo>
                  <a:cubicBezTo>
                    <a:pt x="22" y="51"/>
                    <a:pt x="27" y="46"/>
                    <a:pt x="30" y="41"/>
                  </a:cubicBezTo>
                  <a:cubicBezTo>
                    <a:pt x="31" y="39"/>
                    <a:pt x="32" y="36"/>
                    <a:pt x="33" y="34"/>
                  </a:cubicBezTo>
                  <a:cubicBezTo>
                    <a:pt x="34" y="31"/>
                    <a:pt x="35" y="29"/>
                    <a:pt x="35" y="27"/>
                  </a:cubicBezTo>
                  <a:cubicBezTo>
                    <a:pt x="35" y="25"/>
                    <a:pt x="36" y="24"/>
                    <a:pt x="36" y="22"/>
                  </a:cubicBezTo>
                  <a:cubicBezTo>
                    <a:pt x="37" y="18"/>
                    <a:pt x="39" y="12"/>
                    <a:pt x="37" y="8"/>
                  </a:cubicBezTo>
                  <a:cubicBezTo>
                    <a:pt x="34" y="0"/>
                    <a:pt x="22" y="7"/>
                    <a:pt x="15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7"/>
                    <a:pt x="10" y="17"/>
                    <a:pt x="9" y="18"/>
                  </a:cubicBezTo>
                  <a:cubicBezTo>
                    <a:pt x="6" y="22"/>
                    <a:pt x="3" y="27"/>
                    <a:pt x="2" y="32"/>
                  </a:cubicBezTo>
                  <a:cubicBezTo>
                    <a:pt x="1" y="34"/>
                    <a:pt x="0" y="36"/>
                    <a:pt x="0" y="39"/>
                  </a:cubicBezTo>
                  <a:cubicBezTo>
                    <a:pt x="0" y="42"/>
                    <a:pt x="0" y="45"/>
                    <a:pt x="1" y="49"/>
                  </a:cubicBezTo>
                  <a:close/>
                </a:path>
              </a:pathLst>
            </a:custGeom>
            <a:solidFill>
              <a:srgbClr val="61B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1" name="Freeform 1197">
              <a:extLst>
                <a:ext uri="{FF2B5EF4-FFF2-40B4-BE49-F238E27FC236}">
                  <a16:creationId xmlns:a16="http://schemas.microsoft.com/office/drawing/2014/main" xmlns="" id="{EF7E6D9A-EDE4-014C-9F02-0EF92117D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72676" y="9459119"/>
              <a:ext cx="247650" cy="209550"/>
            </a:xfrm>
            <a:custGeom>
              <a:avLst/>
              <a:gdLst>
                <a:gd name="T0" fmla="*/ 0 w 26"/>
                <a:gd name="T1" fmla="*/ 6 h 22"/>
                <a:gd name="T2" fmla="*/ 1 w 26"/>
                <a:gd name="T3" fmla="*/ 6 h 22"/>
                <a:gd name="T4" fmla="*/ 10 w 26"/>
                <a:gd name="T5" fmla="*/ 12 h 22"/>
                <a:gd name="T6" fmla="*/ 24 w 26"/>
                <a:gd name="T7" fmla="*/ 22 h 22"/>
                <a:gd name="T8" fmla="*/ 26 w 26"/>
                <a:gd name="T9" fmla="*/ 15 h 22"/>
                <a:gd name="T10" fmla="*/ 15 w 26"/>
                <a:gd name="T11" fmla="*/ 6 h 22"/>
                <a:gd name="T12" fmla="*/ 6 w 26"/>
                <a:gd name="T13" fmla="*/ 0 h 22"/>
                <a:gd name="T14" fmla="*/ 2 w 26"/>
                <a:gd name="T15" fmla="*/ 4 h 22"/>
                <a:gd name="T16" fmla="*/ 0 w 26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2">
                  <a:moveTo>
                    <a:pt x="0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4" y="8"/>
                    <a:pt x="7" y="10"/>
                    <a:pt x="10" y="12"/>
                  </a:cubicBezTo>
                  <a:cubicBezTo>
                    <a:pt x="15" y="15"/>
                    <a:pt x="19" y="19"/>
                    <a:pt x="24" y="22"/>
                  </a:cubicBezTo>
                  <a:cubicBezTo>
                    <a:pt x="25" y="19"/>
                    <a:pt x="26" y="17"/>
                    <a:pt x="26" y="15"/>
                  </a:cubicBezTo>
                  <a:cubicBezTo>
                    <a:pt x="23" y="11"/>
                    <a:pt x="18" y="9"/>
                    <a:pt x="15" y="6"/>
                  </a:cubicBezTo>
                  <a:cubicBezTo>
                    <a:pt x="12" y="4"/>
                    <a:pt x="9" y="2"/>
                    <a:pt x="6" y="0"/>
                  </a:cubicBezTo>
                  <a:cubicBezTo>
                    <a:pt x="4" y="2"/>
                    <a:pt x="3" y="3"/>
                    <a:pt x="2" y="4"/>
                  </a:cubicBezTo>
                  <a:cubicBezTo>
                    <a:pt x="1" y="5"/>
                    <a:pt x="1" y="5"/>
                    <a:pt x="0" y="6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2" name="Freeform 1198">
              <a:extLst>
                <a:ext uri="{FF2B5EF4-FFF2-40B4-BE49-F238E27FC236}">
                  <a16:creationId xmlns:a16="http://schemas.microsoft.com/office/drawing/2014/main" xmlns="" id="{BA0DC834-EE65-B94A-9604-EBE9B9AE9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6951" y="9640094"/>
              <a:ext cx="180975" cy="238125"/>
            </a:xfrm>
            <a:custGeom>
              <a:avLst/>
              <a:gdLst>
                <a:gd name="T0" fmla="*/ 0 w 19"/>
                <a:gd name="T1" fmla="*/ 8 h 25"/>
                <a:gd name="T2" fmla="*/ 3 w 19"/>
                <a:gd name="T3" fmla="*/ 7 h 25"/>
                <a:gd name="T4" fmla="*/ 11 w 19"/>
                <a:gd name="T5" fmla="*/ 7 h 25"/>
                <a:gd name="T6" fmla="*/ 9 w 19"/>
                <a:gd name="T7" fmla="*/ 16 h 25"/>
                <a:gd name="T8" fmla="*/ 11 w 19"/>
                <a:gd name="T9" fmla="*/ 25 h 25"/>
                <a:gd name="T10" fmla="*/ 16 w 19"/>
                <a:gd name="T11" fmla="*/ 24 h 25"/>
                <a:gd name="T12" fmla="*/ 17 w 19"/>
                <a:gd name="T13" fmla="*/ 23 h 25"/>
                <a:gd name="T14" fmla="*/ 16 w 19"/>
                <a:gd name="T15" fmla="*/ 13 h 25"/>
                <a:gd name="T16" fmla="*/ 18 w 19"/>
                <a:gd name="T17" fmla="*/ 7 h 25"/>
                <a:gd name="T18" fmla="*/ 18 w 19"/>
                <a:gd name="T19" fmla="*/ 4 h 25"/>
                <a:gd name="T20" fmla="*/ 18 w 19"/>
                <a:gd name="T21" fmla="*/ 4 h 25"/>
                <a:gd name="T22" fmla="*/ 17 w 19"/>
                <a:gd name="T23" fmla="*/ 3 h 25"/>
                <a:gd name="T24" fmla="*/ 16 w 19"/>
                <a:gd name="T25" fmla="*/ 2 h 25"/>
                <a:gd name="T26" fmla="*/ 2 w 19"/>
                <a:gd name="T27" fmla="*/ 1 h 25"/>
                <a:gd name="T28" fmla="*/ 0 w 19"/>
                <a:gd name="T2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25">
                  <a:moveTo>
                    <a:pt x="0" y="8"/>
                  </a:moveTo>
                  <a:cubicBezTo>
                    <a:pt x="1" y="7"/>
                    <a:pt x="2" y="7"/>
                    <a:pt x="3" y="7"/>
                  </a:cubicBezTo>
                  <a:cubicBezTo>
                    <a:pt x="6" y="7"/>
                    <a:pt x="8" y="7"/>
                    <a:pt x="11" y="7"/>
                  </a:cubicBezTo>
                  <a:cubicBezTo>
                    <a:pt x="10" y="10"/>
                    <a:pt x="10" y="14"/>
                    <a:pt x="9" y="16"/>
                  </a:cubicBezTo>
                  <a:cubicBezTo>
                    <a:pt x="9" y="19"/>
                    <a:pt x="10" y="22"/>
                    <a:pt x="11" y="25"/>
                  </a:cubicBezTo>
                  <a:cubicBezTo>
                    <a:pt x="13" y="25"/>
                    <a:pt x="14" y="25"/>
                    <a:pt x="16" y="24"/>
                  </a:cubicBezTo>
                  <a:cubicBezTo>
                    <a:pt x="16" y="24"/>
                    <a:pt x="17" y="23"/>
                    <a:pt x="17" y="23"/>
                  </a:cubicBezTo>
                  <a:cubicBezTo>
                    <a:pt x="16" y="20"/>
                    <a:pt x="16" y="17"/>
                    <a:pt x="16" y="13"/>
                  </a:cubicBezTo>
                  <a:cubicBezTo>
                    <a:pt x="17" y="11"/>
                    <a:pt x="18" y="9"/>
                    <a:pt x="18" y="7"/>
                  </a:cubicBezTo>
                  <a:cubicBezTo>
                    <a:pt x="19" y="6"/>
                    <a:pt x="19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8" y="3"/>
                    <a:pt x="17" y="3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2" y="0"/>
                    <a:pt x="6" y="0"/>
                    <a:pt x="2" y="1"/>
                  </a:cubicBezTo>
                  <a:cubicBezTo>
                    <a:pt x="1" y="3"/>
                    <a:pt x="0" y="5"/>
                    <a:pt x="0" y="8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3" name="Freeform 1199">
              <a:extLst>
                <a:ext uri="{FF2B5EF4-FFF2-40B4-BE49-F238E27FC236}">
                  <a16:creationId xmlns:a16="http://schemas.microsoft.com/office/drawing/2014/main" xmlns="" id="{F848DBFA-5916-F946-97FF-64F7883E8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4576" y="9640094"/>
              <a:ext cx="142875" cy="123825"/>
            </a:xfrm>
            <a:custGeom>
              <a:avLst/>
              <a:gdLst>
                <a:gd name="T0" fmla="*/ 0 w 15"/>
                <a:gd name="T1" fmla="*/ 8 h 13"/>
                <a:gd name="T2" fmla="*/ 4 w 15"/>
                <a:gd name="T3" fmla="*/ 5 h 13"/>
                <a:gd name="T4" fmla="*/ 14 w 15"/>
                <a:gd name="T5" fmla="*/ 1 h 13"/>
                <a:gd name="T6" fmla="*/ 14 w 15"/>
                <a:gd name="T7" fmla="*/ 3 h 13"/>
                <a:gd name="T8" fmla="*/ 4 w 15"/>
                <a:gd name="T9" fmla="*/ 12 h 13"/>
                <a:gd name="T10" fmla="*/ 3 w 15"/>
                <a:gd name="T11" fmla="*/ 13 h 13"/>
                <a:gd name="T12" fmla="*/ 2 w 15"/>
                <a:gd name="T13" fmla="*/ 13 h 13"/>
                <a:gd name="T14" fmla="*/ 1 w 15"/>
                <a:gd name="T15" fmla="*/ 11 h 13"/>
                <a:gd name="T16" fmla="*/ 2 w 15"/>
                <a:gd name="T17" fmla="*/ 8 h 13"/>
                <a:gd name="T18" fmla="*/ 1 w 15"/>
                <a:gd name="T19" fmla="*/ 9 h 13"/>
                <a:gd name="T20" fmla="*/ 0 w 15"/>
                <a:gd name="T2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3">
                  <a:moveTo>
                    <a:pt x="0" y="8"/>
                  </a:moveTo>
                  <a:cubicBezTo>
                    <a:pt x="0" y="7"/>
                    <a:pt x="3" y="6"/>
                    <a:pt x="4" y="5"/>
                  </a:cubicBezTo>
                  <a:cubicBezTo>
                    <a:pt x="7" y="2"/>
                    <a:pt x="10" y="0"/>
                    <a:pt x="14" y="1"/>
                  </a:cubicBezTo>
                  <a:cubicBezTo>
                    <a:pt x="15" y="1"/>
                    <a:pt x="15" y="3"/>
                    <a:pt x="14" y="3"/>
                  </a:cubicBezTo>
                  <a:cubicBezTo>
                    <a:pt x="9" y="4"/>
                    <a:pt x="6" y="7"/>
                    <a:pt x="4" y="12"/>
                  </a:cubicBezTo>
                  <a:cubicBezTo>
                    <a:pt x="4" y="12"/>
                    <a:pt x="3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2"/>
                    <a:pt x="1" y="12"/>
                    <a:pt x="1" y="11"/>
                  </a:cubicBezTo>
                  <a:cubicBezTo>
                    <a:pt x="2" y="10"/>
                    <a:pt x="2" y="9"/>
                    <a:pt x="2" y="8"/>
                  </a:cubicBezTo>
                  <a:cubicBezTo>
                    <a:pt x="2" y="9"/>
                    <a:pt x="1" y="9"/>
                    <a:pt x="1" y="9"/>
                  </a:cubicBezTo>
                  <a:cubicBezTo>
                    <a:pt x="0" y="9"/>
                    <a:pt x="0" y="9"/>
                    <a:pt x="0" y="8"/>
                  </a:cubicBezTo>
                  <a:close/>
                </a:path>
              </a:pathLst>
            </a:custGeom>
            <a:solidFill>
              <a:srgbClr val="4988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4" name="Freeform 1200">
              <a:extLst>
                <a:ext uri="{FF2B5EF4-FFF2-40B4-BE49-F238E27FC236}">
                  <a16:creationId xmlns:a16="http://schemas.microsoft.com/office/drawing/2014/main" xmlns="" id="{358AEE73-ED98-724C-B86C-A9E215BA2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6601" y="9344819"/>
              <a:ext cx="371475" cy="533400"/>
            </a:xfrm>
            <a:custGeom>
              <a:avLst/>
              <a:gdLst>
                <a:gd name="T0" fmla="*/ 37 w 39"/>
                <a:gd name="T1" fmla="*/ 49 h 56"/>
                <a:gd name="T2" fmla="*/ 32 w 39"/>
                <a:gd name="T3" fmla="*/ 55 h 56"/>
                <a:gd name="T4" fmla="*/ 29 w 39"/>
                <a:gd name="T5" fmla="*/ 56 h 56"/>
                <a:gd name="T6" fmla="*/ 28 w 39"/>
                <a:gd name="T7" fmla="*/ 56 h 56"/>
                <a:gd name="T8" fmla="*/ 23 w 39"/>
                <a:gd name="T9" fmla="*/ 55 h 56"/>
                <a:gd name="T10" fmla="*/ 21 w 39"/>
                <a:gd name="T11" fmla="*/ 54 h 56"/>
                <a:gd name="T12" fmla="*/ 9 w 39"/>
                <a:gd name="T13" fmla="*/ 41 h 56"/>
                <a:gd name="T14" fmla="*/ 5 w 39"/>
                <a:gd name="T15" fmla="*/ 34 h 56"/>
                <a:gd name="T16" fmla="*/ 3 w 39"/>
                <a:gd name="T17" fmla="*/ 27 h 56"/>
                <a:gd name="T18" fmla="*/ 3 w 39"/>
                <a:gd name="T19" fmla="*/ 22 h 56"/>
                <a:gd name="T20" fmla="*/ 1 w 39"/>
                <a:gd name="T21" fmla="*/ 8 h 56"/>
                <a:gd name="T22" fmla="*/ 23 w 39"/>
                <a:gd name="T23" fmla="*/ 12 h 56"/>
                <a:gd name="T24" fmla="*/ 28 w 39"/>
                <a:gd name="T25" fmla="*/ 16 h 56"/>
                <a:gd name="T26" fmla="*/ 29 w 39"/>
                <a:gd name="T27" fmla="*/ 18 h 56"/>
                <a:gd name="T28" fmla="*/ 37 w 39"/>
                <a:gd name="T29" fmla="*/ 32 h 56"/>
                <a:gd name="T30" fmla="*/ 38 w 39"/>
                <a:gd name="T31" fmla="*/ 39 h 56"/>
                <a:gd name="T32" fmla="*/ 37 w 39"/>
                <a:gd name="T33" fmla="*/ 4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56">
                  <a:moveTo>
                    <a:pt x="37" y="49"/>
                  </a:moveTo>
                  <a:cubicBezTo>
                    <a:pt x="36" y="52"/>
                    <a:pt x="35" y="54"/>
                    <a:pt x="32" y="55"/>
                  </a:cubicBezTo>
                  <a:cubicBezTo>
                    <a:pt x="31" y="56"/>
                    <a:pt x="30" y="56"/>
                    <a:pt x="29" y="56"/>
                  </a:cubicBezTo>
                  <a:cubicBezTo>
                    <a:pt x="29" y="56"/>
                    <a:pt x="28" y="56"/>
                    <a:pt x="28" y="56"/>
                  </a:cubicBezTo>
                  <a:cubicBezTo>
                    <a:pt x="26" y="56"/>
                    <a:pt x="24" y="56"/>
                    <a:pt x="23" y="55"/>
                  </a:cubicBezTo>
                  <a:cubicBezTo>
                    <a:pt x="22" y="55"/>
                    <a:pt x="22" y="54"/>
                    <a:pt x="21" y="54"/>
                  </a:cubicBezTo>
                  <a:cubicBezTo>
                    <a:pt x="17" y="51"/>
                    <a:pt x="12" y="46"/>
                    <a:pt x="9" y="41"/>
                  </a:cubicBezTo>
                  <a:cubicBezTo>
                    <a:pt x="8" y="39"/>
                    <a:pt x="6" y="36"/>
                    <a:pt x="5" y="34"/>
                  </a:cubicBezTo>
                  <a:cubicBezTo>
                    <a:pt x="5" y="31"/>
                    <a:pt x="4" y="29"/>
                    <a:pt x="3" y="27"/>
                  </a:cubicBezTo>
                  <a:cubicBezTo>
                    <a:pt x="3" y="25"/>
                    <a:pt x="3" y="24"/>
                    <a:pt x="3" y="22"/>
                  </a:cubicBezTo>
                  <a:cubicBezTo>
                    <a:pt x="2" y="18"/>
                    <a:pt x="0" y="12"/>
                    <a:pt x="1" y="8"/>
                  </a:cubicBezTo>
                  <a:cubicBezTo>
                    <a:pt x="4" y="0"/>
                    <a:pt x="16" y="7"/>
                    <a:pt x="23" y="12"/>
                  </a:cubicBezTo>
                  <a:cubicBezTo>
                    <a:pt x="25" y="14"/>
                    <a:pt x="27" y="15"/>
                    <a:pt x="28" y="16"/>
                  </a:cubicBezTo>
                  <a:cubicBezTo>
                    <a:pt x="28" y="17"/>
                    <a:pt x="29" y="17"/>
                    <a:pt x="29" y="18"/>
                  </a:cubicBezTo>
                  <a:cubicBezTo>
                    <a:pt x="33" y="22"/>
                    <a:pt x="35" y="27"/>
                    <a:pt x="37" y="32"/>
                  </a:cubicBezTo>
                  <a:cubicBezTo>
                    <a:pt x="38" y="34"/>
                    <a:pt x="38" y="36"/>
                    <a:pt x="38" y="39"/>
                  </a:cubicBezTo>
                  <a:cubicBezTo>
                    <a:pt x="39" y="42"/>
                    <a:pt x="38" y="45"/>
                    <a:pt x="37" y="49"/>
                  </a:cubicBezTo>
                  <a:close/>
                </a:path>
              </a:pathLst>
            </a:custGeom>
            <a:solidFill>
              <a:srgbClr val="61B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5" name="Freeform 1201">
              <a:extLst>
                <a:ext uri="{FF2B5EF4-FFF2-40B4-BE49-F238E27FC236}">
                  <a16:creationId xmlns:a16="http://schemas.microsoft.com/office/drawing/2014/main" xmlns="" id="{7E812D88-F8BA-9442-A889-307E7F12CD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25176" y="9459119"/>
              <a:ext cx="247650" cy="209550"/>
            </a:xfrm>
            <a:custGeom>
              <a:avLst/>
              <a:gdLst>
                <a:gd name="T0" fmla="*/ 26 w 26"/>
                <a:gd name="T1" fmla="*/ 6 h 22"/>
                <a:gd name="T2" fmla="*/ 26 w 26"/>
                <a:gd name="T3" fmla="*/ 6 h 22"/>
                <a:gd name="T4" fmla="*/ 16 w 26"/>
                <a:gd name="T5" fmla="*/ 12 h 22"/>
                <a:gd name="T6" fmla="*/ 2 w 26"/>
                <a:gd name="T7" fmla="*/ 22 h 22"/>
                <a:gd name="T8" fmla="*/ 0 w 26"/>
                <a:gd name="T9" fmla="*/ 15 h 22"/>
                <a:gd name="T10" fmla="*/ 12 w 26"/>
                <a:gd name="T11" fmla="*/ 6 h 22"/>
                <a:gd name="T12" fmla="*/ 20 w 26"/>
                <a:gd name="T13" fmla="*/ 0 h 22"/>
                <a:gd name="T14" fmla="*/ 25 w 26"/>
                <a:gd name="T15" fmla="*/ 4 h 22"/>
                <a:gd name="T16" fmla="*/ 26 w 26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2">
                  <a:moveTo>
                    <a:pt x="26" y="6"/>
                  </a:moveTo>
                  <a:cubicBezTo>
                    <a:pt x="26" y="6"/>
                    <a:pt x="26" y="6"/>
                    <a:pt x="26" y="6"/>
                  </a:cubicBezTo>
                  <a:cubicBezTo>
                    <a:pt x="23" y="8"/>
                    <a:pt x="19" y="10"/>
                    <a:pt x="16" y="12"/>
                  </a:cubicBezTo>
                  <a:cubicBezTo>
                    <a:pt x="11" y="15"/>
                    <a:pt x="7" y="19"/>
                    <a:pt x="2" y="22"/>
                  </a:cubicBezTo>
                  <a:cubicBezTo>
                    <a:pt x="2" y="19"/>
                    <a:pt x="1" y="17"/>
                    <a:pt x="0" y="15"/>
                  </a:cubicBezTo>
                  <a:cubicBezTo>
                    <a:pt x="4" y="11"/>
                    <a:pt x="8" y="9"/>
                    <a:pt x="12" y="6"/>
                  </a:cubicBezTo>
                  <a:cubicBezTo>
                    <a:pt x="14" y="4"/>
                    <a:pt x="17" y="2"/>
                    <a:pt x="20" y="0"/>
                  </a:cubicBezTo>
                  <a:cubicBezTo>
                    <a:pt x="22" y="2"/>
                    <a:pt x="24" y="3"/>
                    <a:pt x="25" y="4"/>
                  </a:cubicBezTo>
                  <a:cubicBezTo>
                    <a:pt x="25" y="5"/>
                    <a:pt x="26" y="5"/>
                    <a:pt x="26" y="6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6" name="Freeform 1202">
              <a:extLst>
                <a:ext uri="{FF2B5EF4-FFF2-40B4-BE49-F238E27FC236}">
                  <a16:creationId xmlns:a16="http://schemas.microsoft.com/office/drawing/2014/main" xmlns="" id="{93F6A646-336C-1942-A31A-5E02274ED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77576" y="9640094"/>
              <a:ext cx="180975" cy="238125"/>
            </a:xfrm>
            <a:custGeom>
              <a:avLst/>
              <a:gdLst>
                <a:gd name="T0" fmla="*/ 19 w 19"/>
                <a:gd name="T1" fmla="*/ 8 h 25"/>
                <a:gd name="T2" fmla="*/ 16 w 19"/>
                <a:gd name="T3" fmla="*/ 7 h 25"/>
                <a:gd name="T4" fmla="*/ 9 w 19"/>
                <a:gd name="T5" fmla="*/ 7 h 25"/>
                <a:gd name="T6" fmla="*/ 10 w 19"/>
                <a:gd name="T7" fmla="*/ 16 h 25"/>
                <a:gd name="T8" fmla="*/ 9 w 19"/>
                <a:gd name="T9" fmla="*/ 25 h 25"/>
                <a:gd name="T10" fmla="*/ 4 w 19"/>
                <a:gd name="T11" fmla="*/ 24 h 25"/>
                <a:gd name="T12" fmla="*/ 2 w 19"/>
                <a:gd name="T13" fmla="*/ 23 h 25"/>
                <a:gd name="T14" fmla="*/ 3 w 19"/>
                <a:gd name="T15" fmla="*/ 13 h 25"/>
                <a:gd name="T16" fmla="*/ 2 w 19"/>
                <a:gd name="T17" fmla="*/ 7 h 25"/>
                <a:gd name="T18" fmla="*/ 2 w 19"/>
                <a:gd name="T19" fmla="*/ 4 h 25"/>
                <a:gd name="T20" fmla="*/ 2 w 19"/>
                <a:gd name="T21" fmla="*/ 4 h 25"/>
                <a:gd name="T22" fmla="*/ 2 w 19"/>
                <a:gd name="T23" fmla="*/ 3 h 25"/>
                <a:gd name="T24" fmla="*/ 4 w 19"/>
                <a:gd name="T25" fmla="*/ 2 h 25"/>
                <a:gd name="T26" fmla="*/ 18 w 19"/>
                <a:gd name="T27" fmla="*/ 1 h 25"/>
                <a:gd name="T28" fmla="*/ 19 w 19"/>
                <a:gd name="T2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25">
                  <a:moveTo>
                    <a:pt x="19" y="8"/>
                  </a:moveTo>
                  <a:cubicBezTo>
                    <a:pt x="18" y="7"/>
                    <a:pt x="17" y="7"/>
                    <a:pt x="16" y="7"/>
                  </a:cubicBezTo>
                  <a:cubicBezTo>
                    <a:pt x="14" y="7"/>
                    <a:pt x="11" y="7"/>
                    <a:pt x="9" y="7"/>
                  </a:cubicBezTo>
                  <a:cubicBezTo>
                    <a:pt x="10" y="10"/>
                    <a:pt x="10" y="14"/>
                    <a:pt x="10" y="16"/>
                  </a:cubicBezTo>
                  <a:cubicBezTo>
                    <a:pt x="10" y="19"/>
                    <a:pt x="10" y="22"/>
                    <a:pt x="9" y="25"/>
                  </a:cubicBezTo>
                  <a:cubicBezTo>
                    <a:pt x="7" y="25"/>
                    <a:pt x="5" y="25"/>
                    <a:pt x="4" y="24"/>
                  </a:cubicBezTo>
                  <a:cubicBezTo>
                    <a:pt x="3" y="24"/>
                    <a:pt x="3" y="23"/>
                    <a:pt x="2" y="23"/>
                  </a:cubicBezTo>
                  <a:cubicBezTo>
                    <a:pt x="3" y="20"/>
                    <a:pt x="4" y="17"/>
                    <a:pt x="3" y="13"/>
                  </a:cubicBezTo>
                  <a:cubicBezTo>
                    <a:pt x="3" y="11"/>
                    <a:pt x="2" y="9"/>
                    <a:pt x="2" y="7"/>
                  </a:cubicBezTo>
                  <a:cubicBezTo>
                    <a:pt x="1" y="6"/>
                    <a:pt x="0" y="5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8" y="0"/>
                    <a:pt x="14" y="0"/>
                    <a:pt x="18" y="1"/>
                  </a:cubicBezTo>
                  <a:cubicBezTo>
                    <a:pt x="19" y="3"/>
                    <a:pt x="19" y="5"/>
                    <a:pt x="19" y="8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7" name="Freeform 1203">
              <a:extLst>
                <a:ext uri="{FF2B5EF4-FFF2-40B4-BE49-F238E27FC236}">
                  <a16:creationId xmlns:a16="http://schemas.microsoft.com/office/drawing/2014/main" xmlns="" id="{9B056572-DCC2-9B43-A656-B4166C5E95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49001" y="9621044"/>
              <a:ext cx="152400" cy="123825"/>
            </a:xfrm>
            <a:custGeom>
              <a:avLst/>
              <a:gdLst>
                <a:gd name="T0" fmla="*/ 16 w 16"/>
                <a:gd name="T1" fmla="*/ 8 h 13"/>
                <a:gd name="T2" fmla="*/ 11 w 16"/>
                <a:gd name="T3" fmla="*/ 5 h 13"/>
                <a:gd name="T4" fmla="*/ 2 w 16"/>
                <a:gd name="T5" fmla="*/ 1 h 13"/>
                <a:gd name="T6" fmla="*/ 2 w 16"/>
                <a:gd name="T7" fmla="*/ 3 h 13"/>
                <a:gd name="T8" fmla="*/ 12 w 16"/>
                <a:gd name="T9" fmla="*/ 12 h 13"/>
                <a:gd name="T10" fmla="*/ 13 w 16"/>
                <a:gd name="T11" fmla="*/ 13 h 13"/>
                <a:gd name="T12" fmla="*/ 14 w 16"/>
                <a:gd name="T13" fmla="*/ 12 h 13"/>
                <a:gd name="T14" fmla="*/ 14 w 16"/>
                <a:gd name="T15" fmla="*/ 11 h 13"/>
                <a:gd name="T16" fmla="*/ 13 w 16"/>
                <a:gd name="T17" fmla="*/ 8 h 13"/>
                <a:gd name="T18" fmla="*/ 15 w 16"/>
                <a:gd name="T19" fmla="*/ 9 h 13"/>
                <a:gd name="T20" fmla="*/ 16 w 16"/>
                <a:gd name="T2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3">
                  <a:moveTo>
                    <a:pt x="16" y="8"/>
                  </a:moveTo>
                  <a:cubicBezTo>
                    <a:pt x="15" y="6"/>
                    <a:pt x="13" y="5"/>
                    <a:pt x="11" y="5"/>
                  </a:cubicBezTo>
                  <a:cubicBezTo>
                    <a:pt x="9" y="2"/>
                    <a:pt x="5" y="0"/>
                    <a:pt x="2" y="1"/>
                  </a:cubicBezTo>
                  <a:cubicBezTo>
                    <a:pt x="1" y="1"/>
                    <a:pt x="0" y="3"/>
                    <a:pt x="2" y="3"/>
                  </a:cubicBezTo>
                  <a:cubicBezTo>
                    <a:pt x="7" y="4"/>
                    <a:pt x="10" y="7"/>
                    <a:pt x="12" y="12"/>
                  </a:cubicBezTo>
                  <a:cubicBezTo>
                    <a:pt x="12" y="12"/>
                    <a:pt x="12" y="13"/>
                    <a:pt x="13" y="13"/>
                  </a:cubicBezTo>
                  <a:cubicBezTo>
                    <a:pt x="13" y="13"/>
                    <a:pt x="13" y="13"/>
                    <a:pt x="14" y="12"/>
                  </a:cubicBezTo>
                  <a:cubicBezTo>
                    <a:pt x="14" y="12"/>
                    <a:pt x="14" y="11"/>
                    <a:pt x="14" y="11"/>
                  </a:cubicBezTo>
                  <a:cubicBezTo>
                    <a:pt x="14" y="10"/>
                    <a:pt x="14" y="9"/>
                    <a:pt x="13" y="8"/>
                  </a:cubicBezTo>
                  <a:cubicBezTo>
                    <a:pt x="14" y="9"/>
                    <a:pt x="14" y="9"/>
                    <a:pt x="15" y="9"/>
                  </a:cubicBezTo>
                  <a:cubicBezTo>
                    <a:pt x="15" y="9"/>
                    <a:pt x="16" y="9"/>
                    <a:pt x="16" y="8"/>
                  </a:cubicBezTo>
                  <a:close/>
                </a:path>
              </a:pathLst>
            </a:custGeom>
            <a:solidFill>
              <a:srgbClr val="4988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8" name="Freeform 1204">
              <a:extLst>
                <a:ext uri="{FF2B5EF4-FFF2-40B4-BE49-F238E27FC236}">
                  <a16:creationId xmlns:a16="http://schemas.microsoft.com/office/drawing/2014/main" xmlns="" id="{F07820A3-2E50-CB4A-854E-9270293CA5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63276" y="10649744"/>
              <a:ext cx="66675" cy="115888"/>
            </a:xfrm>
            <a:custGeom>
              <a:avLst/>
              <a:gdLst>
                <a:gd name="T0" fmla="*/ 0 w 7"/>
                <a:gd name="T1" fmla="*/ 0 h 12"/>
                <a:gd name="T2" fmla="*/ 0 w 7"/>
                <a:gd name="T3" fmla="*/ 12 h 12"/>
                <a:gd name="T4" fmla="*/ 7 w 7"/>
                <a:gd name="T5" fmla="*/ 11 h 12"/>
                <a:gd name="T6" fmla="*/ 6 w 7"/>
                <a:gd name="T7" fmla="*/ 0 h 12"/>
                <a:gd name="T8" fmla="*/ 0 w 7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">
                  <a:moveTo>
                    <a:pt x="0" y="0"/>
                  </a:moveTo>
                  <a:cubicBezTo>
                    <a:pt x="0" y="4"/>
                    <a:pt x="1" y="8"/>
                    <a:pt x="0" y="12"/>
                  </a:cubicBezTo>
                  <a:cubicBezTo>
                    <a:pt x="2" y="12"/>
                    <a:pt x="5" y="12"/>
                    <a:pt x="7" y="11"/>
                  </a:cubicBezTo>
                  <a:cubicBezTo>
                    <a:pt x="7" y="8"/>
                    <a:pt x="6" y="4"/>
                    <a:pt x="6" y="0"/>
                  </a:cubicBezTo>
                  <a:cubicBezTo>
                    <a:pt x="4" y="1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9" name="Freeform 1205">
              <a:extLst>
                <a:ext uri="{FF2B5EF4-FFF2-40B4-BE49-F238E27FC236}">
                  <a16:creationId xmlns:a16="http://schemas.microsoft.com/office/drawing/2014/main" xmlns="" id="{1C3366A5-0CEC-984C-A3D2-E69FBB5C2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3751" y="10737057"/>
              <a:ext cx="228600" cy="114300"/>
            </a:xfrm>
            <a:custGeom>
              <a:avLst/>
              <a:gdLst>
                <a:gd name="T0" fmla="*/ 1 w 24"/>
                <a:gd name="T1" fmla="*/ 10 h 12"/>
                <a:gd name="T2" fmla="*/ 3 w 24"/>
                <a:gd name="T3" fmla="*/ 11 h 12"/>
                <a:gd name="T4" fmla="*/ 16 w 24"/>
                <a:gd name="T5" fmla="*/ 11 h 12"/>
                <a:gd name="T6" fmla="*/ 19 w 24"/>
                <a:gd name="T7" fmla="*/ 10 h 12"/>
                <a:gd name="T8" fmla="*/ 23 w 24"/>
                <a:gd name="T9" fmla="*/ 7 h 12"/>
                <a:gd name="T10" fmla="*/ 21 w 24"/>
                <a:gd name="T11" fmla="*/ 2 h 12"/>
                <a:gd name="T12" fmla="*/ 17 w 24"/>
                <a:gd name="T13" fmla="*/ 2 h 12"/>
                <a:gd name="T14" fmla="*/ 15 w 24"/>
                <a:gd name="T15" fmla="*/ 2 h 12"/>
                <a:gd name="T16" fmla="*/ 11 w 24"/>
                <a:gd name="T17" fmla="*/ 5 h 12"/>
                <a:gd name="T18" fmla="*/ 8 w 24"/>
                <a:gd name="T19" fmla="*/ 1 h 12"/>
                <a:gd name="T20" fmla="*/ 1 w 24"/>
                <a:gd name="T21" fmla="*/ 2 h 12"/>
                <a:gd name="T22" fmla="*/ 0 w 24"/>
                <a:gd name="T23" fmla="*/ 6 h 12"/>
                <a:gd name="T24" fmla="*/ 1 w 24"/>
                <a:gd name="T2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12">
                  <a:moveTo>
                    <a:pt x="1" y="10"/>
                  </a:moveTo>
                  <a:cubicBezTo>
                    <a:pt x="1" y="11"/>
                    <a:pt x="2" y="11"/>
                    <a:pt x="3" y="11"/>
                  </a:cubicBezTo>
                  <a:cubicBezTo>
                    <a:pt x="7" y="12"/>
                    <a:pt x="12" y="12"/>
                    <a:pt x="16" y="11"/>
                  </a:cubicBezTo>
                  <a:cubicBezTo>
                    <a:pt x="17" y="11"/>
                    <a:pt x="18" y="11"/>
                    <a:pt x="19" y="10"/>
                  </a:cubicBezTo>
                  <a:cubicBezTo>
                    <a:pt x="21" y="10"/>
                    <a:pt x="23" y="9"/>
                    <a:pt x="23" y="7"/>
                  </a:cubicBezTo>
                  <a:cubicBezTo>
                    <a:pt x="24" y="5"/>
                    <a:pt x="23" y="3"/>
                    <a:pt x="21" y="2"/>
                  </a:cubicBezTo>
                  <a:cubicBezTo>
                    <a:pt x="20" y="2"/>
                    <a:pt x="18" y="1"/>
                    <a:pt x="17" y="2"/>
                  </a:cubicBezTo>
                  <a:cubicBezTo>
                    <a:pt x="17" y="2"/>
                    <a:pt x="16" y="2"/>
                    <a:pt x="15" y="2"/>
                  </a:cubicBezTo>
                  <a:cubicBezTo>
                    <a:pt x="14" y="3"/>
                    <a:pt x="12" y="4"/>
                    <a:pt x="11" y="5"/>
                  </a:cubicBezTo>
                  <a:cubicBezTo>
                    <a:pt x="9" y="4"/>
                    <a:pt x="8" y="3"/>
                    <a:pt x="8" y="1"/>
                  </a:cubicBezTo>
                  <a:cubicBezTo>
                    <a:pt x="6" y="0"/>
                    <a:pt x="3" y="1"/>
                    <a:pt x="1" y="2"/>
                  </a:cubicBezTo>
                  <a:cubicBezTo>
                    <a:pt x="1" y="3"/>
                    <a:pt x="1" y="5"/>
                    <a:pt x="0" y="6"/>
                  </a:cubicBezTo>
                  <a:cubicBezTo>
                    <a:pt x="0" y="8"/>
                    <a:pt x="0" y="9"/>
                    <a:pt x="1" y="10"/>
                  </a:cubicBezTo>
                  <a:close/>
                </a:path>
              </a:pathLst>
            </a:custGeom>
            <a:solidFill>
              <a:srgbClr val="E95E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0" name="Freeform 1206">
              <a:extLst>
                <a:ext uri="{FF2B5EF4-FFF2-40B4-BE49-F238E27FC236}">
                  <a16:creationId xmlns:a16="http://schemas.microsoft.com/office/drawing/2014/main" xmlns="" id="{7C8E1D4E-B1DB-A243-B687-EBFCBCE60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87101" y="10746582"/>
              <a:ext cx="95250" cy="95250"/>
            </a:xfrm>
            <a:custGeom>
              <a:avLst/>
              <a:gdLst>
                <a:gd name="T0" fmla="*/ 0 w 10"/>
                <a:gd name="T1" fmla="*/ 7 h 10"/>
                <a:gd name="T2" fmla="*/ 2 w 10"/>
                <a:gd name="T3" fmla="*/ 10 h 10"/>
                <a:gd name="T4" fmla="*/ 5 w 10"/>
                <a:gd name="T5" fmla="*/ 9 h 10"/>
                <a:gd name="T6" fmla="*/ 9 w 10"/>
                <a:gd name="T7" fmla="*/ 6 h 10"/>
                <a:gd name="T8" fmla="*/ 7 w 10"/>
                <a:gd name="T9" fmla="*/ 1 h 10"/>
                <a:gd name="T10" fmla="*/ 3 w 10"/>
                <a:gd name="T11" fmla="*/ 1 h 10"/>
                <a:gd name="T12" fmla="*/ 2 w 10"/>
                <a:gd name="T13" fmla="*/ 3 h 10"/>
                <a:gd name="T14" fmla="*/ 0 w 10"/>
                <a:gd name="T1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0">
                  <a:moveTo>
                    <a:pt x="0" y="7"/>
                  </a:moveTo>
                  <a:cubicBezTo>
                    <a:pt x="1" y="8"/>
                    <a:pt x="1" y="9"/>
                    <a:pt x="2" y="10"/>
                  </a:cubicBezTo>
                  <a:cubicBezTo>
                    <a:pt x="3" y="10"/>
                    <a:pt x="4" y="10"/>
                    <a:pt x="5" y="9"/>
                  </a:cubicBezTo>
                  <a:cubicBezTo>
                    <a:pt x="7" y="9"/>
                    <a:pt x="9" y="8"/>
                    <a:pt x="9" y="6"/>
                  </a:cubicBezTo>
                  <a:cubicBezTo>
                    <a:pt x="10" y="4"/>
                    <a:pt x="9" y="2"/>
                    <a:pt x="7" y="1"/>
                  </a:cubicBezTo>
                  <a:cubicBezTo>
                    <a:pt x="6" y="1"/>
                    <a:pt x="4" y="0"/>
                    <a:pt x="3" y="1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4"/>
                    <a:pt x="0" y="6"/>
                    <a:pt x="0" y="7"/>
                  </a:cubicBezTo>
                  <a:close/>
                </a:path>
              </a:pathLst>
            </a:custGeom>
            <a:solidFill>
              <a:srgbClr val="E97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1" name="Freeform 1207">
              <a:extLst>
                <a:ext uri="{FF2B5EF4-FFF2-40B4-BE49-F238E27FC236}">
                  <a16:creationId xmlns:a16="http://schemas.microsoft.com/office/drawing/2014/main" xmlns="" id="{13737C67-885D-3E41-A5D8-DF1455054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4701" y="10794207"/>
              <a:ext cx="257175" cy="76200"/>
            </a:xfrm>
            <a:custGeom>
              <a:avLst/>
              <a:gdLst>
                <a:gd name="T0" fmla="*/ 26 w 27"/>
                <a:gd name="T1" fmla="*/ 3 h 8"/>
                <a:gd name="T2" fmla="*/ 24 w 27"/>
                <a:gd name="T3" fmla="*/ 5 h 8"/>
                <a:gd name="T4" fmla="*/ 3 w 27"/>
                <a:gd name="T5" fmla="*/ 6 h 8"/>
                <a:gd name="T6" fmla="*/ 0 w 27"/>
                <a:gd name="T7" fmla="*/ 3 h 8"/>
                <a:gd name="T8" fmla="*/ 2 w 27"/>
                <a:gd name="T9" fmla="*/ 2 h 8"/>
                <a:gd name="T10" fmla="*/ 4 w 27"/>
                <a:gd name="T11" fmla="*/ 2 h 8"/>
                <a:gd name="T12" fmla="*/ 17 w 27"/>
                <a:gd name="T13" fmla="*/ 3 h 8"/>
                <a:gd name="T14" fmla="*/ 24 w 27"/>
                <a:gd name="T15" fmla="*/ 1 h 8"/>
                <a:gd name="T16" fmla="*/ 26 w 27"/>
                <a:gd name="T17" fmla="*/ 0 h 8"/>
                <a:gd name="T18" fmla="*/ 26 w 27"/>
                <a:gd name="T1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8">
                  <a:moveTo>
                    <a:pt x="26" y="3"/>
                  </a:moveTo>
                  <a:cubicBezTo>
                    <a:pt x="26" y="4"/>
                    <a:pt x="25" y="4"/>
                    <a:pt x="24" y="5"/>
                  </a:cubicBezTo>
                  <a:cubicBezTo>
                    <a:pt x="17" y="7"/>
                    <a:pt x="10" y="8"/>
                    <a:pt x="3" y="6"/>
                  </a:cubicBezTo>
                  <a:cubicBezTo>
                    <a:pt x="2" y="6"/>
                    <a:pt x="0" y="5"/>
                    <a:pt x="0" y="3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8" y="4"/>
                    <a:pt x="13" y="4"/>
                    <a:pt x="17" y="3"/>
                  </a:cubicBezTo>
                  <a:cubicBezTo>
                    <a:pt x="19" y="2"/>
                    <a:pt x="22" y="2"/>
                    <a:pt x="24" y="1"/>
                  </a:cubicBezTo>
                  <a:cubicBezTo>
                    <a:pt x="24" y="1"/>
                    <a:pt x="25" y="0"/>
                    <a:pt x="26" y="0"/>
                  </a:cubicBezTo>
                  <a:cubicBezTo>
                    <a:pt x="27" y="1"/>
                    <a:pt x="27" y="2"/>
                    <a:pt x="26" y="3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2" name="Freeform 1208">
              <a:extLst>
                <a:ext uri="{FF2B5EF4-FFF2-40B4-BE49-F238E27FC236}">
                  <a16:creationId xmlns:a16="http://schemas.microsoft.com/office/drawing/2014/main" xmlns="" id="{C76F9FFB-16F4-9546-8FB4-F0B858C62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10901" y="10756107"/>
              <a:ext cx="38100" cy="19050"/>
            </a:xfrm>
            <a:custGeom>
              <a:avLst/>
              <a:gdLst>
                <a:gd name="T0" fmla="*/ 1 w 4"/>
                <a:gd name="T1" fmla="*/ 1 h 2"/>
                <a:gd name="T2" fmla="*/ 3 w 4"/>
                <a:gd name="T3" fmla="*/ 0 h 2"/>
                <a:gd name="T4" fmla="*/ 3 w 4"/>
                <a:gd name="T5" fmla="*/ 1 h 2"/>
                <a:gd name="T6" fmla="*/ 2 w 4"/>
                <a:gd name="T7" fmla="*/ 1 h 2"/>
                <a:gd name="T8" fmla="*/ 1 w 4"/>
                <a:gd name="T9" fmla="*/ 2 h 2"/>
                <a:gd name="T10" fmla="*/ 1 w 4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1" y="1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4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0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3" name="Freeform 1209">
              <a:extLst>
                <a:ext uri="{FF2B5EF4-FFF2-40B4-BE49-F238E27FC236}">
                  <a16:creationId xmlns:a16="http://schemas.microsoft.com/office/drawing/2014/main" xmlns="" id="{84ED77EC-DDA1-2D49-8E4F-4EE2869CE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0426" y="10765632"/>
              <a:ext cx="28575" cy="19050"/>
            </a:xfrm>
            <a:custGeom>
              <a:avLst/>
              <a:gdLst>
                <a:gd name="T0" fmla="*/ 1 w 3"/>
                <a:gd name="T1" fmla="*/ 1 h 2"/>
                <a:gd name="T2" fmla="*/ 3 w 3"/>
                <a:gd name="T3" fmla="*/ 0 h 2"/>
                <a:gd name="T4" fmla="*/ 3 w 3"/>
                <a:gd name="T5" fmla="*/ 1 h 2"/>
                <a:gd name="T6" fmla="*/ 2 w 3"/>
                <a:gd name="T7" fmla="*/ 2 h 2"/>
                <a:gd name="T8" fmla="*/ 1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2" y="1"/>
                    <a:pt x="2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1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4" name="Freeform 1210">
              <a:extLst>
                <a:ext uri="{FF2B5EF4-FFF2-40B4-BE49-F238E27FC236}">
                  <a16:creationId xmlns:a16="http://schemas.microsoft.com/office/drawing/2014/main" xmlns="" id="{53C9238D-18DC-3F4A-B22A-12BF53714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39476" y="10775157"/>
              <a:ext cx="19050" cy="19050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5" name="Freeform 1212">
              <a:extLst>
                <a:ext uri="{FF2B5EF4-FFF2-40B4-BE49-F238E27FC236}">
                  <a16:creationId xmlns:a16="http://schemas.microsoft.com/office/drawing/2014/main" xmlns="" id="{960C9A43-E24A-8C40-9ADE-F1962E0EE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0801" y="10668794"/>
              <a:ext cx="76200" cy="115888"/>
            </a:xfrm>
            <a:custGeom>
              <a:avLst/>
              <a:gdLst>
                <a:gd name="T0" fmla="*/ 7 w 8"/>
                <a:gd name="T1" fmla="*/ 0 h 12"/>
                <a:gd name="T2" fmla="*/ 8 w 8"/>
                <a:gd name="T3" fmla="*/ 12 h 12"/>
                <a:gd name="T4" fmla="*/ 2 w 8"/>
                <a:gd name="T5" fmla="*/ 12 h 12"/>
                <a:gd name="T6" fmla="*/ 0 w 8"/>
                <a:gd name="T7" fmla="*/ 1 h 12"/>
                <a:gd name="T8" fmla="*/ 7 w 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2">
                  <a:moveTo>
                    <a:pt x="7" y="0"/>
                  </a:moveTo>
                  <a:cubicBezTo>
                    <a:pt x="7" y="4"/>
                    <a:pt x="7" y="8"/>
                    <a:pt x="8" y="12"/>
                  </a:cubicBezTo>
                  <a:cubicBezTo>
                    <a:pt x="6" y="12"/>
                    <a:pt x="3" y="12"/>
                    <a:pt x="2" y="12"/>
                  </a:cubicBezTo>
                  <a:cubicBezTo>
                    <a:pt x="1" y="9"/>
                    <a:pt x="1" y="4"/>
                    <a:pt x="0" y="1"/>
                  </a:cubicBezTo>
                  <a:cubicBezTo>
                    <a:pt x="3" y="1"/>
                    <a:pt x="5" y="0"/>
                    <a:pt x="7" y="0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6" name="Freeform 1213">
              <a:extLst>
                <a:ext uri="{FF2B5EF4-FFF2-40B4-BE49-F238E27FC236}">
                  <a16:creationId xmlns:a16="http://schemas.microsoft.com/office/drawing/2014/main" xmlns="" id="{1D568E9B-4294-A44B-926E-A1764515F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09164" y="8944769"/>
              <a:ext cx="268288" cy="314325"/>
            </a:xfrm>
            <a:custGeom>
              <a:avLst/>
              <a:gdLst>
                <a:gd name="T0" fmla="*/ 3 w 28"/>
                <a:gd name="T1" fmla="*/ 12 h 33"/>
                <a:gd name="T2" fmla="*/ 7 w 28"/>
                <a:gd name="T3" fmla="*/ 30 h 33"/>
                <a:gd name="T4" fmla="*/ 25 w 28"/>
                <a:gd name="T5" fmla="*/ 27 h 33"/>
                <a:gd name="T6" fmla="*/ 28 w 28"/>
                <a:gd name="T7" fmla="*/ 15 h 33"/>
                <a:gd name="T8" fmla="*/ 3 w 28"/>
                <a:gd name="T9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3">
                  <a:moveTo>
                    <a:pt x="3" y="12"/>
                  </a:moveTo>
                  <a:cubicBezTo>
                    <a:pt x="0" y="18"/>
                    <a:pt x="2" y="26"/>
                    <a:pt x="7" y="30"/>
                  </a:cubicBezTo>
                  <a:cubicBezTo>
                    <a:pt x="13" y="33"/>
                    <a:pt x="21" y="32"/>
                    <a:pt x="25" y="27"/>
                  </a:cubicBezTo>
                  <a:cubicBezTo>
                    <a:pt x="28" y="23"/>
                    <a:pt x="28" y="19"/>
                    <a:pt x="28" y="15"/>
                  </a:cubicBezTo>
                  <a:cubicBezTo>
                    <a:pt x="28" y="0"/>
                    <a:pt x="9" y="1"/>
                    <a:pt x="3" y="12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7" name="Freeform 1214">
              <a:extLst>
                <a:ext uri="{FF2B5EF4-FFF2-40B4-BE49-F238E27FC236}">
                  <a16:creationId xmlns:a16="http://schemas.microsoft.com/office/drawing/2014/main" xmlns="" id="{DF6433DA-D587-F14C-B7B4-9E5301CB4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96476" y="9068594"/>
              <a:ext cx="66675" cy="114300"/>
            </a:xfrm>
            <a:custGeom>
              <a:avLst/>
              <a:gdLst>
                <a:gd name="T0" fmla="*/ 5 w 7"/>
                <a:gd name="T1" fmla="*/ 2 h 12"/>
                <a:gd name="T2" fmla="*/ 1 w 7"/>
                <a:gd name="T3" fmla="*/ 5 h 12"/>
                <a:gd name="T4" fmla="*/ 2 w 7"/>
                <a:gd name="T5" fmla="*/ 9 h 12"/>
                <a:gd name="T6" fmla="*/ 7 w 7"/>
                <a:gd name="T7" fmla="*/ 9 h 12"/>
                <a:gd name="T8" fmla="*/ 5 w 7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">
                  <a:moveTo>
                    <a:pt x="5" y="2"/>
                  </a:moveTo>
                  <a:cubicBezTo>
                    <a:pt x="3" y="0"/>
                    <a:pt x="0" y="2"/>
                    <a:pt x="1" y="5"/>
                  </a:cubicBezTo>
                  <a:cubicBezTo>
                    <a:pt x="2" y="6"/>
                    <a:pt x="3" y="8"/>
                    <a:pt x="2" y="9"/>
                  </a:cubicBezTo>
                  <a:cubicBezTo>
                    <a:pt x="2" y="12"/>
                    <a:pt x="6" y="12"/>
                    <a:pt x="7" y="9"/>
                  </a:cubicBezTo>
                  <a:cubicBezTo>
                    <a:pt x="7" y="7"/>
                    <a:pt x="6" y="4"/>
                    <a:pt x="5" y="2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8" name="Freeform 1215">
              <a:extLst>
                <a:ext uri="{FF2B5EF4-FFF2-40B4-BE49-F238E27FC236}">
                  <a16:creationId xmlns:a16="http://schemas.microsoft.com/office/drawing/2014/main" xmlns="" id="{406135D6-9ED6-A946-9D4C-0D1C6141C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2701" y="10154444"/>
              <a:ext cx="866775" cy="504825"/>
            </a:xfrm>
            <a:custGeom>
              <a:avLst/>
              <a:gdLst>
                <a:gd name="T0" fmla="*/ 85 w 91"/>
                <a:gd name="T1" fmla="*/ 0 h 53"/>
                <a:gd name="T2" fmla="*/ 90 w 91"/>
                <a:gd name="T3" fmla="*/ 45 h 53"/>
                <a:gd name="T4" fmla="*/ 81 w 91"/>
                <a:gd name="T5" fmla="*/ 47 h 53"/>
                <a:gd name="T6" fmla="*/ 79 w 91"/>
                <a:gd name="T7" fmla="*/ 27 h 53"/>
                <a:gd name="T8" fmla="*/ 13 w 91"/>
                <a:gd name="T9" fmla="*/ 30 h 53"/>
                <a:gd name="T10" fmla="*/ 12 w 91"/>
                <a:gd name="T11" fmla="*/ 52 h 53"/>
                <a:gd name="T12" fmla="*/ 3 w 91"/>
                <a:gd name="T13" fmla="*/ 52 h 53"/>
                <a:gd name="T14" fmla="*/ 2 w 91"/>
                <a:gd name="T15" fmla="*/ 11 h 53"/>
                <a:gd name="T16" fmla="*/ 85 w 91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53">
                  <a:moveTo>
                    <a:pt x="85" y="0"/>
                  </a:moveTo>
                  <a:cubicBezTo>
                    <a:pt x="89" y="15"/>
                    <a:pt x="91" y="30"/>
                    <a:pt x="90" y="45"/>
                  </a:cubicBezTo>
                  <a:cubicBezTo>
                    <a:pt x="87" y="47"/>
                    <a:pt x="84" y="48"/>
                    <a:pt x="81" y="47"/>
                  </a:cubicBezTo>
                  <a:cubicBezTo>
                    <a:pt x="80" y="41"/>
                    <a:pt x="80" y="34"/>
                    <a:pt x="79" y="27"/>
                  </a:cubicBezTo>
                  <a:cubicBezTo>
                    <a:pt x="57" y="32"/>
                    <a:pt x="35" y="33"/>
                    <a:pt x="13" y="30"/>
                  </a:cubicBezTo>
                  <a:cubicBezTo>
                    <a:pt x="12" y="37"/>
                    <a:pt x="12" y="44"/>
                    <a:pt x="12" y="52"/>
                  </a:cubicBezTo>
                  <a:cubicBezTo>
                    <a:pt x="9" y="53"/>
                    <a:pt x="6" y="52"/>
                    <a:pt x="3" y="52"/>
                  </a:cubicBezTo>
                  <a:cubicBezTo>
                    <a:pt x="0" y="38"/>
                    <a:pt x="0" y="25"/>
                    <a:pt x="2" y="11"/>
                  </a:cubicBezTo>
                  <a:cubicBezTo>
                    <a:pt x="29" y="16"/>
                    <a:pt x="60" y="10"/>
                    <a:pt x="85" y="0"/>
                  </a:cubicBezTo>
                  <a:close/>
                </a:path>
              </a:pathLst>
            </a:custGeom>
            <a:solidFill>
              <a:srgbClr val="2F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9" name="Freeform 1216">
              <a:extLst>
                <a:ext uri="{FF2B5EF4-FFF2-40B4-BE49-F238E27FC236}">
                  <a16:creationId xmlns:a16="http://schemas.microsoft.com/office/drawing/2014/main" xmlns="" id="{563EEF93-07D6-3F4C-A42F-2C0A07828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82276" y="10249694"/>
              <a:ext cx="38100" cy="228600"/>
            </a:xfrm>
            <a:custGeom>
              <a:avLst/>
              <a:gdLst>
                <a:gd name="T0" fmla="*/ 1 w 4"/>
                <a:gd name="T1" fmla="*/ 0 h 24"/>
                <a:gd name="T2" fmla="*/ 0 w 4"/>
                <a:gd name="T3" fmla="*/ 1 h 24"/>
                <a:gd name="T4" fmla="*/ 1 w 4"/>
                <a:gd name="T5" fmla="*/ 22 h 24"/>
                <a:gd name="T6" fmla="*/ 4 w 4"/>
                <a:gd name="T7" fmla="*/ 22 h 24"/>
                <a:gd name="T8" fmla="*/ 1 w 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4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8"/>
                    <a:pt x="1" y="15"/>
                    <a:pt x="1" y="22"/>
                  </a:cubicBezTo>
                  <a:cubicBezTo>
                    <a:pt x="2" y="24"/>
                    <a:pt x="4" y="24"/>
                    <a:pt x="4" y="22"/>
                  </a:cubicBezTo>
                  <a:cubicBezTo>
                    <a:pt x="4" y="15"/>
                    <a:pt x="4" y="7"/>
                    <a:pt x="1" y="0"/>
                  </a:cubicBezTo>
                  <a:close/>
                </a:path>
              </a:pathLst>
            </a:custGeom>
            <a:solidFill>
              <a:srgbClr val="424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0" name="Freeform 1217">
              <a:extLst>
                <a:ext uri="{FF2B5EF4-FFF2-40B4-BE49-F238E27FC236}">
                  <a16:creationId xmlns:a16="http://schemas.microsoft.com/office/drawing/2014/main" xmlns="" id="{C2ABB816-FC4B-0A40-92A9-C57ECF76A7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44126" y="9363869"/>
              <a:ext cx="914400" cy="962025"/>
            </a:xfrm>
            <a:custGeom>
              <a:avLst/>
              <a:gdLst>
                <a:gd name="T0" fmla="*/ 96 w 96"/>
                <a:gd name="T1" fmla="*/ 90 h 101"/>
                <a:gd name="T2" fmla="*/ 0 w 96"/>
                <a:gd name="T3" fmla="*/ 98 h 101"/>
                <a:gd name="T4" fmla="*/ 0 w 96"/>
                <a:gd name="T5" fmla="*/ 79 h 101"/>
                <a:gd name="T6" fmla="*/ 0 w 96"/>
                <a:gd name="T7" fmla="*/ 70 h 101"/>
                <a:gd name="T8" fmla="*/ 2 w 96"/>
                <a:gd name="T9" fmla="*/ 45 h 101"/>
                <a:gd name="T10" fmla="*/ 2 w 96"/>
                <a:gd name="T11" fmla="*/ 36 h 101"/>
                <a:gd name="T12" fmla="*/ 6 w 96"/>
                <a:gd name="T13" fmla="*/ 6 h 101"/>
                <a:gd name="T14" fmla="*/ 15 w 96"/>
                <a:gd name="T15" fmla="*/ 6 h 101"/>
                <a:gd name="T16" fmla="*/ 78 w 96"/>
                <a:gd name="T17" fmla="*/ 0 h 101"/>
                <a:gd name="T18" fmla="*/ 81 w 96"/>
                <a:gd name="T19" fmla="*/ 0 h 101"/>
                <a:gd name="T20" fmla="*/ 89 w 96"/>
                <a:gd name="T21" fmla="*/ 27 h 101"/>
                <a:gd name="T22" fmla="*/ 91 w 96"/>
                <a:gd name="T23" fmla="*/ 38 h 101"/>
                <a:gd name="T24" fmla="*/ 95 w 96"/>
                <a:gd name="T25" fmla="*/ 62 h 101"/>
                <a:gd name="T26" fmla="*/ 95 w 96"/>
                <a:gd name="T27" fmla="*/ 73 h 101"/>
                <a:gd name="T28" fmla="*/ 96 w 96"/>
                <a:gd name="T29" fmla="*/ 9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01">
                  <a:moveTo>
                    <a:pt x="96" y="90"/>
                  </a:moveTo>
                  <a:cubicBezTo>
                    <a:pt x="65" y="99"/>
                    <a:pt x="32" y="101"/>
                    <a:pt x="0" y="98"/>
                  </a:cubicBezTo>
                  <a:cubicBezTo>
                    <a:pt x="0" y="92"/>
                    <a:pt x="0" y="86"/>
                    <a:pt x="0" y="79"/>
                  </a:cubicBezTo>
                  <a:cubicBezTo>
                    <a:pt x="0" y="76"/>
                    <a:pt x="0" y="73"/>
                    <a:pt x="0" y="70"/>
                  </a:cubicBezTo>
                  <a:cubicBezTo>
                    <a:pt x="0" y="62"/>
                    <a:pt x="1" y="54"/>
                    <a:pt x="2" y="45"/>
                  </a:cubicBezTo>
                  <a:cubicBezTo>
                    <a:pt x="2" y="42"/>
                    <a:pt x="2" y="39"/>
                    <a:pt x="2" y="36"/>
                  </a:cubicBezTo>
                  <a:cubicBezTo>
                    <a:pt x="3" y="26"/>
                    <a:pt x="4" y="16"/>
                    <a:pt x="6" y="6"/>
                  </a:cubicBezTo>
                  <a:cubicBezTo>
                    <a:pt x="9" y="6"/>
                    <a:pt x="12" y="6"/>
                    <a:pt x="15" y="6"/>
                  </a:cubicBezTo>
                  <a:cubicBezTo>
                    <a:pt x="35" y="5"/>
                    <a:pt x="58" y="3"/>
                    <a:pt x="78" y="0"/>
                  </a:cubicBezTo>
                  <a:cubicBezTo>
                    <a:pt x="79" y="0"/>
                    <a:pt x="80" y="0"/>
                    <a:pt x="81" y="0"/>
                  </a:cubicBezTo>
                  <a:cubicBezTo>
                    <a:pt x="85" y="9"/>
                    <a:pt x="87" y="18"/>
                    <a:pt x="89" y="27"/>
                  </a:cubicBezTo>
                  <a:cubicBezTo>
                    <a:pt x="90" y="31"/>
                    <a:pt x="91" y="34"/>
                    <a:pt x="91" y="38"/>
                  </a:cubicBezTo>
                  <a:cubicBezTo>
                    <a:pt x="93" y="46"/>
                    <a:pt x="94" y="54"/>
                    <a:pt x="95" y="62"/>
                  </a:cubicBezTo>
                  <a:cubicBezTo>
                    <a:pt x="95" y="66"/>
                    <a:pt x="95" y="69"/>
                    <a:pt x="95" y="73"/>
                  </a:cubicBezTo>
                  <a:cubicBezTo>
                    <a:pt x="96" y="79"/>
                    <a:pt x="96" y="84"/>
                    <a:pt x="96" y="90"/>
                  </a:cubicBezTo>
                  <a:close/>
                </a:path>
              </a:pathLst>
            </a:custGeom>
            <a:solidFill>
              <a:srgbClr val="61B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1" name="Freeform 1218">
              <a:extLst>
                <a:ext uri="{FF2B5EF4-FFF2-40B4-BE49-F238E27FC236}">
                  <a16:creationId xmlns:a16="http://schemas.microsoft.com/office/drawing/2014/main" xmlns="" id="{E9185C56-ECCA-384C-B694-B353B4EC1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77476" y="9363869"/>
              <a:ext cx="619125" cy="361950"/>
            </a:xfrm>
            <a:custGeom>
              <a:avLst/>
              <a:gdLst>
                <a:gd name="T0" fmla="*/ 54 w 65"/>
                <a:gd name="T1" fmla="*/ 26 h 38"/>
                <a:gd name="T2" fmla="*/ 19 w 65"/>
                <a:gd name="T3" fmla="*/ 34 h 38"/>
                <a:gd name="T4" fmla="*/ 1 w 65"/>
                <a:gd name="T5" fmla="*/ 6 h 38"/>
                <a:gd name="T6" fmla="*/ 64 w 65"/>
                <a:gd name="T7" fmla="*/ 0 h 38"/>
                <a:gd name="T8" fmla="*/ 54 w 65"/>
                <a:gd name="T9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38">
                  <a:moveTo>
                    <a:pt x="54" y="26"/>
                  </a:moveTo>
                  <a:cubicBezTo>
                    <a:pt x="46" y="35"/>
                    <a:pt x="31" y="38"/>
                    <a:pt x="19" y="34"/>
                  </a:cubicBezTo>
                  <a:cubicBezTo>
                    <a:pt x="8" y="29"/>
                    <a:pt x="0" y="17"/>
                    <a:pt x="1" y="6"/>
                  </a:cubicBezTo>
                  <a:cubicBezTo>
                    <a:pt x="21" y="5"/>
                    <a:pt x="44" y="3"/>
                    <a:pt x="64" y="0"/>
                  </a:cubicBezTo>
                  <a:cubicBezTo>
                    <a:pt x="65" y="10"/>
                    <a:pt x="61" y="19"/>
                    <a:pt x="54" y="26"/>
                  </a:cubicBezTo>
                  <a:close/>
                </a:path>
              </a:pathLst>
            </a:custGeom>
            <a:solidFill>
              <a:srgbClr val="4988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2" name="Freeform 1219">
              <a:extLst>
                <a:ext uri="{FF2B5EF4-FFF2-40B4-BE49-F238E27FC236}">
                  <a16:creationId xmlns:a16="http://schemas.microsoft.com/office/drawing/2014/main" xmlns="" id="{455D0455-CE64-054F-930A-77556B58C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63176" y="9621044"/>
              <a:ext cx="847725" cy="190500"/>
            </a:xfrm>
            <a:custGeom>
              <a:avLst/>
              <a:gdLst>
                <a:gd name="T0" fmla="*/ 89 w 89"/>
                <a:gd name="T1" fmla="*/ 11 h 20"/>
                <a:gd name="T2" fmla="*/ 80 w 89"/>
                <a:gd name="T3" fmla="*/ 13 h 20"/>
                <a:gd name="T4" fmla="*/ 50 w 89"/>
                <a:gd name="T5" fmla="*/ 19 h 20"/>
                <a:gd name="T6" fmla="*/ 19 w 89"/>
                <a:gd name="T7" fmla="*/ 20 h 20"/>
                <a:gd name="T8" fmla="*/ 0 w 89"/>
                <a:gd name="T9" fmla="*/ 18 h 20"/>
                <a:gd name="T10" fmla="*/ 0 w 89"/>
                <a:gd name="T11" fmla="*/ 9 h 20"/>
                <a:gd name="T12" fmla="*/ 21 w 89"/>
                <a:gd name="T13" fmla="*/ 10 h 20"/>
                <a:gd name="T14" fmla="*/ 49 w 89"/>
                <a:gd name="T15" fmla="*/ 8 h 20"/>
                <a:gd name="T16" fmla="*/ 78 w 89"/>
                <a:gd name="T17" fmla="*/ 3 h 20"/>
                <a:gd name="T18" fmla="*/ 87 w 89"/>
                <a:gd name="T19" fmla="*/ 0 h 20"/>
                <a:gd name="T20" fmla="*/ 89 w 89"/>
                <a:gd name="T21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20">
                  <a:moveTo>
                    <a:pt x="89" y="11"/>
                  </a:moveTo>
                  <a:cubicBezTo>
                    <a:pt x="86" y="12"/>
                    <a:pt x="83" y="12"/>
                    <a:pt x="80" y="13"/>
                  </a:cubicBezTo>
                  <a:cubicBezTo>
                    <a:pt x="70" y="16"/>
                    <a:pt x="60" y="17"/>
                    <a:pt x="50" y="19"/>
                  </a:cubicBezTo>
                  <a:cubicBezTo>
                    <a:pt x="40" y="20"/>
                    <a:pt x="29" y="20"/>
                    <a:pt x="19" y="20"/>
                  </a:cubicBezTo>
                  <a:cubicBezTo>
                    <a:pt x="13" y="20"/>
                    <a:pt x="6" y="20"/>
                    <a:pt x="0" y="18"/>
                  </a:cubicBezTo>
                  <a:cubicBezTo>
                    <a:pt x="0" y="15"/>
                    <a:pt x="0" y="12"/>
                    <a:pt x="0" y="9"/>
                  </a:cubicBezTo>
                  <a:cubicBezTo>
                    <a:pt x="7" y="9"/>
                    <a:pt x="14" y="10"/>
                    <a:pt x="21" y="10"/>
                  </a:cubicBezTo>
                  <a:cubicBezTo>
                    <a:pt x="30" y="10"/>
                    <a:pt x="40" y="9"/>
                    <a:pt x="49" y="8"/>
                  </a:cubicBezTo>
                  <a:cubicBezTo>
                    <a:pt x="59" y="7"/>
                    <a:pt x="69" y="5"/>
                    <a:pt x="78" y="3"/>
                  </a:cubicBezTo>
                  <a:cubicBezTo>
                    <a:pt x="81" y="2"/>
                    <a:pt x="84" y="1"/>
                    <a:pt x="87" y="0"/>
                  </a:cubicBezTo>
                  <a:cubicBezTo>
                    <a:pt x="88" y="4"/>
                    <a:pt x="89" y="7"/>
                    <a:pt x="89" y="11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3" name="Freeform 1220">
              <a:extLst>
                <a:ext uri="{FF2B5EF4-FFF2-40B4-BE49-F238E27FC236}">
                  <a16:creationId xmlns:a16="http://schemas.microsoft.com/office/drawing/2014/main" xmlns="" id="{E64AE361-87FA-F347-9BB5-FDF45AB68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96501" y="9373394"/>
              <a:ext cx="161925" cy="590550"/>
            </a:xfrm>
            <a:custGeom>
              <a:avLst/>
              <a:gdLst>
                <a:gd name="T0" fmla="*/ 7 w 17"/>
                <a:gd name="T1" fmla="*/ 4 h 62"/>
                <a:gd name="T2" fmla="*/ 1 w 17"/>
                <a:gd name="T3" fmla="*/ 34 h 62"/>
                <a:gd name="T4" fmla="*/ 0 w 17"/>
                <a:gd name="T5" fmla="*/ 50 h 62"/>
                <a:gd name="T6" fmla="*/ 3 w 17"/>
                <a:gd name="T7" fmla="*/ 61 h 62"/>
                <a:gd name="T8" fmla="*/ 5 w 17"/>
                <a:gd name="T9" fmla="*/ 61 h 62"/>
                <a:gd name="T10" fmla="*/ 8 w 17"/>
                <a:gd name="T11" fmla="*/ 50 h 62"/>
                <a:gd name="T12" fmla="*/ 10 w 17"/>
                <a:gd name="T13" fmla="*/ 35 h 62"/>
                <a:gd name="T14" fmla="*/ 16 w 17"/>
                <a:gd name="T15" fmla="*/ 6 h 62"/>
                <a:gd name="T16" fmla="*/ 7 w 17"/>
                <a:gd name="T17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62">
                  <a:moveTo>
                    <a:pt x="7" y="4"/>
                  </a:moveTo>
                  <a:cubicBezTo>
                    <a:pt x="3" y="13"/>
                    <a:pt x="2" y="24"/>
                    <a:pt x="1" y="34"/>
                  </a:cubicBezTo>
                  <a:cubicBezTo>
                    <a:pt x="0" y="39"/>
                    <a:pt x="0" y="44"/>
                    <a:pt x="0" y="50"/>
                  </a:cubicBezTo>
                  <a:cubicBezTo>
                    <a:pt x="0" y="54"/>
                    <a:pt x="0" y="58"/>
                    <a:pt x="3" y="61"/>
                  </a:cubicBezTo>
                  <a:cubicBezTo>
                    <a:pt x="4" y="62"/>
                    <a:pt x="5" y="62"/>
                    <a:pt x="5" y="61"/>
                  </a:cubicBezTo>
                  <a:cubicBezTo>
                    <a:pt x="8" y="58"/>
                    <a:pt x="8" y="54"/>
                    <a:pt x="8" y="50"/>
                  </a:cubicBezTo>
                  <a:cubicBezTo>
                    <a:pt x="9" y="45"/>
                    <a:pt x="9" y="40"/>
                    <a:pt x="10" y="35"/>
                  </a:cubicBezTo>
                  <a:cubicBezTo>
                    <a:pt x="11" y="25"/>
                    <a:pt x="15" y="16"/>
                    <a:pt x="16" y="6"/>
                  </a:cubicBezTo>
                  <a:cubicBezTo>
                    <a:pt x="17" y="2"/>
                    <a:pt x="9" y="0"/>
                    <a:pt x="7" y="4"/>
                  </a:cubicBezTo>
                  <a:close/>
                </a:path>
              </a:pathLst>
            </a:custGeom>
            <a:solidFill>
              <a:srgbClr val="AD4A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4" name="Freeform 1221">
              <a:extLst>
                <a:ext uri="{FF2B5EF4-FFF2-40B4-BE49-F238E27FC236}">
                  <a16:creationId xmlns:a16="http://schemas.microsoft.com/office/drawing/2014/main" xmlns="" id="{A81F9B2B-E56D-A546-85B7-297BE2B5E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8501" y="9354344"/>
              <a:ext cx="200025" cy="590550"/>
            </a:xfrm>
            <a:custGeom>
              <a:avLst/>
              <a:gdLst>
                <a:gd name="T0" fmla="*/ 20 w 21"/>
                <a:gd name="T1" fmla="*/ 45 h 62"/>
                <a:gd name="T2" fmla="*/ 18 w 21"/>
                <a:gd name="T3" fmla="*/ 28 h 62"/>
                <a:gd name="T4" fmla="*/ 6 w 21"/>
                <a:gd name="T5" fmla="*/ 3 h 62"/>
                <a:gd name="T6" fmla="*/ 2 w 21"/>
                <a:gd name="T7" fmla="*/ 8 h 62"/>
                <a:gd name="T8" fmla="*/ 8 w 21"/>
                <a:gd name="T9" fmla="*/ 20 h 62"/>
                <a:gd name="T10" fmla="*/ 11 w 21"/>
                <a:gd name="T11" fmla="*/ 33 h 62"/>
                <a:gd name="T12" fmla="*/ 12 w 21"/>
                <a:gd name="T13" fmla="*/ 47 h 62"/>
                <a:gd name="T14" fmla="*/ 14 w 21"/>
                <a:gd name="T15" fmla="*/ 60 h 62"/>
                <a:gd name="T16" fmla="*/ 19 w 21"/>
                <a:gd name="T17" fmla="*/ 60 h 62"/>
                <a:gd name="T18" fmla="*/ 20 w 21"/>
                <a:gd name="T19" fmla="*/ 4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62">
                  <a:moveTo>
                    <a:pt x="20" y="45"/>
                  </a:moveTo>
                  <a:cubicBezTo>
                    <a:pt x="20" y="40"/>
                    <a:pt x="19" y="34"/>
                    <a:pt x="18" y="28"/>
                  </a:cubicBezTo>
                  <a:cubicBezTo>
                    <a:pt x="17" y="19"/>
                    <a:pt x="14" y="9"/>
                    <a:pt x="6" y="3"/>
                  </a:cubicBezTo>
                  <a:cubicBezTo>
                    <a:pt x="3" y="0"/>
                    <a:pt x="0" y="5"/>
                    <a:pt x="2" y="8"/>
                  </a:cubicBezTo>
                  <a:cubicBezTo>
                    <a:pt x="4" y="12"/>
                    <a:pt x="7" y="16"/>
                    <a:pt x="8" y="20"/>
                  </a:cubicBezTo>
                  <a:cubicBezTo>
                    <a:pt x="9" y="25"/>
                    <a:pt x="10" y="29"/>
                    <a:pt x="11" y="33"/>
                  </a:cubicBezTo>
                  <a:cubicBezTo>
                    <a:pt x="11" y="38"/>
                    <a:pt x="12" y="43"/>
                    <a:pt x="12" y="47"/>
                  </a:cubicBezTo>
                  <a:cubicBezTo>
                    <a:pt x="12" y="52"/>
                    <a:pt x="12" y="57"/>
                    <a:pt x="14" y="60"/>
                  </a:cubicBezTo>
                  <a:cubicBezTo>
                    <a:pt x="15" y="62"/>
                    <a:pt x="18" y="62"/>
                    <a:pt x="19" y="60"/>
                  </a:cubicBezTo>
                  <a:cubicBezTo>
                    <a:pt x="21" y="56"/>
                    <a:pt x="20" y="50"/>
                    <a:pt x="20" y="45"/>
                  </a:cubicBezTo>
                  <a:close/>
                </a:path>
              </a:pathLst>
            </a:custGeom>
            <a:solidFill>
              <a:srgbClr val="AD4A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5" name="Freeform 1222">
              <a:extLst>
                <a:ext uri="{FF2B5EF4-FFF2-40B4-BE49-F238E27FC236}">
                  <a16:creationId xmlns:a16="http://schemas.microsoft.com/office/drawing/2014/main" xmlns="" id="{70F4C224-18BF-3B4D-9DCB-EDD587126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44126" y="9954419"/>
              <a:ext cx="904875" cy="190500"/>
            </a:xfrm>
            <a:custGeom>
              <a:avLst/>
              <a:gdLst>
                <a:gd name="T0" fmla="*/ 95 w 95"/>
                <a:gd name="T1" fmla="*/ 11 h 20"/>
                <a:gd name="T2" fmla="*/ 85 w 95"/>
                <a:gd name="T3" fmla="*/ 14 h 20"/>
                <a:gd name="T4" fmla="*/ 52 w 95"/>
                <a:gd name="T5" fmla="*/ 19 h 20"/>
                <a:gd name="T6" fmla="*/ 17 w 95"/>
                <a:gd name="T7" fmla="*/ 19 h 20"/>
                <a:gd name="T8" fmla="*/ 0 w 95"/>
                <a:gd name="T9" fmla="*/ 17 h 20"/>
                <a:gd name="T10" fmla="*/ 0 w 95"/>
                <a:gd name="T11" fmla="*/ 8 h 20"/>
                <a:gd name="T12" fmla="*/ 3 w 95"/>
                <a:gd name="T13" fmla="*/ 8 h 20"/>
                <a:gd name="T14" fmla="*/ 19 w 95"/>
                <a:gd name="T15" fmla="*/ 10 h 20"/>
                <a:gd name="T16" fmla="*/ 51 w 95"/>
                <a:gd name="T17" fmla="*/ 9 h 20"/>
                <a:gd name="T18" fmla="*/ 84 w 95"/>
                <a:gd name="T19" fmla="*/ 3 h 20"/>
                <a:gd name="T20" fmla="*/ 95 w 95"/>
                <a:gd name="T21" fmla="*/ 0 h 20"/>
                <a:gd name="T22" fmla="*/ 95 w 95"/>
                <a:gd name="T23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20">
                  <a:moveTo>
                    <a:pt x="95" y="11"/>
                  </a:moveTo>
                  <a:cubicBezTo>
                    <a:pt x="92" y="12"/>
                    <a:pt x="89" y="13"/>
                    <a:pt x="85" y="14"/>
                  </a:cubicBezTo>
                  <a:cubicBezTo>
                    <a:pt x="74" y="16"/>
                    <a:pt x="63" y="18"/>
                    <a:pt x="52" y="19"/>
                  </a:cubicBezTo>
                  <a:cubicBezTo>
                    <a:pt x="40" y="20"/>
                    <a:pt x="29" y="20"/>
                    <a:pt x="17" y="19"/>
                  </a:cubicBezTo>
                  <a:cubicBezTo>
                    <a:pt x="12" y="19"/>
                    <a:pt x="6" y="19"/>
                    <a:pt x="0" y="17"/>
                  </a:cubicBezTo>
                  <a:cubicBezTo>
                    <a:pt x="0" y="14"/>
                    <a:pt x="0" y="11"/>
                    <a:pt x="0" y="8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8" y="9"/>
                    <a:pt x="13" y="9"/>
                    <a:pt x="19" y="10"/>
                  </a:cubicBezTo>
                  <a:cubicBezTo>
                    <a:pt x="30" y="10"/>
                    <a:pt x="40" y="10"/>
                    <a:pt x="51" y="9"/>
                  </a:cubicBezTo>
                  <a:cubicBezTo>
                    <a:pt x="62" y="8"/>
                    <a:pt x="73" y="6"/>
                    <a:pt x="84" y="3"/>
                  </a:cubicBezTo>
                  <a:cubicBezTo>
                    <a:pt x="88" y="2"/>
                    <a:pt x="91" y="1"/>
                    <a:pt x="95" y="0"/>
                  </a:cubicBezTo>
                  <a:cubicBezTo>
                    <a:pt x="95" y="4"/>
                    <a:pt x="95" y="7"/>
                    <a:pt x="95" y="11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6" name="Freeform 1223">
              <a:extLst>
                <a:ext uri="{FF2B5EF4-FFF2-40B4-BE49-F238E27FC236}">
                  <a16:creationId xmlns:a16="http://schemas.microsoft.com/office/drawing/2014/main" xmlns="" id="{B6EA7F55-19F0-1448-8A81-3AA3E9FC29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3676" y="9459119"/>
              <a:ext cx="466725" cy="209550"/>
            </a:xfrm>
            <a:custGeom>
              <a:avLst/>
              <a:gdLst>
                <a:gd name="T0" fmla="*/ 49 w 49"/>
                <a:gd name="T1" fmla="*/ 0 h 22"/>
                <a:gd name="T2" fmla="*/ 27 w 49"/>
                <a:gd name="T3" fmla="*/ 20 h 22"/>
                <a:gd name="T4" fmla="*/ 0 w 49"/>
                <a:gd name="T5" fmla="*/ 7 h 22"/>
                <a:gd name="T6" fmla="*/ 49 w 49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2">
                  <a:moveTo>
                    <a:pt x="49" y="0"/>
                  </a:moveTo>
                  <a:cubicBezTo>
                    <a:pt x="47" y="11"/>
                    <a:pt x="38" y="19"/>
                    <a:pt x="27" y="20"/>
                  </a:cubicBezTo>
                  <a:cubicBezTo>
                    <a:pt x="17" y="22"/>
                    <a:pt x="6" y="16"/>
                    <a:pt x="0" y="7"/>
                  </a:cubicBezTo>
                  <a:cubicBezTo>
                    <a:pt x="16" y="5"/>
                    <a:pt x="33" y="1"/>
                    <a:pt x="49" y="0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7" name="Freeform 1224">
              <a:extLst>
                <a:ext uri="{FF2B5EF4-FFF2-40B4-BE49-F238E27FC236}">
                  <a16:creationId xmlns:a16="http://schemas.microsoft.com/office/drawing/2014/main" xmlns="" id="{C55331B6-319F-514E-9483-F78E35438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3626" y="8449469"/>
              <a:ext cx="1200150" cy="1181100"/>
            </a:xfrm>
            <a:custGeom>
              <a:avLst/>
              <a:gdLst>
                <a:gd name="T0" fmla="*/ 122 w 126"/>
                <a:gd name="T1" fmla="*/ 35 h 124"/>
                <a:gd name="T2" fmla="*/ 121 w 126"/>
                <a:gd name="T3" fmla="*/ 74 h 124"/>
                <a:gd name="T4" fmla="*/ 96 w 126"/>
                <a:gd name="T5" fmla="*/ 112 h 124"/>
                <a:gd name="T6" fmla="*/ 45 w 126"/>
                <a:gd name="T7" fmla="*/ 118 h 124"/>
                <a:gd name="T8" fmla="*/ 6 w 126"/>
                <a:gd name="T9" fmla="*/ 76 h 124"/>
                <a:gd name="T10" fmla="*/ 7 w 126"/>
                <a:gd name="T11" fmla="*/ 34 h 124"/>
                <a:gd name="T12" fmla="*/ 97 w 126"/>
                <a:gd name="T13" fmla="*/ 11 h 124"/>
                <a:gd name="T14" fmla="*/ 122 w 126"/>
                <a:gd name="T15" fmla="*/ 3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4">
                  <a:moveTo>
                    <a:pt x="122" y="35"/>
                  </a:moveTo>
                  <a:cubicBezTo>
                    <a:pt x="126" y="47"/>
                    <a:pt x="124" y="60"/>
                    <a:pt x="121" y="74"/>
                  </a:cubicBezTo>
                  <a:cubicBezTo>
                    <a:pt x="118" y="90"/>
                    <a:pt x="112" y="103"/>
                    <a:pt x="96" y="112"/>
                  </a:cubicBezTo>
                  <a:cubicBezTo>
                    <a:pt x="81" y="120"/>
                    <a:pt x="62" y="124"/>
                    <a:pt x="45" y="118"/>
                  </a:cubicBezTo>
                  <a:cubicBezTo>
                    <a:pt x="26" y="111"/>
                    <a:pt x="12" y="94"/>
                    <a:pt x="6" y="76"/>
                  </a:cubicBezTo>
                  <a:cubicBezTo>
                    <a:pt x="0" y="62"/>
                    <a:pt x="0" y="47"/>
                    <a:pt x="7" y="34"/>
                  </a:cubicBezTo>
                  <a:cubicBezTo>
                    <a:pt x="22" y="6"/>
                    <a:pt x="69" y="0"/>
                    <a:pt x="97" y="11"/>
                  </a:cubicBezTo>
                  <a:cubicBezTo>
                    <a:pt x="112" y="17"/>
                    <a:pt x="119" y="25"/>
                    <a:pt x="122" y="35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8" name="Freeform 1225">
              <a:extLst>
                <a:ext uri="{FF2B5EF4-FFF2-40B4-BE49-F238E27FC236}">
                  <a16:creationId xmlns:a16="http://schemas.microsoft.com/office/drawing/2014/main" xmlns="" id="{CE99895D-0F26-784C-9A51-11DA18A85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15526" y="8859044"/>
              <a:ext cx="190500" cy="400050"/>
            </a:xfrm>
            <a:custGeom>
              <a:avLst/>
              <a:gdLst>
                <a:gd name="T0" fmla="*/ 7 w 20"/>
                <a:gd name="T1" fmla="*/ 25 h 42"/>
                <a:gd name="T2" fmla="*/ 18 w 20"/>
                <a:gd name="T3" fmla="*/ 14 h 42"/>
                <a:gd name="T4" fmla="*/ 12 w 20"/>
                <a:gd name="T5" fmla="*/ 6 h 42"/>
                <a:gd name="T6" fmla="*/ 7 w 20"/>
                <a:gd name="T7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42">
                  <a:moveTo>
                    <a:pt x="7" y="25"/>
                  </a:moveTo>
                  <a:cubicBezTo>
                    <a:pt x="15" y="42"/>
                    <a:pt x="20" y="24"/>
                    <a:pt x="18" y="14"/>
                  </a:cubicBezTo>
                  <a:cubicBezTo>
                    <a:pt x="17" y="10"/>
                    <a:pt x="15" y="7"/>
                    <a:pt x="12" y="6"/>
                  </a:cubicBezTo>
                  <a:cubicBezTo>
                    <a:pt x="0" y="0"/>
                    <a:pt x="4" y="20"/>
                    <a:pt x="7" y="25"/>
                  </a:cubicBezTo>
                  <a:close/>
                </a:path>
              </a:pathLst>
            </a:custGeom>
            <a:solidFill>
              <a:srgbClr val="45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9" name="Freeform 1226">
              <a:extLst>
                <a:ext uri="{FF2B5EF4-FFF2-40B4-BE49-F238E27FC236}">
                  <a16:creationId xmlns:a16="http://schemas.microsoft.com/office/drawing/2014/main" xmlns="" id="{0D9521EA-8584-434C-BA50-AD95B0DC8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0426" y="8935244"/>
              <a:ext cx="295275" cy="314325"/>
            </a:xfrm>
            <a:custGeom>
              <a:avLst/>
              <a:gdLst>
                <a:gd name="T0" fmla="*/ 28 w 31"/>
                <a:gd name="T1" fmla="*/ 21 h 33"/>
                <a:gd name="T2" fmla="*/ 23 w 31"/>
                <a:gd name="T3" fmla="*/ 3 h 33"/>
                <a:gd name="T4" fmla="*/ 3 w 31"/>
                <a:gd name="T5" fmla="*/ 7 h 33"/>
                <a:gd name="T6" fmla="*/ 0 w 31"/>
                <a:gd name="T7" fmla="*/ 19 h 33"/>
                <a:gd name="T8" fmla="*/ 28 w 31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3">
                  <a:moveTo>
                    <a:pt x="28" y="21"/>
                  </a:moveTo>
                  <a:cubicBezTo>
                    <a:pt x="31" y="15"/>
                    <a:pt x="29" y="7"/>
                    <a:pt x="23" y="3"/>
                  </a:cubicBezTo>
                  <a:cubicBezTo>
                    <a:pt x="17" y="0"/>
                    <a:pt x="8" y="1"/>
                    <a:pt x="3" y="7"/>
                  </a:cubicBezTo>
                  <a:cubicBezTo>
                    <a:pt x="1" y="10"/>
                    <a:pt x="0" y="14"/>
                    <a:pt x="0" y="19"/>
                  </a:cubicBezTo>
                  <a:cubicBezTo>
                    <a:pt x="1" y="33"/>
                    <a:pt x="21" y="32"/>
                    <a:pt x="28" y="2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0" name="Freeform 1227">
              <a:extLst>
                <a:ext uri="{FF2B5EF4-FFF2-40B4-BE49-F238E27FC236}">
                  <a16:creationId xmlns:a16="http://schemas.microsoft.com/office/drawing/2014/main" xmlns="" id="{D8D2D214-98C3-3747-9D9B-A5E3D719F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42489" y="8230394"/>
              <a:ext cx="1439863" cy="866775"/>
            </a:xfrm>
            <a:custGeom>
              <a:avLst/>
              <a:gdLst>
                <a:gd name="T0" fmla="*/ 148 w 151"/>
                <a:gd name="T1" fmla="*/ 40 h 91"/>
                <a:gd name="T2" fmla="*/ 142 w 151"/>
                <a:gd name="T3" fmla="*/ 91 h 91"/>
                <a:gd name="T4" fmla="*/ 133 w 151"/>
                <a:gd name="T5" fmla="*/ 53 h 91"/>
                <a:gd name="T6" fmla="*/ 83 w 151"/>
                <a:gd name="T7" fmla="*/ 72 h 91"/>
                <a:gd name="T8" fmla="*/ 33 w 151"/>
                <a:gd name="T9" fmla="*/ 79 h 91"/>
                <a:gd name="T10" fmla="*/ 9 w 151"/>
                <a:gd name="T11" fmla="*/ 74 h 91"/>
                <a:gd name="T12" fmla="*/ 11 w 151"/>
                <a:gd name="T13" fmla="*/ 66 h 91"/>
                <a:gd name="T14" fmla="*/ 17 w 151"/>
                <a:gd name="T15" fmla="*/ 61 h 91"/>
                <a:gd name="T16" fmla="*/ 2 w 151"/>
                <a:gd name="T17" fmla="*/ 58 h 91"/>
                <a:gd name="T18" fmla="*/ 5 w 151"/>
                <a:gd name="T19" fmla="*/ 45 h 91"/>
                <a:gd name="T20" fmla="*/ 58 w 151"/>
                <a:gd name="T21" fmla="*/ 10 h 91"/>
                <a:gd name="T22" fmla="*/ 96 w 151"/>
                <a:gd name="T23" fmla="*/ 1 h 91"/>
                <a:gd name="T24" fmla="*/ 113 w 151"/>
                <a:gd name="T25" fmla="*/ 2 h 91"/>
                <a:gd name="T26" fmla="*/ 125 w 151"/>
                <a:gd name="T27" fmla="*/ 14 h 91"/>
                <a:gd name="T28" fmla="*/ 132 w 151"/>
                <a:gd name="T29" fmla="*/ 12 h 91"/>
                <a:gd name="T30" fmla="*/ 139 w 151"/>
                <a:gd name="T31" fmla="*/ 17 h 91"/>
                <a:gd name="T32" fmla="*/ 148 w 151"/>
                <a:gd name="T33" fmla="*/ 4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1" h="91">
                  <a:moveTo>
                    <a:pt x="148" y="40"/>
                  </a:moveTo>
                  <a:cubicBezTo>
                    <a:pt x="151" y="57"/>
                    <a:pt x="149" y="75"/>
                    <a:pt x="142" y="91"/>
                  </a:cubicBezTo>
                  <a:cubicBezTo>
                    <a:pt x="139" y="79"/>
                    <a:pt x="136" y="66"/>
                    <a:pt x="133" y="53"/>
                  </a:cubicBezTo>
                  <a:cubicBezTo>
                    <a:pt x="117" y="61"/>
                    <a:pt x="101" y="68"/>
                    <a:pt x="83" y="72"/>
                  </a:cubicBezTo>
                  <a:cubicBezTo>
                    <a:pt x="67" y="76"/>
                    <a:pt x="49" y="80"/>
                    <a:pt x="33" y="79"/>
                  </a:cubicBezTo>
                  <a:cubicBezTo>
                    <a:pt x="27" y="79"/>
                    <a:pt x="11" y="80"/>
                    <a:pt x="9" y="74"/>
                  </a:cubicBezTo>
                  <a:cubicBezTo>
                    <a:pt x="8" y="71"/>
                    <a:pt x="9" y="68"/>
                    <a:pt x="11" y="66"/>
                  </a:cubicBezTo>
                  <a:cubicBezTo>
                    <a:pt x="12" y="64"/>
                    <a:pt x="15" y="62"/>
                    <a:pt x="17" y="61"/>
                  </a:cubicBezTo>
                  <a:cubicBezTo>
                    <a:pt x="12" y="62"/>
                    <a:pt x="4" y="63"/>
                    <a:pt x="2" y="58"/>
                  </a:cubicBezTo>
                  <a:cubicBezTo>
                    <a:pt x="0" y="54"/>
                    <a:pt x="2" y="49"/>
                    <a:pt x="5" y="45"/>
                  </a:cubicBezTo>
                  <a:cubicBezTo>
                    <a:pt x="19" y="29"/>
                    <a:pt x="38" y="18"/>
                    <a:pt x="58" y="10"/>
                  </a:cubicBezTo>
                  <a:cubicBezTo>
                    <a:pt x="72" y="5"/>
                    <a:pt x="82" y="2"/>
                    <a:pt x="96" y="1"/>
                  </a:cubicBezTo>
                  <a:cubicBezTo>
                    <a:pt x="102" y="0"/>
                    <a:pt x="108" y="0"/>
                    <a:pt x="113" y="2"/>
                  </a:cubicBezTo>
                  <a:cubicBezTo>
                    <a:pt x="119" y="4"/>
                    <a:pt x="124" y="9"/>
                    <a:pt x="125" y="14"/>
                  </a:cubicBezTo>
                  <a:cubicBezTo>
                    <a:pt x="126" y="12"/>
                    <a:pt x="130" y="11"/>
                    <a:pt x="132" y="12"/>
                  </a:cubicBezTo>
                  <a:cubicBezTo>
                    <a:pt x="135" y="12"/>
                    <a:pt x="137" y="15"/>
                    <a:pt x="139" y="17"/>
                  </a:cubicBezTo>
                  <a:cubicBezTo>
                    <a:pt x="144" y="24"/>
                    <a:pt x="146" y="32"/>
                    <a:pt x="148" y="40"/>
                  </a:cubicBezTo>
                  <a:close/>
                </a:path>
              </a:pathLst>
            </a:custGeom>
            <a:solidFill>
              <a:srgbClr val="43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1" name="Freeform 1228">
              <a:extLst>
                <a:ext uri="{FF2B5EF4-FFF2-40B4-BE49-F238E27FC236}">
                  <a16:creationId xmlns:a16="http://schemas.microsoft.com/office/drawing/2014/main" xmlns="" id="{ABD0C254-CB0F-744C-A93C-741559AEB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44151" y="9097169"/>
              <a:ext cx="66675" cy="95250"/>
            </a:xfrm>
            <a:custGeom>
              <a:avLst/>
              <a:gdLst>
                <a:gd name="T0" fmla="*/ 7 w 7"/>
                <a:gd name="T1" fmla="*/ 5 h 10"/>
                <a:gd name="T2" fmla="*/ 6 w 7"/>
                <a:gd name="T3" fmla="*/ 2 h 10"/>
                <a:gd name="T4" fmla="*/ 3 w 7"/>
                <a:gd name="T5" fmla="*/ 0 h 10"/>
                <a:gd name="T6" fmla="*/ 1 w 7"/>
                <a:gd name="T7" fmla="*/ 0 h 10"/>
                <a:gd name="T8" fmla="*/ 0 w 7"/>
                <a:gd name="T9" fmla="*/ 4 h 10"/>
                <a:gd name="T10" fmla="*/ 0 w 7"/>
                <a:gd name="T11" fmla="*/ 5 h 10"/>
                <a:gd name="T12" fmla="*/ 0 w 7"/>
                <a:gd name="T13" fmla="*/ 8 h 10"/>
                <a:gd name="T14" fmla="*/ 3 w 7"/>
                <a:gd name="T15" fmla="*/ 10 h 10"/>
                <a:gd name="T16" fmla="*/ 5 w 7"/>
                <a:gd name="T17" fmla="*/ 9 h 10"/>
                <a:gd name="T18" fmla="*/ 5 w 7"/>
                <a:gd name="T19" fmla="*/ 9 h 10"/>
                <a:gd name="T20" fmla="*/ 5 w 7"/>
                <a:gd name="T21" fmla="*/ 9 h 10"/>
                <a:gd name="T22" fmla="*/ 6 w 7"/>
                <a:gd name="T23" fmla="*/ 9 h 10"/>
                <a:gd name="T24" fmla="*/ 7 w 7"/>
                <a:gd name="T2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0">
                  <a:moveTo>
                    <a:pt x="7" y="5"/>
                  </a:moveTo>
                  <a:cubicBezTo>
                    <a:pt x="7" y="4"/>
                    <a:pt x="6" y="3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1" y="9"/>
                    <a:pt x="2" y="10"/>
                    <a:pt x="3" y="10"/>
                  </a:cubicBezTo>
                  <a:cubicBezTo>
                    <a:pt x="4" y="10"/>
                    <a:pt x="4" y="10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7"/>
                    <a:pt x="7" y="5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2" name="Freeform 1229">
              <a:extLst>
                <a:ext uri="{FF2B5EF4-FFF2-40B4-BE49-F238E27FC236}">
                  <a16:creationId xmlns:a16="http://schemas.microsoft.com/office/drawing/2014/main" xmlns="" id="{E2881DB7-1301-2E43-8C4D-005CD13B0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4676" y="9068594"/>
              <a:ext cx="57150" cy="95250"/>
            </a:xfrm>
            <a:custGeom>
              <a:avLst/>
              <a:gdLst>
                <a:gd name="T0" fmla="*/ 6 w 6"/>
                <a:gd name="T1" fmla="*/ 5 h 10"/>
                <a:gd name="T2" fmla="*/ 6 w 6"/>
                <a:gd name="T3" fmla="*/ 2 h 10"/>
                <a:gd name="T4" fmla="*/ 3 w 6"/>
                <a:gd name="T5" fmla="*/ 0 h 10"/>
                <a:gd name="T6" fmla="*/ 1 w 6"/>
                <a:gd name="T7" fmla="*/ 1 h 10"/>
                <a:gd name="T8" fmla="*/ 0 w 6"/>
                <a:gd name="T9" fmla="*/ 4 h 10"/>
                <a:gd name="T10" fmla="*/ 0 w 6"/>
                <a:gd name="T11" fmla="*/ 5 h 10"/>
                <a:gd name="T12" fmla="*/ 0 w 6"/>
                <a:gd name="T13" fmla="*/ 7 h 10"/>
                <a:gd name="T14" fmla="*/ 3 w 6"/>
                <a:gd name="T15" fmla="*/ 10 h 10"/>
                <a:gd name="T16" fmla="*/ 5 w 6"/>
                <a:gd name="T17" fmla="*/ 9 h 10"/>
                <a:gd name="T18" fmla="*/ 5 w 6"/>
                <a:gd name="T19" fmla="*/ 8 h 10"/>
                <a:gd name="T20" fmla="*/ 5 w 6"/>
                <a:gd name="T21" fmla="*/ 8 h 10"/>
                <a:gd name="T22" fmla="*/ 5 w 6"/>
                <a:gd name="T23" fmla="*/ 8 h 10"/>
                <a:gd name="T24" fmla="*/ 6 w 6"/>
                <a:gd name="T2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10">
                  <a:moveTo>
                    <a:pt x="6" y="5"/>
                  </a:moveTo>
                  <a:cubicBezTo>
                    <a:pt x="6" y="4"/>
                    <a:pt x="6" y="3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9"/>
                    <a:pt x="2" y="10"/>
                    <a:pt x="3" y="10"/>
                  </a:cubicBezTo>
                  <a:cubicBezTo>
                    <a:pt x="4" y="10"/>
                    <a:pt x="4" y="10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6"/>
                    <a:pt x="6" y="5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3" name="Freeform 1230">
              <a:extLst>
                <a:ext uri="{FF2B5EF4-FFF2-40B4-BE49-F238E27FC236}">
                  <a16:creationId xmlns:a16="http://schemas.microsoft.com/office/drawing/2014/main" xmlns="" id="{55B0FD56-DC1B-F84A-903A-65AED42CD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5201" y="9011444"/>
              <a:ext cx="76200" cy="142875"/>
            </a:xfrm>
            <a:custGeom>
              <a:avLst/>
              <a:gdLst>
                <a:gd name="T0" fmla="*/ 6 w 8"/>
                <a:gd name="T1" fmla="*/ 10 h 15"/>
                <a:gd name="T2" fmla="*/ 6 w 8"/>
                <a:gd name="T3" fmla="*/ 4 h 15"/>
                <a:gd name="T4" fmla="*/ 2 w 8"/>
                <a:gd name="T5" fmla="*/ 2 h 15"/>
                <a:gd name="T6" fmla="*/ 2 w 8"/>
                <a:gd name="T7" fmla="*/ 13 h 15"/>
                <a:gd name="T8" fmla="*/ 6 w 8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5">
                  <a:moveTo>
                    <a:pt x="6" y="10"/>
                  </a:moveTo>
                  <a:cubicBezTo>
                    <a:pt x="5" y="9"/>
                    <a:pt x="5" y="6"/>
                    <a:pt x="6" y="4"/>
                  </a:cubicBezTo>
                  <a:cubicBezTo>
                    <a:pt x="7" y="2"/>
                    <a:pt x="3" y="0"/>
                    <a:pt x="2" y="2"/>
                  </a:cubicBezTo>
                  <a:cubicBezTo>
                    <a:pt x="0" y="6"/>
                    <a:pt x="0" y="9"/>
                    <a:pt x="2" y="13"/>
                  </a:cubicBezTo>
                  <a:cubicBezTo>
                    <a:pt x="4" y="15"/>
                    <a:pt x="8" y="13"/>
                    <a:pt x="6" y="10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4" name="Freeform 1231">
              <a:extLst>
                <a:ext uri="{FF2B5EF4-FFF2-40B4-BE49-F238E27FC236}">
                  <a16:creationId xmlns:a16="http://schemas.microsoft.com/office/drawing/2014/main" xmlns="" id="{1FDCCD54-4B59-BF4C-B6D5-6E5D4B1A2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9851" y="9278144"/>
              <a:ext cx="200025" cy="95250"/>
            </a:xfrm>
            <a:custGeom>
              <a:avLst/>
              <a:gdLst>
                <a:gd name="T0" fmla="*/ 16 w 21"/>
                <a:gd name="T1" fmla="*/ 1 h 10"/>
                <a:gd name="T2" fmla="*/ 19 w 21"/>
                <a:gd name="T3" fmla="*/ 6 h 10"/>
                <a:gd name="T4" fmla="*/ 12 w 21"/>
                <a:gd name="T5" fmla="*/ 8 h 10"/>
                <a:gd name="T6" fmla="*/ 1 w 21"/>
                <a:gd name="T7" fmla="*/ 5 h 10"/>
                <a:gd name="T8" fmla="*/ 14 w 21"/>
                <a:gd name="T9" fmla="*/ 0 h 10"/>
                <a:gd name="T10" fmla="*/ 16 w 21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0">
                  <a:moveTo>
                    <a:pt x="16" y="1"/>
                  </a:moveTo>
                  <a:cubicBezTo>
                    <a:pt x="18" y="1"/>
                    <a:pt x="21" y="3"/>
                    <a:pt x="19" y="6"/>
                  </a:cubicBezTo>
                  <a:cubicBezTo>
                    <a:pt x="18" y="8"/>
                    <a:pt x="14" y="8"/>
                    <a:pt x="12" y="8"/>
                  </a:cubicBezTo>
                  <a:cubicBezTo>
                    <a:pt x="9" y="9"/>
                    <a:pt x="0" y="10"/>
                    <a:pt x="1" y="5"/>
                  </a:cubicBezTo>
                  <a:cubicBezTo>
                    <a:pt x="2" y="1"/>
                    <a:pt x="11" y="0"/>
                    <a:pt x="14" y="0"/>
                  </a:cubicBezTo>
                  <a:cubicBezTo>
                    <a:pt x="14" y="0"/>
                    <a:pt x="15" y="0"/>
                    <a:pt x="16" y="1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5" name="Freeform 1232">
              <a:extLst>
                <a:ext uri="{FF2B5EF4-FFF2-40B4-BE49-F238E27FC236}">
                  <a16:creationId xmlns:a16="http://schemas.microsoft.com/office/drawing/2014/main" xmlns="" id="{881D8976-E233-9344-BA2F-B7B0E2B23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2301" y="9240044"/>
              <a:ext cx="200025" cy="85725"/>
            </a:xfrm>
            <a:custGeom>
              <a:avLst/>
              <a:gdLst>
                <a:gd name="T0" fmla="*/ 4 w 21"/>
                <a:gd name="T1" fmla="*/ 7 h 9"/>
                <a:gd name="T2" fmla="*/ 3 w 21"/>
                <a:gd name="T3" fmla="*/ 1 h 9"/>
                <a:gd name="T4" fmla="*/ 11 w 21"/>
                <a:gd name="T5" fmla="*/ 0 h 9"/>
                <a:gd name="T6" fmla="*/ 19 w 21"/>
                <a:gd name="T7" fmla="*/ 5 h 9"/>
                <a:gd name="T8" fmla="*/ 6 w 21"/>
                <a:gd name="T9" fmla="*/ 8 h 9"/>
                <a:gd name="T10" fmla="*/ 4 w 21"/>
                <a:gd name="T11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9">
                  <a:moveTo>
                    <a:pt x="4" y="7"/>
                  </a:moveTo>
                  <a:cubicBezTo>
                    <a:pt x="2" y="7"/>
                    <a:pt x="0" y="3"/>
                    <a:pt x="3" y="1"/>
                  </a:cubicBezTo>
                  <a:cubicBezTo>
                    <a:pt x="6" y="0"/>
                    <a:pt x="9" y="0"/>
                    <a:pt x="11" y="0"/>
                  </a:cubicBezTo>
                  <a:cubicBezTo>
                    <a:pt x="14" y="0"/>
                    <a:pt x="21" y="1"/>
                    <a:pt x="19" y="5"/>
                  </a:cubicBezTo>
                  <a:cubicBezTo>
                    <a:pt x="18" y="9"/>
                    <a:pt x="9" y="8"/>
                    <a:pt x="6" y="8"/>
                  </a:cubicBezTo>
                  <a:cubicBezTo>
                    <a:pt x="6" y="8"/>
                    <a:pt x="5" y="8"/>
                    <a:pt x="4" y="7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6" name="Freeform 1233">
              <a:extLst>
                <a:ext uri="{FF2B5EF4-FFF2-40B4-BE49-F238E27FC236}">
                  <a16:creationId xmlns:a16="http://schemas.microsoft.com/office/drawing/2014/main" xmlns="" id="{BB483D22-A61C-C84C-93E1-435152F4C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96576" y="8935244"/>
              <a:ext cx="133350" cy="47625"/>
            </a:xfrm>
            <a:custGeom>
              <a:avLst/>
              <a:gdLst>
                <a:gd name="T0" fmla="*/ 12 w 14"/>
                <a:gd name="T1" fmla="*/ 1 h 5"/>
                <a:gd name="T2" fmla="*/ 7 w 14"/>
                <a:gd name="T3" fmla="*/ 0 h 5"/>
                <a:gd name="T4" fmla="*/ 2 w 14"/>
                <a:gd name="T5" fmla="*/ 1 h 5"/>
                <a:gd name="T6" fmla="*/ 2 w 14"/>
                <a:gd name="T7" fmla="*/ 5 h 5"/>
                <a:gd name="T8" fmla="*/ 7 w 14"/>
                <a:gd name="T9" fmla="*/ 5 h 5"/>
                <a:gd name="T10" fmla="*/ 12 w 14"/>
                <a:gd name="T11" fmla="*/ 5 h 5"/>
                <a:gd name="T12" fmla="*/ 12 w 14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">
                  <a:moveTo>
                    <a:pt x="12" y="1"/>
                  </a:moveTo>
                  <a:cubicBezTo>
                    <a:pt x="10" y="0"/>
                    <a:pt x="9" y="0"/>
                    <a:pt x="7" y="0"/>
                  </a:cubicBezTo>
                  <a:cubicBezTo>
                    <a:pt x="6" y="0"/>
                    <a:pt x="4" y="0"/>
                    <a:pt x="2" y="1"/>
                  </a:cubicBezTo>
                  <a:cubicBezTo>
                    <a:pt x="1" y="1"/>
                    <a:pt x="0" y="4"/>
                    <a:pt x="2" y="5"/>
                  </a:cubicBezTo>
                  <a:cubicBezTo>
                    <a:pt x="4" y="5"/>
                    <a:pt x="5" y="5"/>
                    <a:pt x="7" y="5"/>
                  </a:cubicBezTo>
                  <a:cubicBezTo>
                    <a:pt x="9" y="5"/>
                    <a:pt x="10" y="5"/>
                    <a:pt x="12" y="5"/>
                  </a:cubicBezTo>
                  <a:cubicBezTo>
                    <a:pt x="14" y="4"/>
                    <a:pt x="14" y="2"/>
                    <a:pt x="12" y="1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7" name="Freeform 1234">
              <a:extLst>
                <a:ext uri="{FF2B5EF4-FFF2-40B4-BE49-F238E27FC236}">
                  <a16:creationId xmlns:a16="http://schemas.microsoft.com/office/drawing/2014/main" xmlns="" id="{59651014-6BEF-FA42-9399-A044FE64D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77476" y="9001919"/>
              <a:ext cx="104775" cy="47625"/>
            </a:xfrm>
            <a:custGeom>
              <a:avLst/>
              <a:gdLst>
                <a:gd name="T0" fmla="*/ 10 w 11"/>
                <a:gd name="T1" fmla="*/ 1 h 5"/>
                <a:gd name="T2" fmla="*/ 6 w 11"/>
                <a:gd name="T3" fmla="*/ 1 h 5"/>
                <a:gd name="T4" fmla="*/ 1 w 11"/>
                <a:gd name="T5" fmla="*/ 1 h 5"/>
                <a:gd name="T6" fmla="*/ 2 w 11"/>
                <a:gd name="T7" fmla="*/ 4 h 5"/>
                <a:gd name="T8" fmla="*/ 6 w 11"/>
                <a:gd name="T9" fmla="*/ 4 h 5"/>
                <a:gd name="T10" fmla="*/ 10 w 11"/>
                <a:gd name="T11" fmla="*/ 4 h 5"/>
                <a:gd name="T12" fmla="*/ 10 w 11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">
                  <a:moveTo>
                    <a:pt x="10" y="1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3" y="1"/>
                    <a:pt x="1" y="1"/>
                  </a:cubicBezTo>
                  <a:cubicBezTo>
                    <a:pt x="0" y="2"/>
                    <a:pt x="0" y="4"/>
                    <a:pt x="2" y="4"/>
                  </a:cubicBezTo>
                  <a:cubicBezTo>
                    <a:pt x="3" y="4"/>
                    <a:pt x="5" y="4"/>
                    <a:pt x="6" y="4"/>
                  </a:cubicBezTo>
                  <a:cubicBezTo>
                    <a:pt x="7" y="4"/>
                    <a:pt x="8" y="5"/>
                    <a:pt x="10" y="4"/>
                  </a:cubicBezTo>
                  <a:cubicBezTo>
                    <a:pt x="11" y="4"/>
                    <a:pt x="11" y="2"/>
                    <a:pt x="10" y="1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8" name="Freeform 1235">
              <a:extLst>
                <a:ext uri="{FF2B5EF4-FFF2-40B4-BE49-F238E27FC236}">
                  <a16:creationId xmlns:a16="http://schemas.microsoft.com/office/drawing/2014/main" xmlns="" id="{FB6DEAF7-3AA3-7844-AF8C-4B701E7F1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25126" y="9440069"/>
              <a:ext cx="161925" cy="38100"/>
            </a:xfrm>
            <a:custGeom>
              <a:avLst/>
              <a:gdLst>
                <a:gd name="T0" fmla="*/ 16 w 17"/>
                <a:gd name="T1" fmla="*/ 0 h 4"/>
                <a:gd name="T2" fmla="*/ 9 w 17"/>
                <a:gd name="T3" fmla="*/ 1 h 4"/>
                <a:gd name="T4" fmla="*/ 1 w 17"/>
                <a:gd name="T5" fmla="*/ 2 h 4"/>
                <a:gd name="T6" fmla="*/ 1 w 17"/>
                <a:gd name="T7" fmla="*/ 4 h 4"/>
                <a:gd name="T8" fmla="*/ 9 w 17"/>
                <a:gd name="T9" fmla="*/ 3 h 4"/>
                <a:gd name="T10" fmla="*/ 16 w 17"/>
                <a:gd name="T11" fmla="*/ 2 h 4"/>
                <a:gd name="T12" fmla="*/ 16 w 17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">
                  <a:moveTo>
                    <a:pt x="16" y="0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4" y="2"/>
                    <a:pt x="1" y="2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4" y="4"/>
                    <a:pt x="6" y="4"/>
                    <a:pt x="9" y="3"/>
                  </a:cubicBezTo>
                  <a:cubicBezTo>
                    <a:pt x="11" y="3"/>
                    <a:pt x="14" y="3"/>
                    <a:pt x="16" y="2"/>
                  </a:cubicBezTo>
                  <a:cubicBezTo>
                    <a:pt x="17" y="1"/>
                    <a:pt x="17" y="0"/>
                    <a:pt x="16" y="0"/>
                  </a:cubicBezTo>
                  <a:close/>
                </a:path>
              </a:pathLst>
            </a:custGeom>
            <a:solidFill>
              <a:srgbClr val="F096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9" name="Freeform 1236">
              <a:extLst>
                <a:ext uri="{FF2B5EF4-FFF2-40B4-BE49-F238E27FC236}">
                  <a16:creationId xmlns:a16="http://schemas.microsoft.com/office/drawing/2014/main" xmlns="" id="{651FE9A9-ED71-A24C-9A4B-9599BF3F9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63176" y="10602119"/>
              <a:ext cx="142875" cy="106363"/>
            </a:xfrm>
            <a:custGeom>
              <a:avLst/>
              <a:gdLst>
                <a:gd name="T0" fmla="*/ 13 w 15"/>
                <a:gd name="T1" fmla="*/ 1 h 11"/>
                <a:gd name="T2" fmla="*/ 15 w 15"/>
                <a:gd name="T3" fmla="*/ 2 h 11"/>
                <a:gd name="T4" fmla="*/ 15 w 15"/>
                <a:gd name="T5" fmla="*/ 3 h 11"/>
                <a:gd name="T6" fmla="*/ 15 w 15"/>
                <a:gd name="T7" fmla="*/ 6 h 11"/>
                <a:gd name="T8" fmla="*/ 14 w 15"/>
                <a:gd name="T9" fmla="*/ 9 h 11"/>
                <a:gd name="T10" fmla="*/ 9 w 15"/>
                <a:gd name="T11" fmla="*/ 11 h 11"/>
                <a:gd name="T12" fmla="*/ 4 w 15"/>
                <a:gd name="T13" fmla="*/ 10 h 11"/>
                <a:gd name="T14" fmla="*/ 2 w 15"/>
                <a:gd name="T15" fmla="*/ 7 h 11"/>
                <a:gd name="T16" fmla="*/ 3 w 15"/>
                <a:gd name="T17" fmla="*/ 1 h 11"/>
                <a:gd name="T18" fmla="*/ 13 w 15"/>
                <a:gd name="T1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1">
                  <a:moveTo>
                    <a:pt x="13" y="1"/>
                  </a:moveTo>
                  <a:cubicBezTo>
                    <a:pt x="14" y="1"/>
                    <a:pt x="14" y="1"/>
                    <a:pt x="15" y="2"/>
                  </a:cubicBezTo>
                  <a:cubicBezTo>
                    <a:pt x="15" y="2"/>
                    <a:pt x="15" y="2"/>
                    <a:pt x="15" y="3"/>
                  </a:cubicBezTo>
                  <a:cubicBezTo>
                    <a:pt x="15" y="4"/>
                    <a:pt x="15" y="5"/>
                    <a:pt x="15" y="6"/>
                  </a:cubicBezTo>
                  <a:cubicBezTo>
                    <a:pt x="15" y="7"/>
                    <a:pt x="15" y="9"/>
                    <a:pt x="14" y="9"/>
                  </a:cubicBezTo>
                  <a:cubicBezTo>
                    <a:pt x="13" y="11"/>
                    <a:pt x="11" y="11"/>
                    <a:pt x="9" y="11"/>
                  </a:cubicBezTo>
                  <a:cubicBezTo>
                    <a:pt x="7" y="11"/>
                    <a:pt x="5" y="11"/>
                    <a:pt x="4" y="10"/>
                  </a:cubicBezTo>
                  <a:cubicBezTo>
                    <a:pt x="3" y="9"/>
                    <a:pt x="2" y="8"/>
                    <a:pt x="2" y="7"/>
                  </a:cubicBezTo>
                  <a:cubicBezTo>
                    <a:pt x="1" y="5"/>
                    <a:pt x="0" y="0"/>
                    <a:pt x="3" y="1"/>
                  </a:cubicBezTo>
                  <a:cubicBezTo>
                    <a:pt x="7" y="2"/>
                    <a:pt x="10" y="2"/>
                    <a:pt x="13" y="1"/>
                  </a:cubicBezTo>
                  <a:close/>
                </a:path>
              </a:pathLst>
            </a:custGeom>
            <a:solidFill>
              <a:srgbClr val="565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0" name="Freeform 1237">
              <a:extLst>
                <a:ext uri="{FF2B5EF4-FFF2-40B4-BE49-F238E27FC236}">
                  <a16:creationId xmlns:a16="http://schemas.microsoft.com/office/drawing/2014/main" xmlns="" id="{0A9630F8-7B8E-F648-A8C4-2F63E2EE2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25176" y="10564019"/>
              <a:ext cx="133350" cy="125413"/>
            </a:xfrm>
            <a:custGeom>
              <a:avLst/>
              <a:gdLst>
                <a:gd name="T0" fmla="*/ 12 w 14"/>
                <a:gd name="T1" fmla="*/ 1 h 13"/>
                <a:gd name="T2" fmla="*/ 13 w 14"/>
                <a:gd name="T3" fmla="*/ 7 h 13"/>
                <a:gd name="T4" fmla="*/ 12 w 14"/>
                <a:gd name="T5" fmla="*/ 10 h 13"/>
                <a:gd name="T6" fmla="*/ 1 w 14"/>
                <a:gd name="T7" fmla="*/ 10 h 13"/>
                <a:gd name="T8" fmla="*/ 0 w 14"/>
                <a:gd name="T9" fmla="*/ 4 h 13"/>
                <a:gd name="T10" fmla="*/ 6 w 14"/>
                <a:gd name="T11" fmla="*/ 1 h 13"/>
                <a:gd name="T12" fmla="*/ 10 w 14"/>
                <a:gd name="T13" fmla="*/ 1 h 13"/>
                <a:gd name="T14" fmla="*/ 12 w 14"/>
                <a:gd name="T1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3">
                  <a:moveTo>
                    <a:pt x="12" y="1"/>
                  </a:moveTo>
                  <a:cubicBezTo>
                    <a:pt x="14" y="1"/>
                    <a:pt x="13" y="5"/>
                    <a:pt x="13" y="7"/>
                  </a:cubicBezTo>
                  <a:cubicBezTo>
                    <a:pt x="13" y="8"/>
                    <a:pt x="13" y="10"/>
                    <a:pt x="12" y="10"/>
                  </a:cubicBezTo>
                  <a:cubicBezTo>
                    <a:pt x="10" y="13"/>
                    <a:pt x="3" y="13"/>
                    <a:pt x="1" y="10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1" y="2"/>
                    <a:pt x="4" y="1"/>
                    <a:pt x="6" y="1"/>
                  </a:cubicBezTo>
                  <a:cubicBezTo>
                    <a:pt x="7" y="1"/>
                    <a:pt x="8" y="1"/>
                    <a:pt x="10" y="1"/>
                  </a:cubicBezTo>
                  <a:cubicBezTo>
                    <a:pt x="10" y="0"/>
                    <a:pt x="11" y="0"/>
                    <a:pt x="12" y="1"/>
                  </a:cubicBezTo>
                  <a:close/>
                </a:path>
              </a:pathLst>
            </a:custGeom>
            <a:solidFill>
              <a:srgbClr val="565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1" name="Freeform 1238">
              <a:extLst>
                <a:ext uri="{FF2B5EF4-FFF2-40B4-BE49-F238E27FC236}">
                  <a16:creationId xmlns:a16="http://schemas.microsoft.com/office/drawing/2014/main" xmlns="" id="{57066013-F7AD-A04A-9BB3-D7BE9BEDC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44176" y="9259094"/>
              <a:ext cx="57150" cy="85725"/>
            </a:xfrm>
            <a:custGeom>
              <a:avLst/>
              <a:gdLst>
                <a:gd name="T0" fmla="*/ 5 w 6"/>
                <a:gd name="T1" fmla="*/ 7 h 9"/>
                <a:gd name="T2" fmla="*/ 3 w 6"/>
                <a:gd name="T3" fmla="*/ 6 h 9"/>
                <a:gd name="T4" fmla="*/ 3 w 6"/>
                <a:gd name="T5" fmla="*/ 2 h 9"/>
                <a:gd name="T6" fmla="*/ 2 w 6"/>
                <a:gd name="T7" fmla="*/ 1 h 9"/>
                <a:gd name="T8" fmla="*/ 0 w 6"/>
                <a:gd name="T9" fmla="*/ 8 h 9"/>
                <a:gd name="T10" fmla="*/ 1 w 6"/>
                <a:gd name="T11" fmla="*/ 8 h 9"/>
                <a:gd name="T12" fmla="*/ 5 w 6"/>
                <a:gd name="T13" fmla="*/ 9 h 9"/>
                <a:gd name="T14" fmla="*/ 5 w 6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9">
                  <a:moveTo>
                    <a:pt x="5" y="7"/>
                  </a:moveTo>
                  <a:cubicBezTo>
                    <a:pt x="4" y="6"/>
                    <a:pt x="3" y="6"/>
                    <a:pt x="3" y="6"/>
                  </a:cubicBezTo>
                  <a:cubicBezTo>
                    <a:pt x="3" y="5"/>
                    <a:pt x="3" y="3"/>
                    <a:pt x="3" y="2"/>
                  </a:cubicBezTo>
                  <a:cubicBezTo>
                    <a:pt x="4" y="1"/>
                    <a:pt x="2" y="0"/>
                    <a:pt x="2" y="1"/>
                  </a:cubicBezTo>
                  <a:cubicBezTo>
                    <a:pt x="0" y="3"/>
                    <a:pt x="0" y="5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2" y="9"/>
                    <a:pt x="4" y="9"/>
                    <a:pt x="5" y="9"/>
                  </a:cubicBezTo>
                  <a:cubicBezTo>
                    <a:pt x="6" y="9"/>
                    <a:pt x="6" y="7"/>
                    <a:pt x="5" y="7"/>
                  </a:cubicBezTo>
                  <a:close/>
                </a:path>
              </a:pathLst>
            </a:custGeom>
            <a:solidFill>
              <a:srgbClr val="E476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2" name="Freeform 1239">
              <a:extLst>
                <a:ext uri="{FF2B5EF4-FFF2-40B4-BE49-F238E27FC236}">
                  <a16:creationId xmlns:a16="http://schemas.microsoft.com/office/drawing/2014/main" xmlns="" id="{8B4900E5-3049-5343-B20D-2B69520D9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77451" y="10765632"/>
              <a:ext cx="238125" cy="114300"/>
            </a:xfrm>
            <a:custGeom>
              <a:avLst/>
              <a:gdLst>
                <a:gd name="T0" fmla="*/ 24 w 25"/>
                <a:gd name="T1" fmla="*/ 9 h 12"/>
                <a:gd name="T2" fmla="*/ 22 w 25"/>
                <a:gd name="T3" fmla="*/ 10 h 12"/>
                <a:gd name="T4" fmla="*/ 9 w 25"/>
                <a:gd name="T5" fmla="*/ 12 h 12"/>
                <a:gd name="T6" fmla="*/ 6 w 25"/>
                <a:gd name="T7" fmla="*/ 11 h 12"/>
                <a:gd name="T8" fmla="*/ 1 w 25"/>
                <a:gd name="T9" fmla="*/ 9 h 12"/>
                <a:gd name="T10" fmla="*/ 3 w 25"/>
                <a:gd name="T11" fmla="*/ 4 h 12"/>
                <a:gd name="T12" fmla="*/ 6 w 25"/>
                <a:gd name="T13" fmla="*/ 2 h 12"/>
                <a:gd name="T14" fmla="*/ 8 w 25"/>
                <a:gd name="T15" fmla="*/ 3 h 12"/>
                <a:gd name="T16" fmla="*/ 13 w 25"/>
                <a:gd name="T17" fmla="*/ 5 h 12"/>
                <a:gd name="T18" fmla="*/ 15 w 25"/>
                <a:gd name="T19" fmla="*/ 1 h 12"/>
                <a:gd name="T20" fmla="*/ 22 w 25"/>
                <a:gd name="T21" fmla="*/ 0 h 12"/>
                <a:gd name="T22" fmla="*/ 24 w 25"/>
                <a:gd name="T23" fmla="*/ 5 h 12"/>
                <a:gd name="T24" fmla="*/ 24 w 25"/>
                <a:gd name="T25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12">
                  <a:moveTo>
                    <a:pt x="24" y="9"/>
                  </a:moveTo>
                  <a:cubicBezTo>
                    <a:pt x="23" y="9"/>
                    <a:pt x="23" y="10"/>
                    <a:pt x="22" y="10"/>
                  </a:cubicBezTo>
                  <a:cubicBezTo>
                    <a:pt x="18" y="11"/>
                    <a:pt x="13" y="12"/>
                    <a:pt x="9" y="12"/>
                  </a:cubicBezTo>
                  <a:cubicBezTo>
                    <a:pt x="8" y="12"/>
                    <a:pt x="7" y="12"/>
                    <a:pt x="6" y="11"/>
                  </a:cubicBezTo>
                  <a:cubicBezTo>
                    <a:pt x="4" y="11"/>
                    <a:pt x="2" y="10"/>
                    <a:pt x="1" y="9"/>
                  </a:cubicBezTo>
                  <a:cubicBezTo>
                    <a:pt x="0" y="7"/>
                    <a:pt x="1" y="5"/>
                    <a:pt x="3" y="4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2" y="4"/>
                    <a:pt x="13" y="5"/>
                  </a:cubicBezTo>
                  <a:cubicBezTo>
                    <a:pt x="15" y="4"/>
                    <a:pt x="15" y="2"/>
                    <a:pt x="15" y="1"/>
                  </a:cubicBezTo>
                  <a:cubicBezTo>
                    <a:pt x="17" y="0"/>
                    <a:pt x="20" y="0"/>
                    <a:pt x="22" y="0"/>
                  </a:cubicBezTo>
                  <a:cubicBezTo>
                    <a:pt x="22" y="2"/>
                    <a:pt x="23" y="3"/>
                    <a:pt x="24" y="5"/>
                  </a:cubicBezTo>
                  <a:cubicBezTo>
                    <a:pt x="24" y="6"/>
                    <a:pt x="25" y="8"/>
                    <a:pt x="24" y="9"/>
                  </a:cubicBezTo>
                  <a:close/>
                </a:path>
              </a:pathLst>
            </a:custGeom>
            <a:solidFill>
              <a:srgbClr val="E95E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3" name="Freeform 1240">
              <a:extLst>
                <a:ext uri="{FF2B5EF4-FFF2-40B4-BE49-F238E27FC236}">
                  <a16:creationId xmlns:a16="http://schemas.microsoft.com/office/drawing/2014/main" xmlns="" id="{B2B2FE53-DCD9-394D-BD87-30B3985D7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77451" y="10784682"/>
              <a:ext cx="95250" cy="95250"/>
            </a:xfrm>
            <a:custGeom>
              <a:avLst/>
              <a:gdLst>
                <a:gd name="T0" fmla="*/ 10 w 10"/>
                <a:gd name="T1" fmla="*/ 7 h 10"/>
                <a:gd name="T2" fmla="*/ 9 w 10"/>
                <a:gd name="T3" fmla="*/ 10 h 10"/>
                <a:gd name="T4" fmla="*/ 6 w 10"/>
                <a:gd name="T5" fmla="*/ 9 h 10"/>
                <a:gd name="T6" fmla="*/ 1 w 10"/>
                <a:gd name="T7" fmla="*/ 7 h 10"/>
                <a:gd name="T8" fmla="*/ 3 w 10"/>
                <a:gd name="T9" fmla="*/ 2 h 10"/>
                <a:gd name="T10" fmla="*/ 6 w 10"/>
                <a:gd name="T11" fmla="*/ 0 h 10"/>
                <a:gd name="T12" fmla="*/ 8 w 10"/>
                <a:gd name="T13" fmla="*/ 2 h 10"/>
                <a:gd name="T14" fmla="*/ 10 w 10"/>
                <a:gd name="T1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0">
                  <a:moveTo>
                    <a:pt x="10" y="7"/>
                  </a:moveTo>
                  <a:cubicBezTo>
                    <a:pt x="10" y="8"/>
                    <a:pt x="9" y="9"/>
                    <a:pt x="9" y="10"/>
                  </a:cubicBezTo>
                  <a:cubicBezTo>
                    <a:pt x="8" y="10"/>
                    <a:pt x="7" y="10"/>
                    <a:pt x="6" y="9"/>
                  </a:cubicBezTo>
                  <a:cubicBezTo>
                    <a:pt x="4" y="9"/>
                    <a:pt x="2" y="8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7" y="1"/>
                    <a:pt x="8" y="2"/>
                    <a:pt x="8" y="2"/>
                  </a:cubicBezTo>
                  <a:cubicBezTo>
                    <a:pt x="9" y="4"/>
                    <a:pt x="10" y="5"/>
                    <a:pt x="10" y="7"/>
                  </a:cubicBezTo>
                  <a:close/>
                </a:path>
              </a:pathLst>
            </a:custGeom>
            <a:solidFill>
              <a:srgbClr val="E97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4" name="Freeform 1241">
              <a:extLst>
                <a:ext uri="{FF2B5EF4-FFF2-40B4-BE49-F238E27FC236}">
                  <a16:creationId xmlns:a16="http://schemas.microsoft.com/office/drawing/2014/main" xmlns="" id="{1FDA2EE8-D77B-F442-BB19-B3C186ECA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7926" y="10822782"/>
              <a:ext cx="257175" cy="76200"/>
            </a:xfrm>
            <a:custGeom>
              <a:avLst/>
              <a:gdLst>
                <a:gd name="T0" fmla="*/ 1 w 27"/>
                <a:gd name="T1" fmla="*/ 5 h 8"/>
                <a:gd name="T2" fmla="*/ 4 w 27"/>
                <a:gd name="T3" fmla="*/ 6 h 8"/>
                <a:gd name="T4" fmla="*/ 25 w 27"/>
                <a:gd name="T5" fmla="*/ 5 h 8"/>
                <a:gd name="T6" fmla="*/ 27 w 27"/>
                <a:gd name="T7" fmla="*/ 2 h 8"/>
                <a:gd name="T8" fmla="*/ 25 w 27"/>
                <a:gd name="T9" fmla="*/ 0 h 8"/>
                <a:gd name="T10" fmla="*/ 23 w 27"/>
                <a:gd name="T11" fmla="*/ 1 h 8"/>
                <a:gd name="T12" fmla="*/ 10 w 27"/>
                <a:gd name="T13" fmla="*/ 3 h 8"/>
                <a:gd name="T14" fmla="*/ 4 w 27"/>
                <a:gd name="T15" fmla="*/ 2 h 8"/>
                <a:gd name="T16" fmla="*/ 1 w 27"/>
                <a:gd name="T17" fmla="*/ 2 h 8"/>
                <a:gd name="T18" fmla="*/ 1 w 27"/>
                <a:gd name="T1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8">
                  <a:moveTo>
                    <a:pt x="1" y="5"/>
                  </a:moveTo>
                  <a:cubicBezTo>
                    <a:pt x="2" y="6"/>
                    <a:pt x="3" y="6"/>
                    <a:pt x="4" y="6"/>
                  </a:cubicBezTo>
                  <a:cubicBezTo>
                    <a:pt x="11" y="8"/>
                    <a:pt x="18" y="7"/>
                    <a:pt x="25" y="5"/>
                  </a:cubicBezTo>
                  <a:cubicBezTo>
                    <a:pt x="26" y="4"/>
                    <a:pt x="27" y="3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  <a:cubicBezTo>
                    <a:pt x="24" y="0"/>
                    <a:pt x="24" y="1"/>
                    <a:pt x="23" y="1"/>
                  </a:cubicBezTo>
                  <a:cubicBezTo>
                    <a:pt x="19" y="3"/>
                    <a:pt x="15" y="4"/>
                    <a:pt x="10" y="3"/>
                  </a:cubicBezTo>
                  <a:cubicBezTo>
                    <a:pt x="8" y="3"/>
                    <a:pt x="6" y="3"/>
                    <a:pt x="4" y="2"/>
                  </a:cubicBezTo>
                  <a:cubicBezTo>
                    <a:pt x="3" y="2"/>
                    <a:pt x="2" y="1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5" name="Freeform 1242">
              <a:extLst>
                <a:ext uri="{FF2B5EF4-FFF2-40B4-BE49-F238E27FC236}">
                  <a16:creationId xmlns:a16="http://schemas.microsoft.com/office/drawing/2014/main" xmlns="" id="{DE81126C-05A0-D147-8880-BB9DFC0FB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0801" y="10775157"/>
              <a:ext cx="28575" cy="19050"/>
            </a:xfrm>
            <a:custGeom>
              <a:avLst/>
              <a:gdLst>
                <a:gd name="T0" fmla="*/ 3 w 3"/>
                <a:gd name="T1" fmla="*/ 1 h 2"/>
                <a:gd name="T2" fmla="*/ 0 w 3"/>
                <a:gd name="T3" fmla="*/ 1 h 2"/>
                <a:gd name="T4" fmla="*/ 0 w 3"/>
                <a:gd name="T5" fmla="*/ 2 h 2"/>
                <a:gd name="T6" fmla="*/ 1 w 3"/>
                <a:gd name="T7" fmla="*/ 2 h 2"/>
                <a:gd name="T8" fmla="*/ 3 w 3"/>
                <a:gd name="T9" fmla="*/ 2 h 2"/>
                <a:gd name="T10" fmla="*/ 3 w 3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2" y="1"/>
                    <a:pt x="1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6" name="Freeform 1243">
              <a:extLst>
                <a:ext uri="{FF2B5EF4-FFF2-40B4-BE49-F238E27FC236}">
                  <a16:creationId xmlns:a16="http://schemas.microsoft.com/office/drawing/2014/main" xmlns="" id="{C3A4E69B-D763-B84E-80E3-2B27AC37F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01276" y="10794207"/>
              <a:ext cx="28575" cy="19050"/>
            </a:xfrm>
            <a:custGeom>
              <a:avLst/>
              <a:gdLst>
                <a:gd name="T0" fmla="*/ 3 w 3"/>
                <a:gd name="T1" fmla="*/ 1 h 2"/>
                <a:gd name="T2" fmla="*/ 1 w 3"/>
                <a:gd name="T3" fmla="*/ 0 h 2"/>
                <a:gd name="T4" fmla="*/ 0 w 3"/>
                <a:gd name="T5" fmla="*/ 1 h 2"/>
                <a:gd name="T6" fmla="*/ 2 w 3"/>
                <a:gd name="T7" fmla="*/ 2 h 2"/>
                <a:gd name="T8" fmla="*/ 3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1" y="1"/>
                    <a:pt x="1" y="1"/>
                    <a:pt x="2" y="2"/>
                  </a:cubicBezTo>
                  <a:cubicBezTo>
                    <a:pt x="3" y="2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7" name="Freeform 1244">
              <a:extLst>
                <a:ext uri="{FF2B5EF4-FFF2-40B4-BE49-F238E27FC236}">
                  <a16:creationId xmlns:a16="http://schemas.microsoft.com/office/drawing/2014/main" xmlns="" id="{1A130EBD-C8D4-9F46-AC1A-027913E41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01276" y="10803732"/>
              <a:ext cx="19050" cy="19050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8" name="Freeform 1245">
              <a:extLst>
                <a:ext uri="{FF2B5EF4-FFF2-40B4-BE49-F238E27FC236}">
                  <a16:creationId xmlns:a16="http://schemas.microsoft.com/office/drawing/2014/main" xmlns="" id="{9FD40076-B7FD-BD49-B122-772188886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25176" y="9601994"/>
              <a:ext cx="209550" cy="209550"/>
            </a:xfrm>
            <a:custGeom>
              <a:avLst/>
              <a:gdLst>
                <a:gd name="T0" fmla="*/ 15 w 22"/>
                <a:gd name="T1" fmla="*/ 21 h 22"/>
                <a:gd name="T2" fmla="*/ 1 w 22"/>
                <a:gd name="T3" fmla="*/ 15 h 22"/>
                <a:gd name="T4" fmla="*/ 2 w 22"/>
                <a:gd name="T5" fmla="*/ 11 h 22"/>
                <a:gd name="T6" fmla="*/ 3 w 22"/>
                <a:gd name="T7" fmla="*/ 4 h 22"/>
                <a:gd name="T8" fmla="*/ 11 w 22"/>
                <a:gd name="T9" fmla="*/ 7 h 22"/>
                <a:gd name="T10" fmla="*/ 11 w 22"/>
                <a:gd name="T11" fmla="*/ 0 h 22"/>
                <a:gd name="T12" fmla="*/ 15 w 22"/>
                <a:gd name="T13" fmla="*/ 1 h 22"/>
                <a:gd name="T14" fmla="*/ 19 w 22"/>
                <a:gd name="T15" fmla="*/ 5 h 22"/>
                <a:gd name="T16" fmla="*/ 21 w 22"/>
                <a:gd name="T17" fmla="*/ 11 h 22"/>
                <a:gd name="T18" fmla="*/ 21 w 22"/>
                <a:gd name="T19" fmla="*/ 17 h 22"/>
                <a:gd name="T20" fmla="*/ 15 w 22"/>
                <a:gd name="T2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2">
                  <a:moveTo>
                    <a:pt x="15" y="21"/>
                  </a:moveTo>
                  <a:cubicBezTo>
                    <a:pt x="11" y="22"/>
                    <a:pt x="0" y="22"/>
                    <a:pt x="1" y="15"/>
                  </a:cubicBezTo>
                  <a:cubicBezTo>
                    <a:pt x="0" y="14"/>
                    <a:pt x="0" y="11"/>
                    <a:pt x="2" y="11"/>
                  </a:cubicBezTo>
                  <a:cubicBezTo>
                    <a:pt x="0" y="9"/>
                    <a:pt x="1" y="5"/>
                    <a:pt x="3" y="4"/>
                  </a:cubicBezTo>
                  <a:cubicBezTo>
                    <a:pt x="4" y="8"/>
                    <a:pt x="8" y="9"/>
                    <a:pt x="11" y="7"/>
                  </a:cubicBezTo>
                  <a:cubicBezTo>
                    <a:pt x="11" y="5"/>
                    <a:pt x="11" y="3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6"/>
                    <a:pt x="21" y="9"/>
                    <a:pt x="21" y="11"/>
                  </a:cubicBezTo>
                  <a:cubicBezTo>
                    <a:pt x="22" y="13"/>
                    <a:pt x="22" y="15"/>
                    <a:pt x="21" y="17"/>
                  </a:cubicBezTo>
                  <a:cubicBezTo>
                    <a:pt x="19" y="19"/>
                    <a:pt x="17" y="20"/>
                    <a:pt x="15" y="2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9" name="Freeform 1246">
              <a:extLst>
                <a:ext uri="{FF2B5EF4-FFF2-40B4-BE49-F238E27FC236}">
                  <a16:creationId xmlns:a16="http://schemas.microsoft.com/office/drawing/2014/main" xmlns="" id="{FF5D5C2A-D808-BA42-AD09-726D892ED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2201" y="9601994"/>
              <a:ext cx="257175" cy="209550"/>
            </a:xfrm>
            <a:custGeom>
              <a:avLst/>
              <a:gdLst>
                <a:gd name="T0" fmla="*/ 9 w 27"/>
                <a:gd name="T1" fmla="*/ 21 h 22"/>
                <a:gd name="T2" fmla="*/ 25 w 27"/>
                <a:gd name="T3" fmla="*/ 15 h 22"/>
                <a:gd name="T4" fmla="*/ 24 w 27"/>
                <a:gd name="T5" fmla="*/ 11 h 22"/>
                <a:gd name="T6" fmla="*/ 23 w 27"/>
                <a:gd name="T7" fmla="*/ 4 h 22"/>
                <a:gd name="T8" fmla="*/ 14 w 27"/>
                <a:gd name="T9" fmla="*/ 7 h 22"/>
                <a:gd name="T10" fmla="*/ 14 w 27"/>
                <a:gd name="T11" fmla="*/ 0 h 22"/>
                <a:gd name="T12" fmla="*/ 9 w 27"/>
                <a:gd name="T13" fmla="*/ 1 h 22"/>
                <a:gd name="T14" fmla="*/ 5 w 27"/>
                <a:gd name="T15" fmla="*/ 5 h 22"/>
                <a:gd name="T16" fmla="*/ 2 w 27"/>
                <a:gd name="T17" fmla="*/ 11 h 22"/>
                <a:gd name="T18" fmla="*/ 2 w 27"/>
                <a:gd name="T19" fmla="*/ 17 h 22"/>
                <a:gd name="T20" fmla="*/ 9 w 27"/>
                <a:gd name="T2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22">
                  <a:moveTo>
                    <a:pt x="9" y="21"/>
                  </a:moveTo>
                  <a:cubicBezTo>
                    <a:pt x="14" y="22"/>
                    <a:pt x="27" y="22"/>
                    <a:pt x="25" y="15"/>
                  </a:cubicBezTo>
                  <a:cubicBezTo>
                    <a:pt x="27" y="14"/>
                    <a:pt x="26" y="11"/>
                    <a:pt x="24" y="11"/>
                  </a:cubicBezTo>
                  <a:cubicBezTo>
                    <a:pt x="26" y="9"/>
                    <a:pt x="25" y="5"/>
                    <a:pt x="23" y="4"/>
                  </a:cubicBezTo>
                  <a:cubicBezTo>
                    <a:pt x="22" y="8"/>
                    <a:pt x="17" y="9"/>
                    <a:pt x="14" y="7"/>
                  </a:cubicBezTo>
                  <a:cubicBezTo>
                    <a:pt x="13" y="5"/>
                    <a:pt x="13" y="3"/>
                    <a:pt x="14" y="0"/>
                  </a:cubicBezTo>
                  <a:cubicBezTo>
                    <a:pt x="12" y="0"/>
                    <a:pt x="10" y="0"/>
                    <a:pt x="9" y="1"/>
                  </a:cubicBezTo>
                  <a:cubicBezTo>
                    <a:pt x="7" y="2"/>
                    <a:pt x="6" y="3"/>
                    <a:pt x="5" y="5"/>
                  </a:cubicBezTo>
                  <a:cubicBezTo>
                    <a:pt x="3" y="6"/>
                    <a:pt x="2" y="9"/>
                    <a:pt x="2" y="11"/>
                  </a:cubicBezTo>
                  <a:cubicBezTo>
                    <a:pt x="1" y="13"/>
                    <a:pt x="0" y="15"/>
                    <a:pt x="2" y="17"/>
                  </a:cubicBezTo>
                  <a:cubicBezTo>
                    <a:pt x="4" y="19"/>
                    <a:pt x="6" y="20"/>
                    <a:pt x="9" y="2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0" name="Freeform 1247">
              <a:extLst>
                <a:ext uri="{FF2B5EF4-FFF2-40B4-BE49-F238E27FC236}">
                  <a16:creationId xmlns:a16="http://schemas.microsoft.com/office/drawing/2014/main" xmlns="" id="{FDEF4D85-AC78-414D-B23E-0DA7749A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2201" y="8620919"/>
              <a:ext cx="847725" cy="276225"/>
            </a:xfrm>
            <a:custGeom>
              <a:avLst/>
              <a:gdLst>
                <a:gd name="T0" fmla="*/ 87 w 89"/>
                <a:gd name="T1" fmla="*/ 1 h 29"/>
                <a:gd name="T2" fmla="*/ 48 w 89"/>
                <a:gd name="T3" fmla="*/ 19 h 29"/>
                <a:gd name="T4" fmla="*/ 2 w 89"/>
                <a:gd name="T5" fmla="*/ 25 h 29"/>
                <a:gd name="T6" fmla="*/ 2 w 89"/>
                <a:gd name="T7" fmla="*/ 28 h 29"/>
                <a:gd name="T8" fmla="*/ 52 w 89"/>
                <a:gd name="T9" fmla="*/ 21 h 29"/>
                <a:gd name="T10" fmla="*/ 75 w 89"/>
                <a:gd name="T11" fmla="*/ 13 h 29"/>
                <a:gd name="T12" fmla="*/ 88 w 89"/>
                <a:gd name="T13" fmla="*/ 2 h 29"/>
                <a:gd name="T14" fmla="*/ 87 w 89"/>
                <a:gd name="T1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29">
                  <a:moveTo>
                    <a:pt x="87" y="1"/>
                  </a:moveTo>
                  <a:cubicBezTo>
                    <a:pt x="76" y="10"/>
                    <a:pt x="62" y="15"/>
                    <a:pt x="48" y="19"/>
                  </a:cubicBezTo>
                  <a:cubicBezTo>
                    <a:pt x="33" y="23"/>
                    <a:pt x="18" y="24"/>
                    <a:pt x="2" y="25"/>
                  </a:cubicBezTo>
                  <a:cubicBezTo>
                    <a:pt x="0" y="26"/>
                    <a:pt x="0" y="28"/>
                    <a:pt x="2" y="28"/>
                  </a:cubicBezTo>
                  <a:cubicBezTo>
                    <a:pt x="19" y="29"/>
                    <a:pt x="36" y="26"/>
                    <a:pt x="52" y="21"/>
                  </a:cubicBezTo>
                  <a:cubicBezTo>
                    <a:pt x="60" y="19"/>
                    <a:pt x="67" y="16"/>
                    <a:pt x="75" y="13"/>
                  </a:cubicBezTo>
                  <a:cubicBezTo>
                    <a:pt x="80" y="11"/>
                    <a:pt x="86" y="7"/>
                    <a:pt x="88" y="2"/>
                  </a:cubicBezTo>
                  <a:cubicBezTo>
                    <a:pt x="89" y="1"/>
                    <a:pt x="87" y="0"/>
                    <a:pt x="87" y="1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1" name="Freeform 1248">
              <a:extLst>
                <a:ext uri="{FF2B5EF4-FFF2-40B4-BE49-F238E27FC236}">
                  <a16:creationId xmlns:a16="http://schemas.microsoft.com/office/drawing/2014/main" xmlns="" id="{572F5664-0DB5-D34D-B694-2AC270DAA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58401" y="8497094"/>
              <a:ext cx="647700" cy="219075"/>
            </a:xfrm>
            <a:custGeom>
              <a:avLst/>
              <a:gdLst>
                <a:gd name="T0" fmla="*/ 68 w 68"/>
                <a:gd name="T1" fmla="*/ 0 h 23"/>
                <a:gd name="T2" fmla="*/ 35 w 68"/>
                <a:gd name="T3" fmla="*/ 10 h 23"/>
                <a:gd name="T4" fmla="*/ 1 w 68"/>
                <a:gd name="T5" fmla="*/ 21 h 23"/>
                <a:gd name="T6" fmla="*/ 1 w 68"/>
                <a:gd name="T7" fmla="*/ 23 h 23"/>
                <a:gd name="T8" fmla="*/ 36 w 68"/>
                <a:gd name="T9" fmla="*/ 12 h 23"/>
                <a:gd name="T10" fmla="*/ 68 w 68"/>
                <a:gd name="T11" fmla="*/ 1 h 23"/>
                <a:gd name="T12" fmla="*/ 68 w 68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23">
                  <a:moveTo>
                    <a:pt x="68" y="0"/>
                  </a:moveTo>
                  <a:cubicBezTo>
                    <a:pt x="57" y="2"/>
                    <a:pt x="46" y="6"/>
                    <a:pt x="35" y="10"/>
                  </a:cubicBezTo>
                  <a:cubicBezTo>
                    <a:pt x="24" y="13"/>
                    <a:pt x="12" y="17"/>
                    <a:pt x="1" y="21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3" y="20"/>
                    <a:pt x="24" y="16"/>
                    <a:pt x="36" y="12"/>
                  </a:cubicBezTo>
                  <a:cubicBezTo>
                    <a:pt x="46" y="9"/>
                    <a:pt x="58" y="6"/>
                    <a:pt x="68" y="1"/>
                  </a:cubicBezTo>
                  <a:cubicBezTo>
                    <a:pt x="68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2" name="Freeform 1249">
              <a:extLst>
                <a:ext uri="{FF2B5EF4-FFF2-40B4-BE49-F238E27FC236}">
                  <a16:creationId xmlns:a16="http://schemas.microsoft.com/office/drawing/2014/main" xmlns="" id="{6334A220-FB0E-6C48-9B3C-62C609C81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7926" y="8373269"/>
              <a:ext cx="685800" cy="200025"/>
            </a:xfrm>
            <a:custGeom>
              <a:avLst/>
              <a:gdLst>
                <a:gd name="T0" fmla="*/ 72 w 72"/>
                <a:gd name="T1" fmla="*/ 3 h 21"/>
                <a:gd name="T2" fmla="*/ 30 w 72"/>
                <a:gd name="T3" fmla="*/ 5 h 21"/>
                <a:gd name="T4" fmla="*/ 9 w 72"/>
                <a:gd name="T5" fmla="*/ 13 h 21"/>
                <a:gd name="T6" fmla="*/ 0 w 72"/>
                <a:gd name="T7" fmla="*/ 20 h 21"/>
                <a:gd name="T8" fmla="*/ 1 w 72"/>
                <a:gd name="T9" fmla="*/ 20 h 21"/>
                <a:gd name="T10" fmla="*/ 18 w 72"/>
                <a:gd name="T11" fmla="*/ 12 h 21"/>
                <a:gd name="T12" fmla="*/ 35 w 72"/>
                <a:gd name="T13" fmla="*/ 7 h 21"/>
                <a:gd name="T14" fmla="*/ 72 w 72"/>
                <a:gd name="T15" fmla="*/ 4 h 21"/>
                <a:gd name="T16" fmla="*/ 72 w 72"/>
                <a:gd name="T17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21">
                  <a:moveTo>
                    <a:pt x="72" y="3"/>
                  </a:moveTo>
                  <a:cubicBezTo>
                    <a:pt x="58" y="0"/>
                    <a:pt x="43" y="2"/>
                    <a:pt x="30" y="5"/>
                  </a:cubicBezTo>
                  <a:cubicBezTo>
                    <a:pt x="23" y="7"/>
                    <a:pt x="16" y="10"/>
                    <a:pt x="9" y="13"/>
                  </a:cubicBezTo>
                  <a:cubicBezTo>
                    <a:pt x="5" y="14"/>
                    <a:pt x="0" y="16"/>
                    <a:pt x="0" y="20"/>
                  </a:cubicBezTo>
                  <a:cubicBezTo>
                    <a:pt x="0" y="21"/>
                    <a:pt x="1" y="21"/>
                    <a:pt x="1" y="20"/>
                  </a:cubicBezTo>
                  <a:cubicBezTo>
                    <a:pt x="3" y="15"/>
                    <a:pt x="14" y="13"/>
                    <a:pt x="18" y="12"/>
                  </a:cubicBezTo>
                  <a:cubicBezTo>
                    <a:pt x="24" y="10"/>
                    <a:pt x="30" y="8"/>
                    <a:pt x="35" y="7"/>
                  </a:cubicBezTo>
                  <a:cubicBezTo>
                    <a:pt x="48" y="5"/>
                    <a:pt x="59" y="5"/>
                    <a:pt x="72" y="4"/>
                  </a:cubicBezTo>
                  <a:cubicBezTo>
                    <a:pt x="72" y="4"/>
                    <a:pt x="72" y="3"/>
                    <a:pt x="72" y="3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3" name="Freeform 1250">
              <a:extLst>
                <a:ext uri="{FF2B5EF4-FFF2-40B4-BE49-F238E27FC236}">
                  <a16:creationId xmlns:a16="http://schemas.microsoft.com/office/drawing/2014/main" xmlns="" id="{7BBCC32D-C23B-A94F-837A-CF39C30FC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91851" y="8525669"/>
              <a:ext cx="104775" cy="180975"/>
            </a:xfrm>
            <a:custGeom>
              <a:avLst/>
              <a:gdLst>
                <a:gd name="T0" fmla="*/ 8 w 11"/>
                <a:gd name="T1" fmla="*/ 9 h 19"/>
                <a:gd name="T2" fmla="*/ 2 w 11"/>
                <a:gd name="T3" fmla="*/ 0 h 19"/>
                <a:gd name="T4" fmla="*/ 0 w 11"/>
                <a:gd name="T5" fmla="*/ 1 h 19"/>
                <a:gd name="T6" fmla="*/ 6 w 11"/>
                <a:gd name="T7" fmla="*/ 10 h 19"/>
                <a:gd name="T8" fmla="*/ 10 w 11"/>
                <a:gd name="T9" fmla="*/ 18 h 19"/>
                <a:gd name="T10" fmla="*/ 11 w 11"/>
                <a:gd name="T11" fmla="*/ 18 h 19"/>
                <a:gd name="T12" fmla="*/ 8 w 11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9">
                  <a:moveTo>
                    <a:pt x="8" y="9"/>
                  </a:moveTo>
                  <a:cubicBezTo>
                    <a:pt x="6" y="6"/>
                    <a:pt x="4" y="3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2" y="4"/>
                    <a:pt x="4" y="7"/>
                    <a:pt x="6" y="10"/>
                  </a:cubicBezTo>
                  <a:cubicBezTo>
                    <a:pt x="7" y="13"/>
                    <a:pt x="8" y="16"/>
                    <a:pt x="10" y="18"/>
                  </a:cubicBezTo>
                  <a:cubicBezTo>
                    <a:pt x="10" y="19"/>
                    <a:pt x="11" y="18"/>
                    <a:pt x="11" y="18"/>
                  </a:cubicBezTo>
                  <a:cubicBezTo>
                    <a:pt x="11" y="15"/>
                    <a:pt x="9" y="11"/>
                    <a:pt x="8" y="9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4" name="Freeform 1251">
              <a:extLst>
                <a:ext uri="{FF2B5EF4-FFF2-40B4-BE49-F238E27FC236}">
                  <a16:creationId xmlns:a16="http://schemas.microsoft.com/office/drawing/2014/main" xmlns="" id="{2DAA5452-92BD-284A-AB93-71F26FBAA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9951" y="8468519"/>
              <a:ext cx="85725" cy="85725"/>
            </a:xfrm>
            <a:custGeom>
              <a:avLst/>
              <a:gdLst>
                <a:gd name="T0" fmla="*/ 1 w 9"/>
                <a:gd name="T1" fmla="*/ 1 h 9"/>
                <a:gd name="T2" fmla="*/ 1 w 9"/>
                <a:gd name="T3" fmla="*/ 3 h 9"/>
                <a:gd name="T4" fmla="*/ 6 w 9"/>
                <a:gd name="T5" fmla="*/ 8 h 9"/>
                <a:gd name="T6" fmla="*/ 9 w 9"/>
                <a:gd name="T7" fmla="*/ 8 h 9"/>
                <a:gd name="T8" fmla="*/ 1 w 9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1" y="1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4" y="3"/>
                    <a:pt x="6" y="5"/>
                    <a:pt x="6" y="8"/>
                  </a:cubicBezTo>
                  <a:cubicBezTo>
                    <a:pt x="6" y="9"/>
                    <a:pt x="8" y="9"/>
                    <a:pt x="9" y="8"/>
                  </a:cubicBezTo>
                  <a:cubicBezTo>
                    <a:pt x="9" y="4"/>
                    <a:pt x="5" y="0"/>
                    <a:pt x="1" y="1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845" name="กลุ่ม 1352">
            <a:extLst>
              <a:ext uri="{FF2B5EF4-FFF2-40B4-BE49-F238E27FC236}">
                <a16:creationId xmlns:a16="http://schemas.microsoft.com/office/drawing/2014/main" xmlns="" id="{A5891DEB-D88E-1A4A-AEE2-0B3932AAC66B}"/>
              </a:ext>
            </a:extLst>
          </p:cNvPr>
          <p:cNvGrpSpPr/>
          <p:nvPr/>
        </p:nvGrpSpPr>
        <p:grpSpPr>
          <a:xfrm flipH="1">
            <a:off x="15579328" y="11009474"/>
            <a:ext cx="2243433" cy="2766174"/>
            <a:chOff x="18360231" y="7381875"/>
            <a:chExt cx="2125663" cy="2620963"/>
          </a:xfrm>
        </p:grpSpPr>
        <p:sp>
          <p:nvSpPr>
            <p:cNvPr id="846" name="Freeform 1153">
              <a:extLst>
                <a:ext uri="{FF2B5EF4-FFF2-40B4-BE49-F238E27FC236}">
                  <a16:creationId xmlns:a16="http://schemas.microsoft.com/office/drawing/2014/main" xmlns="" id="{37722283-65DB-9644-98F3-424FF6FA18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52394" y="9563100"/>
              <a:ext cx="95250" cy="211138"/>
            </a:xfrm>
            <a:custGeom>
              <a:avLst/>
              <a:gdLst>
                <a:gd name="T0" fmla="*/ 9 w 10"/>
                <a:gd name="T1" fmla="*/ 1 h 22"/>
                <a:gd name="T2" fmla="*/ 10 w 10"/>
                <a:gd name="T3" fmla="*/ 22 h 22"/>
                <a:gd name="T4" fmla="*/ 3 w 10"/>
                <a:gd name="T5" fmla="*/ 22 h 22"/>
                <a:gd name="T6" fmla="*/ 0 w 10"/>
                <a:gd name="T7" fmla="*/ 0 h 22"/>
                <a:gd name="T8" fmla="*/ 9 w 10"/>
                <a:gd name="T9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2">
                  <a:moveTo>
                    <a:pt x="9" y="1"/>
                  </a:moveTo>
                  <a:cubicBezTo>
                    <a:pt x="9" y="8"/>
                    <a:pt x="9" y="15"/>
                    <a:pt x="10" y="22"/>
                  </a:cubicBezTo>
                  <a:cubicBezTo>
                    <a:pt x="7" y="22"/>
                    <a:pt x="5" y="22"/>
                    <a:pt x="3" y="22"/>
                  </a:cubicBezTo>
                  <a:cubicBezTo>
                    <a:pt x="1" y="15"/>
                    <a:pt x="0" y="7"/>
                    <a:pt x="0" y="0"/>
                  </a:cubicBezTo>
                  <a:cubicBezTo>
                    <a:pt x="3" y="0"/>
                    <a:pt x="6" y="0"/>
                    <a:pt x="9" y="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7" name="Freeform 1154">
              <a:extLst>
                <a:ext uri="{FF2B5EF4-FFF2-40B4-BE49-F238E27FC236}">
                  <a16:creationId xmlns:a16="http://schemas.microsoft.com/office/drawing/2014/main" xmlns="" id="{75E1C60A-5DF0-9241-8264-306D8C2EE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9044" y="9745663"/>
              <a:ext cx="247650" cy="257175"/>
            </a:xfrm>
            <a:custGeom>
              <a:avLst/>
              <a:gdLst>
                <a:gd name="T0" fmla="*/ 24 w 26"/>
                <a:gd name="T1" fmla="*/ 0 h 27"/>
                <a:gd name="T2" fmla="*/ 15 w 26"/>
                <a:gd name="T3" fmla="*/ 1 h 27"/>
                <a:gd name="T4" fmla="*/ 9 w 26"/>
                <a:gd name="T5" fmla="*/ 14 h 27"/>
                <a:gd name="T6" fmla="*/ 3 w 26"/>
                <a:gd name="T7" fmla="*/ 17 h 27"/>
                <a:gd name="T8" fmla="*/ 22 w 26"/>
                <a:gd name="T9" fmla="*/ 18 h 27"/>
                <a:gd name="T10" fmla="*/ 22 w 26"/>
                <a:gd name="T11" fmla="*/ 20 h 27"/>
                <a:gd name="T12" fmla="*/ 25 w 26"/>
                <a:gd name="T13" fmla="*/ 20 h 27"/>
                <a:gd name="T14" fmla="*/ 26 w 26"/>
                <a:gd name="T15" fmla="*/ 17 h 27"/>
                <a:gd name="T16" fmla="*/ 24 w 26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7">
                  <a:moveTo>
                    <a:pt x="24" y="0"/>
                  </a:moveTo>
                  <a:cubicBezTo>
                    <a:pt x="21" y="1"/>
                    <a:pt x="18" y="2"/>
                    <a:pt x="15" y="1"/>
                  </a:cubicBezTo>
                  <a:cubicBezTo>
                    <a:pt x="14" y="6"/>
                    <a:pt x="15" y="12"/>
                    <a:pt x="9" y="14"/>
                  </a:cubicBezTo>
                  <a:cubicBezTo>
                    <a:pt x="8" y="14"/>
                    <a:pt x="4" y="15"/>
                    <a:pt x="3" y="17"/>
                  </a:cubicBezTo>
                  <a:cubicBezTo>
                    <a:pt x="0" y="27"/>
                    <a:pt x="23" y="21"/>
                    <a:pt x="22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23" y="21"/>
                    <a:pt x="25" y="20"/>
                    <a:pt x="25" y="20"/>
                  </a:cubicBezTo>
                  <a:cubicBezTo>
                    <a:pt x="26" y="19"/>
                    <a:pt x="26" y="18"/>
                    <a:pt x="26" y="17"/>
                  </a:cubicBezTo>
                  <a:cubicBezTo>
                    <a:pt x="25" y="12"/>
                    <a:pt x="24" y="5"/>
                    <a:pt x="24" y="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8" name="Freeform 1155">
              <a:extLst>
                <a:ext uri="{FF2B5EF4-FFF2-40B4-BE49-F238E27FC236}">
                  <a16:creationId xmlns:a16="http://schemas.microsoft.com/office/drawing/2014/main" xmlns="" id="{D426BE5E-72AD-FA4D-8B4F-B3A7F41ECF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3819" y="9783763"/>
              <a:ext cx="66675" cy="28575"/>
            </a:xfrm>
            <a:custGeom>
              <a:avLst/>
              <a:gdLst>
                <a:gd name="T0" fmla="*/ 6 w 7"/>
                <a:gd name="T1" fmla="*/ 1 h 3"/>
                <a:gd name="T2" fmla="*/ 4 w 7"/>
                <a:gd name="T3" fmla="*/ 0 h 3"/>
                <a:gd name="T4" fmla="*/ 2 w 7"/>
                <a:gd name="T5" fmla="*/ 0 h 3"/>
                <a:gd name="T6" fmla="*/ 1 w 7"/>
                <a:gd name="T7" fmla="*/ 1 h 3"/>
                <a:gd name="T8" fmla="*/ 6 w 7"/>
                <a:gd name="T9" fmla="*/ 2 h 3"/>
                <a:gd name="T10" fmla="*/ 6 w 7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">
                  <a:moveTo>
                    <a:pt x="6" y="1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4" y="3"/>
                    <a:pt x="6" y="2"/>
                  </a:cubicBezTo>
                  <a:cubicBezTo>
                    <a:pt x="7" y="2"/>
                    <a:pt x="7" y="1"/>
                    <a:pt x="6" y="1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9" name="Freeform 1156">
              <a:extLst>
                <a:ext uri="{FF2B5EF4-FFF2-40B4-BE49-F238E27FC236}">
                  <a16:creationId xmlns:a16="http://schemas.microsoft.com/office/drawing/2014/main" xmlns="" id="{1D814780-C093-A546-A60C-E7066A945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3344" y="9812338"/>
              <a:ext cx="47625" cy="28575"/>
            </a:xfrm>
            <a:custGeom>
              <a:avLst/>
              <a:gdLst>
                <a:gd name="T0" fmla="*/ 4 w 5"/>
                <a:gd name="T1" fmla="*/ 0 h 3"/>
                <a:gd name="T2" fmla="*/ 3 w 5"/>
                <a:gd name="T3" fmla="*/ 0 h 3"/>
                <a:gd name="T4" fmla="*/ 1 w 5"/>
                <a:gd name="T5" fmla="*/ 0 h 3"/>
                <a:gd name="T6" fmla="*/ 0 w 5"/>
                <a:gd name="T7" fmla="*/ 2 h 3"/>
                <a:gd name="T8" fmla="*/ 4 w 5"/>
                <a:gd name="T9" fmla="*/ 2 h 3"/>
                <a:gd name="T10" fmla="*/ 4 w 5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2" y="2"/>
                    <a:pt x="3" y="3"/>
                    <a:pt x="4" y="2"/>
                  </a:cubicBezTo>
                  <a:cubicBezTo>
                    <a:pt x="5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0" name="Freeform 1157">
              <a:extLst>
                <a:ext uri="{FF2B5EF4-FFF2-40B4-BE49-F238E27FC236}">
                  <a16:creationId xmlns:a16="http://schemas.microsoft.com/office/drawing/2014/main" xmlns="" id="{BC52EC38-494E-374C-A882-5F2003F5E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3344" y="9831388"/>
              <a:ext cx="38100" cy="28575"/>
            </a:xfrm>
            <a:custGeom>
              <a:avLst/>
              <a:gdLst>
                <a:gd name="T0" fmla="*/ 3 w 4"/>
                <a:gd name="T1" fmla="*/ 1 h 3"/>
                <a:gd name="T2" fmla="*/ 2 w 4"/>
                <a:gd name="T3" fmla="*/ 1 h 3"/>
                <a:gd name="T4" fmla="*/ 1 w 4"/>
                <a:gd name="T5" fmla="*/ 0 h 3"/>
                <a:gd name="T6" fmla="*/ 0 w 4"/>
                <a:gd name="T7" fmla="*/ 2 h 3"/>
                <a:gd name="T8" fmla="*/ 3 w 4"/>
                <a:gd name="T9" fmla="*/ 3 h 3"/>
                <a:gd name="T10" fmla="*/ 4 w 4"/>
                <a:gd name="T11" fmla="*/ 2 h 3"/>
                <a:gd name="T12" fmla="*/ 3 w 4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3" y="1"/>
                  </a:move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1" name="Freeform 1158">
              <a:extLst>
                <a:ext uri="{FF2B5EF4-FFF2-40B4-BE49-F238E27FC236}">
                  <a16:creationId xmlns:a16="http://schemas.microsoft.com/office/drawing/2014/main" xmlns="" id="{CA7C3750-26B9-B948-B862-149B7646A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47694" y="9534525"/>
              <a:ext cx="85725" cy="211138"/>
            </a:xfrm>
            <a:custGeom>
              <a:avLst/>
              <a:gdLst>
                <a:gd name="T0" fmla="*/ 0 w 9"/>
                <a:gd name="T1" fmla="*/ 1 h 22"/>
                <a:gd name="T2" fmla="*/ 0 w 9"/>
                <a:gd name="T3" fmla="*/ 22 h 22"/>
                <a:gd name="T4" fmla="*/ 7 w 9"/>
                <a:gd name="T5" fmla="*/ 22 h 22"/>
                <a:gd name="T6" fmla="*/ 9 w 9"/>
                <a:gd name="T7" fmla="*/ 0 h 22"/>
                <a:gd name="T8" fmla="*/ 0 w 9"/>
                <a:gd name="T9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2">
                  <a:moveTo>
                    <a:pt x="0" y="1"/>
                  </a:moveTo>
                  <a:cubicBezTo>
                    <a:pt x="1" y="8"/>
                    <a:pt x="1" y="15"/>
                    <a:pt x="0" y="22"/>
                  </a:cubicBezTo>
                  <a:cubicBezTo>
                    <a:pt x="2" y="22"/>
                    <a:pt x="4" y="22"/>
                    <a:pt x="7" y="22"/>
                  </a:cubicBezTo>
                  <a:cubicBezTo>
                    <a:pt x="9" y="15"/>
                    <a:pt x="9" y="7"/>
                    <a:pt x="9" y="0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2" name="Freeform 1159">
              <a:extLst>
                <a:ext uri="{FF2B5EF4-FFF2-40B4-BE49-F238E27FC236}">
                  <a16:creationId xmlns:a16="http://schemas.microsoft.com/office/drawing/2014/main" xmlns="" id="{4CA9E745-EAAA-C44E-A9E7-BB5A268D0E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28644" y="9715500"/>
              <a:ext cx="247650" cy="268288"/>
            </a:xfrm>
            <a:custGeom>
              <a:avLst/>
              <a:gdLst>
                <a:gd name="T0" fmla="*/ 2 w 26"/>
                <a:gd name="T1" fmla="*/ 0 h 28"/>
                <a:gd name="T2" fmla="*/ 10 w 26"/>
                <a:gd name="T3" fmla="*/ 1 h 28"/>
                <a:gd name="T4" fmla="*/ 16 w 26"/>
                <a:gd name="T5" fmla="*/ 14 h 28"/>
                <a:gd name="T6" fmla="*/ 22 w 26"/>
                <a:gd name="T7" fmla="*/ 17 h 28"/>
                <a:gd name="T8" fmla="*/ 3 w 26"/>
                <a:gd name="T9" fmla="*/ 18 h 28"/>
                <a:gd name="T10" fmla="*/ 3 w 26"/>
                <a:gd name="T11" fmla="*/ 20 h 28"/>
                <a:gd name="T12" fmla="*/ 0 w 26"/>
                <a:gd name="T13" fmla="*/ 20 h 28"/>
                <a:gd name="T14" fmla="*/ 0 w 26"/>
                <a:gd name="T15" fmla="*/ 17 h 28"/>
                <a:gd name="T16" fmla="*/ 2 w 26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8">
                  <a:moveTo>
                    <a:pt x="2" y="0"/>
                  </a:moveTo>
                  <a:cubicBezTo>
                    <a:pt x="4" y="2"/>
                    <a:pt x="8" y="2"/>
                    <a:pt x="10" y="1"/>
                  </a:cubicBezTo>
                  <a:cubicBezTo>
                    <a:pt x="11" y="6"/>
                    <a:pt x="10" y="12"/>
                    <a:pt x="16" y="14"/>
                  </a:cubicBezTo>
                  <a:cubicBezTo>
                    <a:pt x="18" y="14"/>
                    <a:pt x="22" y="15"/>
                    <a:pt x="22" y="17"/>
                  </a:cubicBezTo>
                  <a:cubicBezTo>
                    <a:pt x="26" y="28"/>
                    <a:pt x="3" y="21"/>
                    <a:pt x="3" y="18"/>
                  </a:cubicBezTo>
                  <a:cubicBezTo>
                    <a:pt x="3" y="19"/>
                    <a:pt x="3" y="19"/>
                    <a:pt x="3" y="20"/>
                  </a:cubicBezTo>
                  <a:cubicBezTo>
                    <a:pt x="2" y="21"/>
                    <a:pt x="1" y="21"/>
                    <a:pt x="0" y="20"/>
                  </a:cubicBezTo>
                  <a:cubicBezTo>
                    <a:pt x="0" y="19"/>
                    <a:pt x="0" y="18"/>
                    <a:pt x="0" y="17"/>
                  </a:cubicBezTo>
                  <a:cubicBezTo>
                    <a:pt x="0" y="12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3" name="Freeform 1160">
              <a:extLst>
                <a:ext uri="{FF2B5EF4-FFF2-40B4-BE49-F238E27FC236}">
                  <a16:creationId xmlns:a16="http://schemas.microsoft.com/office/drawing/2014/main" xmlns="" id="{9A25A62B-A1AA-5047-8A75-93AC1A597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95319" y="9755188"/>
              <a:ext cx="66675" cy="28575"/>
            </a:xfrm>
            <a:custGeom>
              <a:avLst/>
              <a:gdLst>
                <a:gd name="T0" fmla="*/ 1 w 7"/>
                <a:gd name="T1" fmla="*/ 1 h 3"/>
                <a:gd name="T2" fmla="*/ 3 w 7"/>
                <a:gd name="T3" fmla="*/ 0 h 3"/>
                <a:gd name="T4" fmla="*/ 5 w 7"/>
                <a:gd name="T5" fmla="*/ 0 h 3"/>
                <a:gd name="T6" fmla="*/ 6 w 7"/>
                <a:gd name="T7" fmla="*/ 1 h 3"/>
                <a:gd name="T8" fmla="*/ 1 w 7"/>
                <a:gd name="T9" fmla="*/ 2 h 3"/>
                <a:gd name="T10" fmla="*/ 1 w 7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">
                  <a:moveTo>
                    <a:pt x="1" y="1"/>
                  </a:move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7" y="1"/>
                    <a:pt x="6" y="1"/>
                  </a:cubicBezTo>
                  <a:cubicBezTo>
                    <a:pt x="5" y="2"/>
                    <a:pt x="3" y="3"/>
                    <a:pt x="1" y="2"/>
                  </a:cubicBezTo>
                  <a:cubicBezTo>
                    <a:pt x="1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4" name="Freeform 1161">
              <a:extLst>
                <a:ext uri="{FF2B5EF4-FFF2-40B4-BE49-F238E27FC236}">
                  <a16:creationId xmlns:a16="http://schemas.microsoft.com/office/drawing/2014/main" xmlns="" id="{71E00488-4CDD-304E-9A92-5B69C105D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4844" y="9783763"/>
              <a:ext cx="57150" cy="28575"/>
            </a:xfrm>
            <a:custGeom>
              <a:avLst/>
              <a:gdLst>
                <a:gd name="T0" fmla="*/ 1 w 6"/>
                <a:gd name="T1" fmla="*/ 1 h 3"/>
                <a:gd name="T2" fmla="*/ 3 w 6"/>
                <a:gd name="T3" fmla="*/ 0 h 3"/>
                <a:gd name="T4" fmla="*/ 4 w 6"/>
                <a:gd name="T5" fmla="*/ 0 h 3"/>
                <a:gd name="T6" fmla="*/ 5 w 6"/>
                <a:gd name="T7" fmla="*/ 2 h 3"/>
                <a:gd name="T8" fmla="*/ 1 w 6"/>
                <a:gd name="T9" fmla="*/ 2 h 3"/>
                <a:gd name="T10" fmla="*/ 1 w 6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1" y="1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6" y="1"/>
                    <a:pt x="5" y="2"/>
                  </a:cubicBezTo>
                  <a:cubicBezTo>
                    <a:pt x="4" y="2"/>
                    <a:pt x="2" y="3"/>
                    <a:pt x="1" y="2"/>
                  </a:cubicBezTo>
                  <a:cubicBezTo>
                    <a:pt x="0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5" name="Freeform 1162">
              <a:extLst>
                <a:ext uri="{FF2B5EF4-FFF2-40B4-BE49-F238E27FC236}">
                  <a16:creationId xmlns:a16="http://schemas.microsoft.com/office/drawing/2014/main" xmlns="" id="{001085DD-D24A-BB40-B2F7-3D625FAC6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14369" y="9812338"/>
              <a:ext cx="47625" cy="19050"/>
            </a:xfrm>
            <a:custGeom>
              <a:avLst/>
              <a:gdLst>
                <a:gd name="T0" fmla="*/ 1 w 5"/>
                <a:gd name="T1" fmla="*/ 0 h 2"/>
                <a:gd name="T2" fmla="*/ 2 w 5"/>
                <a:gd name="T3" fmla="*/ 0 h 2"/>
                <a:gd name="T4" fmla="*/ 4 w 5"/>
                <a:gd name="T5" fmla="*/ 0 h 2"/>
                <a:gd name="T6" fmla="*/ 4 w 5"/>
                <a:gd name="T7" fmla="*/ 1 h 2"/>
                <a:gd name="T8" fmla="*/ 1 w 5"/>
                <a:gd name="T9" fmla="*/ 2 h 2"/>
                <a:gd name="T10" fmla="*/ 0 w 5"/>
                <a:gd name="T11" fmla="*/ 1 h 2"/>
                <a:gd name="T12" fmla="*/ 1 w 5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"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4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6" name="Freeform 1163">
              <a:extLst>
                <a:ext uri="{FF2B5EF4-FFF2-40B4-BE49-F238E27FC236}">
                  <a16:creationId xmlns:a16="http://schemas.microsoft.com/office/drawing/2014/main" xmlns="" id="{AEF31DB4-3E05-774A-93EC-B6BEDA6AC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2469" y="8705850"/>
              <a:ext cx="171450" cy="523875"/>
            </a:xfrm>
            <a:custGeom>
              <a:avLst/>
              <a:gdLst>
                <a:gd name="T0" fmla="*/ 14 w 18"/>
                <a:gd name="T1" fmla="*/ 49 h 55"/>
                <a:gd name="T2" fmla="*/ 8 w 18"/>
                <a:gd name="T3" fmla="*/ 54 h 55"/>
                <a:gd name="T4" fmla="*/ 5 w 18"/>
                <a:gd name="T5" fmla="*/ 48 h 55"/>
                <a:gd name="T6" fmla="*/ 1 w 18"/>
                <a:gd name="T7" fmla="*/ 14 h 55"/>
                <a:gd name="T8" fmla="*/ 7 w 18"/>
                <a:gd name="T9" fmla="*/ 1 h 55"/>
                <a:gd name="T10" fmla="*/ 14 w 18"/>
                <a:gd name="T11" fmla="*/ 12 h 55"/>
                <a:gd name="T12" fmla="*/ 14 w 18"/>
                <a:gd name="T13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5">
                  <a:moveTo>
                    <a:pt x="14" y="49"/>
                  </a:moveTo>
                  <a:cubicBezTo>
                    <a:pt x="13" y="52"/>
                    <a:pt x="11" y="55"/>
                    <a:pt x="8" y="54"/>
                  </a:cubicBezTo>
                  <a:cubicBezTo>
                    <a:pt x="7" y="53"/>
                    <a:pt x="6" y="50"/>
                    <a:pt x="5" y="48"/>
                  </a:cubicBezTo>
                  <a:cubicBezTo>
                    <a:pt x="2" y="37"/>
                    <a:pt x="1" y="26"/>
                    <a:pt x="1" y="14"/>
                  </a:cubicBezTo>
                  <a:cubicBezTo>
                    <a:pt x="0" y="8"/>
                    <a:pt x="2" y="0"/>
                    <a:pt x="7" y="1"/>
                  </a:cubicBezTo>
                  <a:cubicBezTo>
                    <a:pt x="11" y="1"/>
                    <a:pt x="13" y="8"/>
                    <a:pt x="14" y="12"/>
                  </a:cubicBezTo>
                  <a:cubicBezTo>
                    <a:pt x="18" y="24"/>
                    <a:pt x="18" y="38"/>
                    <a:pt x="14" y="49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7" name="Freeform 1164">
              <a:extLst>
                <a:ext uri="{FF2B5EF4-FFF2-40B4-BE49-F238E27FC236}">
                  <a16:creationId xmlns:a16="http://schemas.microsoft.com/office/drawing/2014/main" xmlns="" id="{9538D894-CB6C-3C49-AFA5-BC1E78628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80944" y="8524875"/>
              <a:ext cx="904875" cy="1123950"/>
            </a:xfrm>
            <a:custGeom>
              <a:avLst/>
              <a:gdLst>
                <a:gd name="T0" fmla="*/ 95 w 95"/>
                <a:gd name="T1" fmla="*/ 101 h 118"/>
                <a:gd name="T2" fmla="*/ 0 w 95"/>
                <a:gd name="T3" fmla="*/ 106 h 118"/>
                <a:gd name="T4" fmla="*/ 0 w 95"/>
                <a:gd name="T5" fmla="*/ 99 h 118"/>
                <a:gd name="T6" fmla="*/ 0 w 95"/>
                <a:gd name="T7" fmla="*/ 97 h 118"/>
                <a:gd name="T8" fmla="*/ 9 w 95"/>
                <a:gd name="T9" fmla="*/ 45 h 118"/>
                <a:gd name="T10" fmla="*/ 22 w 95"/>
                <a:gd name="T11" fmla="*/ 15 h 118"/>
                <a:gd name="T12" fmla="*/ 51 w 95"/>
                <a:gd name="T13" fmla="*/ 1 h 118"/>
                <a:gd name="T14" fmla="*/ 73 w 95"/>
                <a:gd name="T15" fmla="*/ 13 h 118"/>
                <a:gd name="T16" fmla="*/ 84 w 95"/>
                <a:gd name="T17" fmla="*/ 35 h 118"/>
                <a:gd name="T18" fmla="*/ 94 w 95"/>
                <a:gd name="T19" fmla="*/ 94 h 118"/>
                <a:gd name="T20" fmla="*/ 95 w 95"/>
                <a:gd name="T21" fmla="*/ 97 h 118"/>
                <a:gd name="T22" fmla="*/ 95 w 95"/>
                <a:gd name="T2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118">
                  <a:moveTo>
                    <a:pt x="95" y="101"/>
                  </a:moveTo>
                  <a:cubicBezTo>
                    <a:pt x="66" y="116"/>
                    <a:pt x="30" y="118"/>
                    <a:pt x="0" y="106"/>
                  </a:cubicBezTo>
                  <a:cubicBezTo>
                    <a:pt x="0" y="103"/>
                    <a:pt x="0" y="101"/>
                    <a:pt x="0" y="99"/>
                  </a:cubicBezTo>
                  <a:cubicBezTo>
                    <a:pt x="0" y="98"/>
                    <a:pt x="0" y="97"/>
                    <a:pt x="0" y="97"/>
                  </a:cubicBezTo>
                  <a:cubicBezTo>
                    <a:pt x="2" y="79"/>
                    <a:pt x="4" y="61"/>
                    <a:pt x="9" y="45"/>
                  </a:cubicBezTo>
                  <a:cubicBezTo>
                    <a:pt x="12" y="34"/>
                    <a:pt x="15" y="23"/>
                    <a:pt x="22" y="15"/>
                  </a:cubicBezTo>
                  <a:cubicBezTo>
                    <a:pt x="29" y="6"/>
                    <a:pt x="40" y="0"/>
                    <a:pt x="51" y="1"/>
                  </a:cubicBezTo>
                  <a:cubicBezTo>
                    <a:pt x="60" y="2"/>
                    <a:pt x="67" y="7"/>
                    <a:pt x="73" y="13"/>
                  </a:cubicBezTo>
                  <a:cubicBezTo>
                    <a:pt x="78" y="19"/>
                    <a:pt x="81" y="27"/>
                    <a:pt x="84" y="35"/>
                  </a:cubicBezTo>
                  <a:cubicBezTo>
                    <a:pt x="91" y="54"/>
                    <a:pt x="92" y="74"/>
                    <a:pt x="94" y="94"/>
                  </a:cubicBezTo>
                  <a:cubicBezTo>
                    <a:pt x="94" y="95"/>
                    <a:pt x="95" y="96"/>
                    <a:pt x="95" y="97"/>
                  </a:cubicBezTo>
                  <a:cubicBezTo>
                    <a:pt x="95" y="99"/>
                    <a:pt x="95" y="100"/>
                    <a:pt x="95" y="101"/>
                  </a:cubicBezTo>
                  <a:close/>
                </a:path>
              </a:pathLst>
            </a:custGeom>
            <a:solidFill>
              <a:srgbClr val="F3B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8" name="Freeform 1165">
              <a:extLst>
                <a:ext uri="{FF2B5EF4-FFF2-40B4-BE49-F238E27FC236}">
                  <a16:creationId xmlns:a16="http://schemas.microsoft.com/office/drawing/2014/main" xmlns="" id="{E40B1CD1-77AE-8E46-A529-6D5F40F1F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1944" y="8477250"/>
              <a:ext cx="114300" cy="152400"/>
            </a:xfrm>
            <a:custGeom>
              <a:avLst/>
              <a:gdLst>
                <a:gd name="T0" fmla="*/ 10 w 12"/>
                <a:gd name="T1" fmla="*/ 0 h 16"/>
                <a:gd name="T2" fmla="*/ 12 w 12"/>
                <a:gd name="T3" fmla="*/ 13 h 16"/>
                <a:gd name="T4" fmla="*/ 0 w 12"/>
                <a:gd name="T5" fmla="*/ 13 h 16"/>
                <a:gd name="T6" fmla="*/ 0 w 12"/>
                <a:gd name="T7" fmla="*/ 2 h 16"/>
                <a:gd name="T8" fmla="*/ 10 w 1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0" y="0"/>
                  </a:moveTo>
                  <a:cubicBezTo>
                    <a:pt x="11" y="5"/>
                    <a:pt x="12" y="9"/>
                    <a:pt x="12" y="13"/>
                  </a:cubicBezTo>
                  <a:cubicBezTo>
                    <a:pt x="9" y="16"/>
                    <a:pt x="3" y="16"/>
                    <a:pt x="0" y="13"/>
                  </a:cubicBezTo>
                  <a:cubicBezTo>
                    <a:pt x="0" y="10"/>
                    <a:pt x="0" y="6"/>
                    <a:pt x="0" y="2"/>
                  </a:cubicBezTo>
                  <a:cubicBezTo>
                    <a:pt x="2" y="2"/>
                    <a:pt x="7" y="1"/>
                    <a:pt x="10" y="0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9" name="Freeform 1166">
              <a:extLst>
                <a:ext uri="{FF2B5EF4-FFF2-40B4-BE49-F238E27FC236}">
                  <a16:creationId xmlns:a16="http://schemas.microsoft.com/office/drawing/2014/main" xmlns="" id="{18651ECF-8EBB-E84D-A69A-9824B66A5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60231" y="7439025"/>
              <a:ext cx="849313" cy="1019175"/>
            </a:xfrm>
            <a:custGeom>
              <a:avLst/>
              <a:gdLst>
                <a:gd name="T0" fmla="*/ 69 w 89"/>
                <a:gd name="T1" fmla="*/ 30 h 107"/>
                <a:gd name="T2" fmla="*/ 19 w 89"/>
                <a:gd name="T3" fmla="*/ 20 h 107"/>
                <a:gd name="T4" fmla="*/ 24 w 89"/>
                <a:gd name="T5" fmla="*/ 45 h 107"/>
                <a:gd name="T6" fmla="*/ 1 w 89"/>
                <a:gd name="T7" fmla="*/ 61 h 107"/>
                <a:gd name="T8" fmla="*/ 20 w 89"/>
                <a:gd name="T9" fmla="*/ 79 h 107"/>
                <a:gd name="T10" fmla="*/ 26 w 89"/>
                <a:gd name="T11" fmla="*/ 99 h 107"/>
                <a:gd name="T12" fmla="*/ 49 w 89"/>
                <a:gd name="T13" fmla="*/ 99 h 107"/>
                <a:gd name="T14" fmla="*/ 63 w 89"/>
                <a:gd name="T15" fmla="*/ 105 h 107"/>
                <a:gd name="T16" fmla="*/ 76 w 89"/>
                <a:gd name="T17" fmla="*/ 41 h 107"/>
                <a:gd name="T18" fmla="*/ 69 w 89"/>
                <a:gd name="T19" fmla="*/ 3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7">
                  <a:moveTo>
                    <a:pt x="69" y="30"/>
                  </a:moveTo>
                  <a:cubicBezTo>
                    <a:pt x="57" y="15"/>
                    <a:pt x="34" y="0"/>
                    <a:pt x="19" y="20"/>
                  </a:cubicBezTo>
                  <a:cubicBezTo>
                    <a:pt x="13" y="28"/>
                    <a:pt x="16" y="39"/>
                    <a:pt x="24" y="45"/>
                  </a:cubicBezTo>
                  <a:cubicBezTo>
                    <a:pt x="14" y="44"/>
                    <a:pt x="1" y="52"/>
                    <a:pt x="1" y="61"/>
                  </a:cubicBezTo>
                  <a:cubicBezTo>
                    <a:pt x="0" y="70"/>
                    <a:pt x="10" y="78"/>
                    <a:pt x="20" y="79"/>
                  </a:cubicBezTo>
                  <a:cubicBezTo>
                    <a:pt x="17" y="85"/>
                    <a:pt x="19" y="95"/>
                    <a:pt x="26" y="99"/>
                  </a:cubicBezTo>
                  <a:cubicBezTo>
                    <a:pt x="32" y="104"/>
                    <a:pt x="42" y="103"/>
                    <a:pt x="49" y="99"/>
                  </a:cubicBezTo>
                  <a:cubicBezTo>
                    <a:pt x="50" y="104"/>
                    <a:pt x="57" y="107"/>
                    <a:pt x="63" y="105"/>
                  </a:cubicBezTo>
                  <a:cubicBezTo>
                    <a:pt x="89" y="98"/>
                    <a:pt x="83" y="56"/>
                    <a:pt x="76" y="41"/>
                  </a:cubicBezTo>
                  <a:cubicBezTo>
                    <a:pt x="74" y="38"/>
                    <a:pt x="72" y="34"/>
                    <a:pt x="69" y="30"/>
                  </a:cubicBezTo>
                  <a:close/>
                </a:path>
              </a:pathLst>
            </a:custGeom>
            <a:solidFill>
              <a:srgbClr val="DF6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0" name="Freeform 1167">
              <a:extLst>
                <a:ext uri="{FF2B5EF4-FFF2-40B4-BE49-F238E27FC236}">
                  <a16:creationId xmlns:a16="http://schemas.microsoft.com/office/drawing/2014/main" xmlns="" id="{D7C68442-1C5C-884D-A8C7-C59032B9D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66744" y="7400925"/>
              <a:ext cx="819150" cy="1076325"/>
            </a:xfrm>
            <a:custGeom>
              <a:avLst/>
              <a:gdLst>
                <a:gd name="T0" fmla="*/ 14 w 86"/>
                <a:gd name="T1" fmla="*/ 34 h 113"/>
                <a:gd name="T2" fmla="*/ 63 w 86"/>
                <a:gd name="T3" fmla="*/ 20 h 113"/>
                <a:gd name="T4" fmla="*/ 60 w 86"/>
                <a:gd name="T5" fmla="*/ 45 h 113"/>
                <a:gd name="T6" fmla="*/ 85 w 86"/>
                <a:gd name="T7" fmla="*/ 61 h 113"/>
                <a:gd name="T8" fmla="*/ 67 w 86"/>
                <a:gd name="T9" fmla="*/ 80 h 113"/>
                <a:gd name="T10" fmla="*/ 63 w 86"/>
                <a:gd name="T11" fmla="*/ 102 h 113"/>
                <a:gd name="T12" fmla="*/ 40 w 86"/>
                <a:gd name="T13" fmla="*/ 103 h 113"/>
                <a:gd name="T14" fmla="*/ 26 w 86"/>
                <a:gd name="T15" fmla="*/ 111 h 113"/>
                <a:gd name="T16" fmla="*/ 8 w 86"/>
                <a:gd name="T17" fmla="*/ 46 h 113"/>
                <a:gd name="T18" fmla="*/ 14 w 86"/>
                <a:gd name="T19" fmla="*/ 3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113">
                  <a:moveTo>
                    <a:pt x="14" y="34"/>
                  </a:moveTo>
                  <a:cubicBezTo>
                    <a:pt x="25" y="18"/>
                    <a:pt x="47" y="0"/>
                    <a:pt x="63" y="20"/>
                  </a:cubicBezTo>
                  <a:cubicBezTo>
                    <a:pt x="70" y="27"/>
                    <a:pt x="68" y="39"/>
                    <a:pt x="60" y="45"/>
                  </a:cubicBezTo>
                  <a:cubicBezTo>
                    <a:pt x="70" y="44"/>
                    <a:pt x="84" y="52"/>
                    <a:pt x="85" y="61"/>
                  </a:cubicBezTo>
                  <a:cubicBezTo>
                    <a:pt x="86" y="70"/>
                    <a:pt x="77" y="79"/>
                    <a:pt x="67" y="80"/>
                  </a:cubicBezTo>
                  <a:cubicBezTo>
                    <a:pt x="71" y="86"/>
                    <a:pt x="69" y="97"/>
                    <a:pt x="63" y="102"/>
                  </a:cubicBezTo>
                  <a:cubicBezTo>
                    <a:pt x="57" y="107"/>
                    <a:pt x="47" y="107"/>
                    <a:pt x="40" y="103"/>
                  </a:cubicBezTo>
                  <a:cubicBezTo>
                    <a:pt x="39" y="109"/>
                    <a:pt x="32" y="113"/>
                    <a:pt x="26" y="111"/>
                  </a:cubicBezTo>
                  <a:cubicBezTo>
                    <a:pt x="0" y="105"/>
                    <a:pt x="2" y="62"/>
                    <a:pt x="8" y="46"/>
                  </a:cubicBezTo>
                  <a:cubicBezTo>
                    <a:pt x="10" y="42"/>
                    <a:pt x="12" y="38"/>
                    <a:pt x="14" y="34"/>
                  </a:cubicBezTo>
                  <a:close/>
                </a:path>
              </a:pathLst>
            </a:custGeom>
            <a:solidFill>
              <a:srgbClr val="DF6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1" name="Freeform 1168">
              <a:extLst>
                <a:ext uri="{FF2B5EF4-FFF2-40B4-BE49-F238E27FC236}">
                  <a16:creationId xmlns:a16="http://schemas.microsoft.com/office/drawing/2014/main" xmlns="" id="{B9E82E37-E15E-F045-9370-3DAE7943B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1869" y="7991475"/>
              <a:ext cx="228600" cy="257175"/>
            </a:xfrm>
            <a:custGeom>
              <a:avLst/>
              <a:gdLst>
                <a:gd name="T0" fmla="*/ 3 w 24"/>
                <a:gd name="T1" fmla="*/ 10 h 27"/>
                <a:gd name="T2" fmla="*/ 6 w 24"/>
                <a:gd name="T3" fmla="*/ 24 h 27"/>
                <a:gd name="T4" fmla="*/ 21 w 24"/>
                <a:gd name="T5" fmla="*/ 22 h 27"/>
                <a:gd name="T6" fmla="*/ 24 w 24"/>
                <a:gd name="T7" fmla="*/ 12 h 27"/>
                <a:gd name="T8" fmla="*/ 3 w 24"/>
                <a:gd name="T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7">
                  <a:moveTo>
                    <a:pt x="3" y="10"/>
                  </a:moveTo>
                  <a:cubicBezTo>
                    <a:pt x="0" y="15"/>
                    <a:pt x="2" y="21"/>
                    <a:pt x="6" y="24"/>
                  </a:cubicBezTo>
                  <a:cubicBezTo>
                    <a:pt x="11" y="27"/>
                    <a:pt x="18" y="26"/>
                    <a:pt x="21" y="22"/>
                  </a:cubicBezTo>
                  <a:cubicBezTo>
                    <a:pt x="23" y="19"/>
                    <a:pt x="24" y="15"/>
                    <a:pt x="24" y="12"/>
                  </a:cubicBezTo>
                  <a:cubicBezTo>
                    <a:pt x="23" y="0"/>
                    <a:pt x="7" y="1"/>
                    <a:pt x="3" y="10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2" name="Freeform 1169">
              <a:extLst>
                <a:ext uri="{FF2B5EF4-FFF2-40B4-BE49-F238E27FC236}">
                  <a16:creationId xmlns:a16="http://schemas.microsoft.com/office/drawing/2014/main" xmlns="" id="{E85CA22B-6DB3-5243-928B-68505091B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38069" y="8096250"/>
              <a:ext cx="47625" cy="85725"/>
            </a:xfrm>
            <a:custGeom>
              <a:avLst/>
              <a:gdLst>
                <a:gd name="T0" fmla="*/ 4 w 5"/>
                <a:gd name="T1" fmla="*/ 2 h 9"/>
                <a:gd name="T2" fmla="*/ 1 w 5"/>
                <a:gd name="T3" fmla="*/ 3 h 9"/>
                <a:gd name="T4" fmla="*/ 2 w 5"/>
                <a:gd name="T5" fmla="*/ 7 h 9"/>
                <a:gd name="T6" fmla="*/ 5 w 5"/>
                <a:gd name="T7" fmla="*/ 7 h 9"/>
                <a:gd name="T8" fmla="*/ 4 w 5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4" y="2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2" y="5"/>
                    <a:pt x="2" y="6"/>
                    <a:pt x="2" y="7"/>
                  </a:cubicBezTo>
                  <a:cubicBezTo>
                    <a:pt x="2" y="9"/>
                    <a:pt x="5" y="9"/>
                    <a:pt x="5" y="7"/>
                  </a:cubicBezTo>
                  <a:cubicBezTo>
                    <a:pt x="5" y="5"/>
                    <a:pt x="5" y="3"/>
                    <a:pt x="4" y="2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3" name="Freeform 1170">
              <a:extLst>
                <a:ext uri="{FF2B5EF4-FFF2-40B4-BE49-F238E27FC236}">
                  <a16:creationId xmlns:a16="http://schemas.microsoft.com/office/drawing/2014/main" xmlns="" id="{523B6A4E-3215-5944-A9D0-52329D923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85694" y="7581900"/>
              <a:ext cx="990600" cy="971550"/>
            </a:xfrm>
            <a:custGeom>
              <a:avLst/>
              <a:gdLst>
                <a:gd name="T0" fmla="*/ 101 w 104"/>
                <a:gd name="T1" fmla="*/ 29 h 102"/>
                <a:gd name="T2" fmla="*/ 100 w 104"/>
                <a:gd name="T3" fmla="*/ 61 h 102"/>
                <a:gd name="T4" fmla="*/ 79 w 104"/>
                <a:gd name="T5" fmla="*/ 92 h 102"/>
                <a:gd name="T6" fmla="*/ 37 w 104"/>
                <a:gd name="T7" fmla="*/ 97 h 102"/>
                <a:gd name="T8" fmla="*/ 4 w 104"/>
                <a:gd name="T9" fmla="*/ 63 h 102"/>
                <a:gd name="T10" fmla="*/ 5 w 104"/>
                <a:gd name="T11" fmla="*/ 28 h 102"/>
                <a:gd name="T12" fmla="*/ 80 w 104"/>
                <a:gd name="T13" fmla="*/ 9 h 102"/>
                <a:gd name="T14" fmla="*/ 101 w 104"/>
                <a:gd name="T15" fmla="*/ 2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102">
                  <a:moveTo>
                    <a:pt x="101" y="29"/>
                  </a:moveTo>
                  <a:cubicBezTo>
                    <a:pt x="104" y="38"/>
                    <a:pt x="102" y="50"/>
                    <a:pt x="100" y="61"/>
                  </a:cubicBezTo>
                  <a:cubicBezTo>
                    <a:pt x="97" y="74"/>
                    <a:pt x="92" y="85"/>
                    <a:pt x="79" y="92"/>
                  </a:cubicBezTo>
                  <a:cubicBezTo>
                    <a:pt x="67" y="99"/>
                    <a:pt x="51" y="102"/>
                    <a:pt x="37" y="97"/>
                  </a:cubicBezTo>
                  <a:cubicBezTo>
                    <a:pt x="21" y="92"/>
                    <a:pt x="10" y="77"/>
                    <a:pt x="4" y="63"/>
                  </a:cubicBezTo>
                  <a:cubicBezTo>
                    <a:pt x="0" y="51"/>
                    <a:pt x="0" y="39"/>
                    <a:pt x="5" y="28"/>
                  </a:cubicBezTo>
                  <a:cubicBezTo>
                    <a:pt x="18" y="5"/>
                    <a:pt x="56" y="0"/>
                    <a:pt x="80" y="9"/>
                  </a:cubicBezTo>
                  <a:cubicBezTo>
                    <a:pt x="92" y="14"/>
                    <a:pt x="98" y="21"/>
                    <a:pt x="101" y="29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4" name="Freeform 1171">
              <a:extLst>
                <a:ext uri="{FF2B5EF4-FFF2-40B4-BE49-F238E27FC236}">
                  <a16:creationId xmlns:a16="http://schemas.microsoft.com/office/drawing/2014/main" xmlns="" id="{D9C60114-16AE-D84F-809C-0D820BDDD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61994" y="7981950"/>
              <a:ext cx="247650" cy="257175"/>
            </a:xfrm>
            <a:custGeom>
              <a:avLst/>
              <a:gdLst>
                <a:gd name="T0" fmla="*/ 23 w 26"/>
                <a:gd name="T1" fmla="*/ 17 h 27"/>
                <a:gd name="T2" fmla="*/ 19 w 26"/>
                <a:gd name="T3" fmla="*/ 3 h 27"/>
                <a:gd name="T4" fmla="*/ 3 w 26"/>
                <a:gd name="T5" fmla="*/ 5 h 27"/>
                <a:gd name="T6" fmla="*/ 0 w 26"/>
                <a:gd name="T7" fmla="*/ 15 h 27"/>
                <a:gd name="T8" fmla="*/ 23 w 26"/>
                <a:gd name="T9" fmla="*/ 1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7">
                  <a:moveTo>
                    <a:pt x="23" y="17"/>
                  </a:moveTo>
                  <a:cubicBezTo>
                    <a:pt x="26" y="13"/>
                    <a:pt x="24" y="6"/>
                    <a:pt x="19" y="3"/>
                  </a:cubicBezTo>
                  <a:cubicBezTo>
                    <a:pt x="14" y="0"/>
                    <a:pt x="7" y="1"/>
                    <a:pt x="3" y="5"/>
                  </a:cubicBezTo>
                  <a:cubicBezTo>
                    <a:pt x="1" y="8"/>
                    <a:pt x="0" y="12"/>
                    <a:pt x="0" y="15"/>
                  </a:cubicBezTo>
                  <a:cubicBezTo>
                    <a:pt x="1" y="27"/>
                    <a:pt x="18" y="26"/>
                    <a:pt x="23" y="17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5" name="Freeform 1172">
              <a:extLst>
                <a:ext uri="{FF2B5EF4-FFF2-40B4-BE49-F238E27FC236}">
                  <a16:creationId xmlns:a16="http://schemas.microsoft.com/office/drawing/2014/main" xmlns="" id="{E4E1FC5A-0E6F-074D-B089-FA40D3581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00019" y="8115300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2 h 9"/>
                <a:gd name="T4" fmla="*/ 3 w 6"/>
                <a:gd name="T5" fmla="*/ 0 h 9"/>
                <a:gd name="T6" fmla="*/ 2 w 6"/>
                <a:gd name="T7" fmla="*/ 0 h 9"/>
                <a:gd name="T8" fmla="*/ 0 w 6"/>
                <a:gd name="T9" fmla="*/ 4 h 9"/>
                <a:gd name="T10" fmla="*/ 0 w 6"/>
                <a:gd name="T11" fmla="*/ 4 h 9"/>
                <a:gd name="T12" fmla="*/ 1 w 6"/>
                <a:gd name="T13" fmla="*/ 6 h 9"/>
                <a:gd name="T14" fmla="*/ 3 w 6"/>
                <a:gd name="T15" fmla="*/ 8 h 9"/>
                <a:gd name="T16" fmla="*/ 5 w 6"/>
                <a:gd name="T17" fmla="*/ 8 h 9"/>
                <a:gd name="T18" fmla="*/ 5 w 6"/>
                <a:gd name="T19" fmla="*/ 7 h 9"/>
                <a:gd name="T20" fmla="*/ 5 w 6"/>
                <a:gd name="T21" fmla="*/ 7 h 9"/>
                <a:gd name="T22" fmla="*/ 5 w 6"/>
                <a:gd name="T23" fmla="*/ 7 h 9"/>
                <a:gd name="T24" fmla="*/ 6 w 6"/>
                <a:gd name="T2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3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1" y="6"/>
                  </a:cubicBezTo>
                  <a:cubicBezTo>
                    <a:pt x="1" y="7"/>
                    <a:pt x="2" y="8"/>
                    <a:pt x="3" y="8"/>
                  </a:cubicBezTo>
                  <a:cubicBezTo>
                    <a:pt x="4" y="9"/>
                    <a:pt x="4" y="8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6"/>
                    <a:pt x="6" y="6"/>
                    <a:pt x="6" y="4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6" name="Freeform 1173">
              <a:extLst>
                <a:ext uri="{FF2B5EF4-FFF2-40B4-BE49-F238E27FC236}">
                  <a16:creationId xmlns:a16="http://schemas.microsoft.com/office/drawing/2014/main" xmlns="" id="{A431F882-FA38-DE49-B159-6E662A0D9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3869" y="8096250"/>
              <a:ext cx="57150" cy="76200"/>
            </a:xfrm>
            <a:custGeom>
              <a:avLst/>
              <a:gdLst>
                <a:gd name="T0" fmla="*/ 6 w 6"/>
                <a:gd name="T1" fmla="*/ 4 h 8"/>
                <a:gd name="T2" fmla="*/ 5 w 6"/>
                <a:gd name="T3" fmla="*/ 2 h 8"/>
                <a:gd name="T4" fmla="*/ 3 w 6"/>
                <a:gd name="T5" fmla="*/ 0 h 8"/>
                <a:gd name="T6" fmla="*/ 2 w 6"/>
                <a:gd name="T7" fmla="*/ 0 h 8"/>
                <a:gd name="T8" fmla="*/ 0 w 6"/>
                <a:gd name="T9" fmla="*/ 3 h 8"/>
                <a:gd name="T10" fmla="*/ 0 w 6"/>
                <a:gd name="T11" fmla="*/ 3 h 8"/>
                <a:gd name="T12" fmla="*/ 1 w 6"/>
                <a:gd name="T13" fmla="*/ 6 h 8"/>
                <a:gd name="T14" fmla="*/ 3 w 6"/>
                <a:gd name="T15" fmla="*/ 8 h 8"/>
                <a:gd name="T16" fmla="*/ 5 w 6"/>
                <a:gd name="T17" fmla="*/ 7 h 8"/>
                <a:gd name="T18" fmla="*/ 5 w 6"/>
                <a:gd name="T19" fmla="*/ 7 h 8"/>
                <a:gd name="T20" fmla="*/ 5 w 6"/>
                <a:gd name="T21" fmla="*/ 7 h 8"/>
                <a:gd name="T22" fmla="*/ 5 w 6"/>
                <a:gd name="T23" fmla="*/ 6 h 8"/>
                <a:gd name="T24" fmla="*/ 6 w 6"/>
                <a:gd name="T2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8">
                  <a:moveTo>
                    <a:pt x="6" y="4"/>
                  </a:moveTo>
                  <a:cubicBezTo>
                    <a:pt x="6" y="3"/>
                    <a:pt x="6" y="2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7"/>
                    <a:pt x="2" y="7"/>
                    <a:pt x="3" y="8"/>
                  </a:cubicBezTo>
                  <a:cubicBezTo>
                    <a:pt x="3" y="8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5"/>
                    <a:pt x="6" y="4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7" name="Freeform 1174">
              <a:extLst>
                <a:ext uri="{FF2B5EF4-FFF2-40B4-BE49-F238E27FC236}">
                  <a16:creationId xmlns:a16="http://schemas.microsoft.com/office/drawing/2014/main" xmlns="" id="{E857BE75-CAC6-944B-A985-21C34098B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7244" y="8039100"/>
              <a:ext cx="57150" cy="123825"/>
            </a:xfrm>
            <a:custGeom>
              <a:avLst/>
              <a:gdLst>
                <a:gd name="T0" fmla="*/ 4 w 6"/>
                <a:gd name="T1" fmla="*/ 9 h 13"/>
                <a:gd name="T2" fmla="*/ 4 w 6"/>
                <a:gd name="T3" fmla="*/ 4 h 13"/>
                <a:gd name="T4" fmla="*/ 1 w 6"/>
                <a:gd name="T5" fmla="*/ 2 h 13"/>
                <a:gd name="T6" fmla="*/ 1 w 6"/>
                <a:gd name="T7" fmla="*/ 11 h 13"/>
                <a:gd name="T8" fmla="*/ 4 w 6"/>
                <a:gd name="T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3">
                  <a:moveTo>
                    <a:pt x="4" y="9"/>
                  </a:moveTo>
                  <a:cubicBezTo>
                    <a:pt x="3" y="8"/>
                    <a:pt x="3" y="6"/>
                    <a:pt x="4" y="4"/>
                  </a:cubicBezTo>
                  <a:cubicBezTo>
                    <a:pt x="5" y="2"/>
                    <a:pt x="2" y="0"/>
                    <a:pt x="1" y="2"/>
                  </a:cubicBezTo>
                  <a:cubicBezTo>
                    <a:pt x="0" y="5"/>
                    <a:pt x="0" y="8"/>
                    <a:pt x="1" y="11"/>
                  </a:cubicBezTo>
                  <a:cubicBezTo>
                    <a:pt x="3" y="13"/>
                    <a:pt x="6" y="11"/>
                    <a:pt x="4" y="9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8" name="Freeform 1175">
              <a:extLst>
                <a:ext uri="{FF2B5EF4-FFF2-40B4-BE49-F238E27FC236}">
                  <a16:creationId xmlns:a16="http://schemas.microsoft.com/office/drawing/2014/main" xmlns="" id="{814F7AD2-DF01-5C48-8286-5C66EAF88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4294" y="8267700"/>
              <a:ext cx="161925" cy="76200"/>
            </a:xfrm>
            <a:custGeom>
              <a:avLst/>
              <a:gdLst>
                <a:gd name="T0" fmla="*/ 13 w 17"/>
                <a:gd name="T1" fmla="*/ 0 h 8"/>
                <a:gd name="T2" fmla="*/ 16 w 17"/>
                <a:gd name="T3" fmla="*/ 5 h 8"/>
                <a:gd name="T4" fmla="*/ 9 w 17"/>
                <a:gd name="T5" fmla="*/ 6 h 8"/>
                <a:gd name="T6" fmla="*/ 1 w 17"/>
                <a:gd name="T7" fmla="*/ 3 h 8"/>
                <a:gd name="T8" fmla="*/ 11 w 17"/>
                <a:gd name="T9" fmla="*/ 0 h 8"/>
                <a:gd name="T10" fmla="*/ 13 w 1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8">
                  <a:moveTo>
                    <a:pt x="13" y="0"/>
                  </a:moveTo>
                  <a:cubicBezTo>
                    <a:pt x="14" y="1"/>
                    <a:pt x="17" y="2"/>
                    <a:pt x="16" y="5"/>
                  </a:cubicBezTo>
                  <a:cubicBezTo>
                    <a:pt x="14" y="6"/>
                    <a:pt x="11" y="6"/>
                    <a:pt x="9" y="6"/>
                  </a:cubicBezTo>
                  <a:cubicBezTo>
                    <a:pt x="7" y="7"/>
                    <a:pt x="0" y="8"/>
                    <a:pt x="1" y="3"/>
                  </a:cubicBezTo>
                  <a:cubicBezTo>
                    <a:pt x="2" y="0"/>
                    <a:pt x="8" y="0"/>
                    <a:pt x="11" y="0"/>
                  </a:cubicBezTo>
                  <a:cubicBezTo>
                    <a:pt x="11" y="0"/>
                    <a:pt x="12" y="0"/>
                    <a:pt x="13" y="0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9" name="Freeform 1176">
              <a:extLst>
                <a:ext uri="{FF2B5EF4-FFF2-40B4-BE49-F238E27FC236}">
                  <a16:creationId xmlns:a16="http://schemas.microsoft.com/office/drawing/2014/main" xmlns="" id="{9B3076EE-D245-6A4C-B93F-B0B1C13D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969" y="8239125"/>
              <a:ext cx="171450" cy="66675"/>
            </a:xfrm>
            <a:custGeom>
              <a:avLst/>
              <a:gdLst>
                <a:gd name="T0" fmla="*/ 4 w 18"/>
                <a:gd name="T1" fmla="*/ 6 h 7"/>
                <a:gd name="T2" fmla="*/ 3 w 18"/>
                <a:gd name="T3" fmla="*/ 0 h 7"/>
                <a:gd name="T4" fmla="*/ 10 w 18"/>
                <a:gd name="T5" fmla="*/ 0 h 7"/>
                <a:gd name="T6" fmla="*/ 16 w 18"/>
                <a:gd name="T7" fmla="*/ 4 h 7"/>
                <a:gd name="T8" fmla="*/ 6 w 18"/>
                <a:gd name="T9" fmla="*/ 6 h 7"/>
                <a:gd name="T10" fmla="*/ 4 w 18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7">
                  <a:moveTo>
                    <a:pt x="4" y="6"/>
                  </a:moveTo>
                  <a:cubicBezTo>
                    <a:pt x="2" y="5"/>
                    <a:pt x="0" y="2"/>
                    <a:pt x="3" y="0"/>
                  </a:cubicBezTo>
                  <a:cubicBezTo>
                    <a:pt x="5" y="0"/>
                    <a:pt x="8" y="0"/>
                    <a:pt x="10" y="0"/>
                  </a:cubicBezTo>
                  <a:cubicBezTo>
                    <a:pt x="12" y="0"/>
                    <a:pt x="18" y="0"/>
                    <a:pt x="16" y="4"/>
                  </a:cubicBezTo>
                  <a:cubicBezTo>
                    <a:pt x="15" y="7"/>
                    <a:pt x="8" y="6"/>
                    <a:pt x="6" y="6"/>
                  </a:cubicBezTo>
                  <a:cubicBezTo>
                    <a:pt x="5" y="6"/>
                    <a:pt x="5" y="6"/>
                    <a:pt x="4" y="6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0" name="Freeform 1177">
              <a:extLst>
                <a:ext uri="{FF2B5EF4-FFF2-40B4-BE49-F238E27FC236}">
                  <a16:creationId xmlns:a16="http://schemas.microsoft.com/office/drawing/2014/main" xmlns="" id="{29DC2FF3-5C6C-064D-9616-ADFE9508A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95294" y="7981950"/>
              <a:ext cx="114300" cy="38100"/>
            </a:xfrm>
            <a:custGeom>
              <a:avLst/>
              <a:gdLst>
                <a:gd name="T0" fmla="*/ 10 w 12"/>
                <a:gd name="T1" fmla="*/ 1 h 4"/>
                <a:gd name="T2" fmla="*/ 6 w 12"/>
                <a:gd name="T3" fmla="*/ 0 h 4"/>
                <a:gd name="T4" fmla="*/ 2 w 12"/>
                <a:gd name="T5" fmla="*/ 1 h 4"/>
                <a:gd name="T6" fmla="*/ 2 w 12"/>
                <a:gd name="T7" fmla="*/ 4 h 4"/>
                <a:gd name="T8" fmla="*/ 6 w 12"/>
                <a:gd name="T9" fmla="*/ 4 h 4"/>
                <a:gd name="T10" fmla="*/ 10 w 12"/>
                <a:gd name="T11" fmla="*/ 4 h 4"/>
                <a:gd name="T12" fmla="*/ 10 w 12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">
                  <a:moveTo>
                    <a:pt x="10" y="1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1"/>
                    <a:pt x="0" y="4"/>
                    <a:pt x="2" y="4"/>
                  </a:cubicBezTo>
                  <a:cubicBezTo>
                    <a:pt x="3" y="4"/>
                    <a:pt x="5" y="4"/>
                    <a:pt x="6" y="4"/>
                  </a:cubicBezTo>
                  <a:cubicBezTo>
                    <a:pt x="7" y="4"/>
                    <a:pt x="9" y="4"/>
                    <a:pt x="10" y="4"/>
                  </a:cubicBezTo>
                  <a:cubicBezTo>
                    <a:pt x="12" y="3"/>
                    <a:pt x="12" y="1"/>
                    <a:pt x="10" y="1"/>
                  </a:cubicBezTo>
                  <a:close/>
                </a:path>
              </a:pathLst>
            </a:custGeom>
            <a:solidFill>
              <a:srgbClr val="F26B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1" name="Freeform 1178">
              <a:extLst>
                <a:ext uri="{FF2B5EF4-FFF2-40B4-BE49-F238E27FC236}">
                  <a16:creationId xmlns:a16="http://schemas.microsoft.com/office/drawing/2014/main" xmlns="" id="{0E3E0F94-E332-014B-B4CC-020814E08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42869" y="8039100"/>
              <a:ext cx="95250" cy="38100"/>
            </a:xfrm>
            <a:custGeom>
              <a:avLst/>
              <a:gdLst>
                <a:gd name="T0" fmla="*/ 9 w 10"/>
                <a:gd name="T1" fmla="*/ 1 h 4"/>
                <a:gd name="T2" fmla="*/ 6 w 10"/>
                <a:gd name="T3" fmla="*/ 0 h 4"/>
                <a:gd name="T4" fmla="*/ 2 w 10"/>
                <a:gd name="T5" fmla="*/ 1 h 4"/>
                <a:gd name="T6" fmla="*/ 3 w 10"/>
                <a:gd name="T7" fmla="*/ 3 h 4"/>
                <a:gd name="T8" fmla="*/ 6 w 10"/>
                <a:gd name="T9" fmla="*/ 3 h 4"/>
                <a:gd name="T10" fmla="*/ 9 w 10"/>
                <a:gd name="T11" fmla="*/ 3 h 4"/>
                <a:gd name="T12" fmla="*/ 9 w 10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1"/>
                  </a:moveTo>
                  <a:cubicBezTo>
                    <a:pt x="8" y="0"/>
                    <a:pt x="7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0" y="1"/>
                    <a:pt x="1" y="3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7" y="3"/>
                    <a:pt x="8" y="4"/>
                    <a:pt x="9" y="3"/>
                  </a:cubicBezTo>
                  <a:cubicBezTo>
                    <a:pt x="10" y="3"/>
                    <a:pt x="10" y="2"/>
                    <a:pt x="9" y="1"/>
                  </a:cubicBezTo>
                  <a:close/>
                </a:path>
              </a:pathLst>
            </a:custGeom>
            <a:solidFill>
              <a:srgbClr val="F26B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2" name="Freeform 1179">
              <a:extLst>
                <a:ext uri="{FF2B5EF4-FFF2-40B4-BE49-F238E27FC236}">
                  <a16:creationId xmlns:a16="http://schemas.microsoft.com/office/drawing/2014/main" xmlns="" id="{02765320-94ED-C343-A391-926A0862D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52419" y="8401050"/>
              <a:ext cx="133350" cy="28575"/>
            </a:xfrm>
            <a:custGeom>
              <a:avLst/>
              <a:gdLst>
                <a:gd name="T0" fmla="*/ 14 w 14"/>
                <a:gd name="T1" fmla="*/ 0 h 3"/>
                <a:gd name="T2" fmla="*/ 8 w 14"/>
                <a:gd name="T3" fmla="*/ 1 h 3"/>
                <a:gd name="T4" fmla="*/ 1 w 14"/>
                <a:gd name="T5" fmla="*/ 2 h 3"/>
                <a:gd name="T6" fmla="*/ 1 w 14"/>
                <a:gd name="T7" fmla="*/ 3 h 3"/>
                <a:gd name="T8" fmla="*/ 8 w 14"/>
                <a:gd name="T9" fmla="*/ 2 h 3"/>
                <a:gd name="T10" fmla="*/ 14 w 14"/>
                <a:gd name="T11" fmla="*/ 1 h 3"/>
                <a:gd name="T12" fmla="*/ 14 w 14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">
                  <a:moveTo>
                    <a:pt x="14" y="0"/>
                  </a:moveTo>
                  <a:cubicBezTo>
                    <a:pt x="12" y="0"/>
                    <a:pt x="10" y="0"/>
                    <a:pt x="8" y="1"/>
                  </a:cubicBezTo>
                  <a:cubicBezTo>
                    <a:pt x="6" y="1"/>
                    <a:pt x="4" y="1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4" y="3"/>
                    <a:pt x="6" y="3"/>
                    <a:pt x="8" y="2"/>
                  </a:cubicBezTo>
                  <a:cubicBezTo>
                    <a:pt x="10" y="2"/>
                    <a:pt x="12" y="2"/>
                    <a:pt x="14" y="1"/>
                  </a:cubicBezTo>
                  <a:cubicBezTo>
                    <a:pt x="14" y="1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096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3" name="Freeform 1180">
              <a:extLst>
                <a:ext uri="{FF2B5EF4-FFF2-40B4-BE49-F238E27FC236}">
                  <a16:creationId xmlns:a16="http://schemas.microsoft.com/office/drawing/2014/main" xmlns="" id="{B9A3AACC-0C68-0144-9BD6-7EC42AF0F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7594" y="7381875"/>
              <a:ext cx="1057275" cy="619125"/>
            </a:xfrm>
            <a:custGeom>
              <a:avLst/>
              <a:gdLst>
                <a:gd name="T0" fmla="*/ 2 w 111"/>
                <a:gd name="T1" fmla="*/ 64 h 65"/>
                <a:gd name="T2" fmla="*/ 44 w 111"/>
                <a:gd name="T3" fmla="*/ 63 h 65"/>
                <a:gd name="T4" fmla="*/ 80 w 111"/>
                <a:gd name="T5" fmla="*/ 44 h 65"/>
                <a:gd name="T6" fmla="*/ 107 w 111"/>
                <a:gd name="T7" fmla="*/ 64 h 65"/>
                <a:gd name="T8" fmla="*/ 107 w 111"/>
                <a:gd name="T9" fmla="*/ 33 h 65"/>
                <a:gd name="T10" fmla="*/ 90 w 111"/>
                <a:gd name="T11" fmla="*/ 12 h 65"/>
                <a:gd name="T12" fmla="*/ 78 w 111"/>
                <a:gd name="T13" fmla="*/ 13 h 65"/>
                <a:gd name="T14" fmla="*/ 49 w 111"/>
                <a:gd name="T15" fmla="*/ 3 h 65"/>
                <a:gd name="T16" fmla="*/ 12 w 111"/>
                <a:gd name="T17" fmla="*/ 25 h 65"/>
                <a:gd name="T18" fmla="*/ 2 w 111"/>
                <a:gd name="T19" fmla="*/ 6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65">
                  <a:moveTo>
                    <a:pt x="2" y="64"/>
                  </a:moveTo>
                  <a:cubicBezTo>
                    <a:pt x="16" y="65"/>
                    <a:pt x="30" y="65"/>
                    <a:pt x="44" y="63"/>
                  </a:cubicBezTo>
                  <a:cubicBezTo>
                    <a:pt x="57" y="60"/>
                    <a:pt x="71" y="54"/>
                    <a:pt x="80" y="44"/>
                  </a:cubicBezTo>
                  <a:cubicBezTo>
                    <a:pt x="85" y="54"/>
                    <a:pt x="96" y="62"/>
                    <a:pt x="107" y="64"/>
                  </a:cubicBezTo>
                  <a:cubicBezTo>
                    <a:pt x="111" y="54"/>
                    <a:pt x="110" y="42"/>
                    <a:pt x="107" y="33"/>
                  </a:cubicBezTo>
                  <a:cubicBezTo>
                    <a:pt x="104" y="25"/>
                    <a:pt x="97" y="14"/>
                    <a:pt x="90" y="12"/>
                  </a:cubicBezTo>
                  <a:cubicBezTo>
                    <a:pt x="86" y="10"/>
                    <a:pt x="82" y="11"/>
                    <a:pt x="78" y="13"/>
                  </a:cubicBezTo>
                  <a:cubicBezTo>
                    <a:pt x="74" y="0"/>
                    <a:pt x="60" y="1"/>
                    <a:pt x="49" y="3"/>
                  </a:cubicBezTo>
                  <a:cubicBezTo>
                    <a:pt x="35" y="5"/>
                    <a:pt x="21" y="13"/>
                    <a:pt x="12" y="25"/>
                  </a:cubicBezTo>
                  <a:cubicBezTo>
                    <a:pt x="3" y="36"/>
                    <a:pt x="0" y="49"/>
                    <a:pt x="2" y="64"/>
                  </a:cubicBezTo>
                  <a:close/>
                </a:path>
              </a:pathLst>
            </a:custGeom>
            <a:solidFill>
              <a:srgbClr val="F26B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4" name="Freeform 1181">
              <a:extLst>
                <a:ext uri="{FF2B5EF4-FFF2-40B4-BE49-F238E27FC236}">
                  <a16:creationId xmlns:a16="http://schemas.microsoft.com/office/drawing/2014/main" xmlns="" id="{8AECF55D-8D7E-FD4F-BCE7-C001DBCCA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3319" y="7629525"/>
              <a:ext cx="666750" cy="314325"/>
            </a:xfrm>
            <a:custGeom>
              <a:avLst/>
              <a:gdLst>
                <a:gd name="T0" fmla="*/ 69 w 70"/>
                <a:gd name="T1" fmla="*/ 0 h 33"/>
                <a:gd name="T2" fmla="*/ 57 w 70"/>
                <a:gd name="T3" fmla="*/ 14 h 33"/>
                <a:gd name="T4" fmla="*/ 40 w 70"/>
                <a:gd name="T5" fmla="*/ 22 h 33"/>
                <a:gd name="T6" fmla="*/ 1 w 70"/>
                <a:gd name="T7" fmla="*/ 30 h 33"/>
                <a:gd name="T8" fmla="*/ 1 w 70"/>
                <a:gd name="T9" fmla="*/ 31 h 33"/>
                <a:gd name="T10" fmla="*/ 42 w 70"/>
                <a:gd name="T11" fmla="*/ 24 h 33"/>
                <a:gd name="T12" fmla="*/ 70 w 70"/>
                <a:gd name="T13" fmla="*/ 1 h 33"/>
                <a:gd name="T14" fmla="*/ 69 w 70"/>
                <a:gd name="T1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33">
                  <a:moveTo>
                    <a:pt x="69" y="0"/>
                  </a:moveTo>
                  <a:cubicBezTo>
                    <a:pt x="66" y="6"/>
                    <a:pt x="62" y="10"/>
                    <a:pt x="57" y="14"/>
                  </a:cubicBezTo>
                  <a:cubicBezTo>
                    <a:pt x="52" y="17"/>
                    <a:pt x="46" y="20"/>
                    <a:pt x="40" y="22"/>
                  </a:cubicBezTo>
                  <a:cubicBezTo>
                    <a:pt x="28" y="28"/>
                    <a:pt x="14" y="30"/>
                    <a:pt x="1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15" y="33"/>
                    <a:pt x="29" y="29"/>
                    <a:pt x="42" y="24"/>
                  </a:cubicBezTo>
                  <a:cubicBezTo>
                    <a:pt x="52" y="19"/>
                    <a:pt x="67" y="13"/>
                    <a:pt x="70" y="1"/>
                  </a:cubicBezTo>
                  <a:cubicBezTo>
                    <a:pt x="70" y="0"/>
                    <a:pt x="69" y="0"/>
                    <a:pt x="69" y="0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5" name="Freeform 1182">
              <a:extLst>
                <a:ext uri="{FF2B5EF4-FFF2-40B4-BE49-F238E27FC236}">
                  <a16:creationId xmlns:a16="http://schemas.microsoft.com/office/drawing/2014/main" xmlns="" id="{C9230DC4-CBE8-6F46-B75B-C23F21D8E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71419" y="7620000"/>
              <a:ext cx="504825" cy="200025"/>
            </a:xfrm>
            <a:custGeom>
              <a:avLst/>
              <a:gdLst>
                <a:gd name="T0" fmla="*/ 53 w 53"/>
                <a:gd name="T1" fmla="*/ 1 h 21"/>
                <a:gd name="T2" fmla="*/ 26 w 53"/>
                <a:gd name="T3" fmla="*/ 13 h 21"/>
                <a:gd name="T4" fmla="*/ 12 w 53"/>
                <a:gd name="T5" fmla="*/ 18 h 21"/>
                <a:gd name="T6" fmla="*/ 0 w 53"/>
                <a:gd name="T7" fmla="*/ 20 h 21"/>
                <a:gd name="T8" fmla="*/ 0 w 53"/>
                <a:gd name="T9" fmla="*/ 21 h 21"/>
                <a:gd name="T10" fmla="*/ 14 w 53"/>
                <a:gd name="T11" fmla="*/ 19 h 21"/>
                <a:gd name="T12" fmla="*/ 25 w 53"/>
                <a:gd name="T13" fmla="*/ 15 h 21"/>
                <a:gd name="T14" fmla="*/ 39 w 53"/>
                <a:gd name="T15" fmla="*/ 8 h 21"/>
                <a:gd name="T16" fmla="*/ 53 w 53"/>
                <a:gd name="T17" fmla="*/ 1 h 21"/>
                <a:gd name="T18" fmla="*/ 53 w 53"/>
                <a:gd name="T19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21">
                  <a:moveTo>
                    <a:pt x="53" y="1"/>
                  </a:moveTo>
                  <a:cubicBezTo>
                    <a:pt x="43" y="3"/>
                    <a:pt x="34" y="8"/>
                    <a:pt x="26" y="13"/>
                  </a:cubicBezTo>
                  <a:cubicBezTo>
                    <a:pt x="21" y="15"/>
                    <a:pt x="17" y="17"/>
                    <a:pt x="12" y="18"/>
                  </a:cubicBezTo>
                  <a:cubicBezTo>
                    <a:pt x="8" y="19"/>
                    <a:pt x="4" y="18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5" y="20"/>
                    <a:pt x="9" y="20"/>
                    <a:pt x="14" y="19"/>
                  </a:cubicBezTo>
                  <a:cubicBezTo>
                    <a:pt x="18" y="19"/>
                    <a:pt x="21" y="17"/>
                    <a:pt x="25" y="15"/>
                  </a:cubicBezTo>
                  <a:cubicBezTo>
                    <a:pt x="30" y="13"/>
                    <a:pt x="34" y="11"/>
                    <a:pt x="39" y="8"/>
                  </a:cubicBezTo>
                  <a:cubicBezTo>
                    <a:pt x="44" y="6"/>
                    <a:pt x="49" y="4"/>
                    <a:pt x="53" y="1"/>
                  </a:cubicBezTo>
                  <a:cubicBezTo>
                    <a:pt x="53" y="1"/>
                    <a:pt x="53" y="0"/>
                    <a:pt x="53" y="1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6" name="Freeform 1183">
              <a:extLst>
                <a:ext uri="{FF2B5EF4-FFF2-40B4-BE49-F238E27FC236}">
                  <a16:creationId xmlns:a16="http://schemas.microsoft.com/office/drawing/2014/main" xmlns="" id="{EF149D0A-9C04-F446-B019-5C2814311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3319" y="7505700"/>
              <a:ext cx="552450" cy="228600"/>
            </a:xfrm>
            <a:custGeom>
              <a:avLst/>
              <a:gdLst>
                <a:gd name="T0" fmla="*/ 58 w 58"/>
                <a:gd name="T1" fmla="*/ 1 h 24"/>
                <a:gd name="T2" fmla="*/ 42 w 58"/>
                <a:gd name="T3" fmla="*/ 2 h 24"/>
                <a:gd name="T4" fmla="*/ 28 w 58"/>
                <a:gd name="T5" fmla="*/ 7 h 24"/>
                <a:gd name="T6" fmla="*/ 13 w 58"/>
                <a:gd name="T7" fmla="*/ 15 h 24"/>
                <a:gd name="T8" fmla="*/ 0 w 58"/>
                <a:gd name="T9" fmla="*/ 23 h 24"/>
                <a:gd name="T10" fmla="*/ 1 w 58"/>
                <a:gd name="T11" fmla="*/ 24 h 24"/>
                <a:gd name="T12" fmla="*/ 27 w 58"/>
                <a:gd name="T13" fmla="*/ 9 h 24"/>
                <a:gd name="T14" fmla="*/ 42 w 58"/>
                <a:gd name="T15" fmla="*/ 5 h 24"/>
                <a:gd name="T16" fmla="*/ 58 w 58"/>
                <a:gd name="T17" fmla="*/ 2 h 24"/>
                <a:gd name="T18" fmla="*/ 58 w 58"/>
                <a:gd name="T1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24">
                  <a:moveTo>
                    <a:pt x="58" y="1"/>
                  </a:moveTo>
                  <a:cubicBezTo>
                    <a:pt x="53" y="0"/>
                    <a:pt x="47" y="2"/>
                    <a:pt x="42" y="2"/>
                  </a:cubicBezTo>
                  <a:cubicBezTo>
                    <a:pt x="37" y="3"/>
                    <a:pt x="32" y="5"/>
                    <a:pt x="28" y="7"/>
                  </a:cubicBezTo>
                  <a:cubicBezTo>
                    <a:pt x="23" y="9"/>
                    <a:pt x="18" y="12"/>
                    <a:pt x="13" y="15"/>
                  </a:cubicBezTo>
                  <a:cubicBezTo>
                    <a:pt x="9" y="17"/>
                    <a:pt x="4" y="20"/>
                    <a:pt x="0" y="23"/>
                  </a:cubicBezTo>
                  <a:cubicBezTo>
                    <a:pt x="0" y="23"/>
                    <a:pt x="1" y="24"/>
                    <a:pt x="1" y="24"/>
                  </a:cubicBezTo>
                  <a:cubicBezTo>
                    <a:pt x="9" y="18"/>
                    <a:pt x="18" y="13"/>
                    <a:pt x="27" y="9"/>
                  </a:cubicBezTo>
                  <a:cubicBezTo>
                    <a:pt x="32" y="7"/>
                    <a:pt x="37" y="6"/>
                    <a:pt x="42" y="5"/>
                  </a:cubicBezTo>
                  <a:cubicBezTo>
                    <a:pt x="47" y="3"/>
                    <a:pt x="53" y="3"/>
                    <a:pt x="58" y="2"/>
                  </a:cubicBezTo>
                  <a:cubicBezTo>
                    <a:pt x="58" y="2"/>
                    <a:pt x="58" y="1"/>
                    <a:pt x="58" y="1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7" name="Freeform 1184">
              <a:extLst>
                <a:ext uri="{FF2B5EF4-FFF2-40B4-BE49-F238E27FC236}">
                  <a16:creationId xmlns:a16="http://schemas.microsoft.com/office/drawing/2014/main" xmlns="" id="{31521406-7B13-4B4C-B33F-EF525763D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47694" y="7696200"/>
              <a:ext cx="190500" cy="180975"/>
            </a:xfrm>
            <a:custGeom>
              <a:avLst/>
              <a:gdLst>
                <a:gd name="T0" fmla="*/ 20 w 20"/>
                <a:gd name="T1" fmla="*/ 18 h 19"/>
                <a:gd name="T2" fmla="*/ 9 w 20"/>
                <a:gd name="T3" fmla="*/ 11 h 19"/>
                <a:gd name="T4" fmla="*/ 1 w 20"/>
                <a:gd name="T5" fmla="*/ 1 h 19"/>
                <a:gd name="T6" fmla="*/ 0 w 20"/>
                <a:gd name="T7" fmla="*/ 1 h 19"/>
                <a:gd name="T8" fmla="*/ 19 w 20"/>
                <a:gd name="T9" fmla="*/ 18 h 19"/>
                <a:gd name="T10" fmla="*/ 20 w 20"/>
                <a:gd name="T1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9">
                  <a:moveTo>
                    <a:pt x="20" y="18"/>
                  </a:moveTo>
                  <a:cubicBezTo>
                    <a:pt x="16" y="15"/>
                    <a:pt x="12" y="14"/>
                    <a:pt x="9" y="11"/>
                  </a:cubicBezTo>
                  <a:cubicBezTo>
                    <a:pt x="6" y="8"/>
                    <a:pt x="4" y="4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4" y="8"/>
                    <a:pt x="11" y="17"/>
                    <a:pt x="19" y="18"/>
                  </a:cubicBezTo>
                  <a:cubicBezTo>
                    <a:pt x="20" y="19"/>
                    <a:pt x="20" y="18"/>
                    <a:pt x="20" y="18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8" name="Freeform 1185">
              <a:extLst>
                <a:ext uri="{FF2B5EF4-FFF2-40B4-BE49-F238E27FC236}">
                  <a16:creationId xmlns:a16="http://schemas.microsoft.com/office/drawing/2014/main" xmlns="" id="{EF085C91-C800-A244-913E-F97D0281E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4844" y="7648575"/>
              <a:ext cx="95250" cy="76200"/>
            </a:xfrm>
            <a:custGeom>
              <a:avLst/>
              <a:gdLst>
                <a:gd name="T0" fmla="*/ 9 w 10"/>
                <a:gd name="T1" fmla="*/ 7 h 8"/>
                <a:gd name="T2" fmla="*/ 6 w 10"/>
                <a:gd name="T3" fmla="*/ 4 h 8"/>
                <a:gd name="T4" fmla="*/ 1 w 10"/>
                <a:gd name="T5" fmla="*/ 1 h 8"/>
                <a:gd name="T6" fmla="*/ 1 w 10"/>
                <a:gd name="T7" fmla="*/ 1 h 8"/>
                <a:gd name="T8" fmla="*/ 5 w 10"/>
                <a:gd name="T9" fmla="*/ 5 h 8"/>
                <a:gd name="T10" fmla="*/ 9 w 10"/>
                <a:gd name="T11" fmla="*/ 8 h 8"/>
                <a:gd name="T12" fmla="*/ 9 w 10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9" y="7"/>
                  </a:moveTo>
                  <a:cubicBezTo>
                    <a:pt x="9" y="6"/>
                    <a:pt x="7" y="5"/>
                    <a:pt x="6" y="4"/>
                  </a:cubicBezTo>
                  <a:cubicBezTo>
                    <a:pt x="5" y="3"/>
                    <a:pt x="3" y="2"/>
                    <a:pt x="1" y="1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2" y="3"/>
                    <a:pt x="4" y="4"/>
                    <a:pt x="5" y="5"/>
                  </a:cubicBezTo>
                  <a:cubicBezTo>
                    <a:pt x="6" y="6"/>
                    <a:pt x="8" y="7"/>
                    <a:pt x="9" y="8"/>
                  </a:cubicBezTo>
                  <a:cubicBezTo>
                    <a:pt x="9" y="8"/>
                    <a:pt x="10" y="7"/>
                    <a:pt x="9" y="7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9" name="Freeform 1186">
              <a:extLst>
                <a:ext uri="{FF2B5EF4-FFF2-40B4-BE49-F238E27FC236}">
                  <a16:creationId xmlns:a16="http://schemas.microsoft.com/office/drawing/2014/main" xmlns="" id="{D1B20366-1340-F047-8B6A-90ACCED82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95319" y="7543800"/>
              <a:ext cx="114300" cy="123825"/>
            </a:xfrm>
            <a:custGeom>
              <a:avLst/>
              <a:gdLst>
                <a:gd name="T0" fmla="*/ 8 w 12"/>
                <a:gd name="T1" fmla="*/ 6 h 13"/>
                <a:gd name="T2" fmla="*/ 1 w 12"/>
                <a:gd name="T3" fmla="*/ 0 h 13"/>
                <a:gd name="T4" fmla="*/ 0 w 12"/>
                <a:gd name="T5" fmla="*/ 1 h 13"/>
                <a:gd name="T6" fmla="*/ 7 w 12"/>
                <a:gd name="T7" fmla="*/ 6 h 13"/>
                <a:gd name="T8" fmla="*/ 12 w 12"/>
                <a:gd name="T9" fmla="*/ 13 h 13"/>
                <a:gd name="T10" fmla="*/ 12 w 12"/>
                <a:gd name="T11" fmla="*/ 12 h 13"/>
                <a:gd name="T12" fmla="*/ 8 w 12"/>
                <a:gd name="T13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3">
                  <a:moveTo>
                    <a:pt x="8" y="6"/>
                  </a:moveTo>
                  <a:cubicBezTo>
                    <a:pt x="6" y="4"/>
                    <a:pt x="3" y="1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3" y="3"/>
                    <a:pt x="5" y="4"/>
                    <a:pt x="7" y="6"/>
                  </a:cubicBezTo>
                  <a:cubicBezTo>
                    <a:pt x="9" y="8"/>
                    <a:pt x="10" y="11"/>
                    <a:pt x="12" y="13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2" y="10"/>
                    <a:pt x="10" y="8"/>
                    <a:pt x="8" y="6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0" name="Freeform 1187">
              <a:extLst>
                <a:ext uri="{FF2B5EF4-FFF2-40B4-BE49-F238E27FC236}">
                  <a16:creationId xmlns:a16="http://schemas.microsoft.com/office/drawing/2014/main" xmlns="" id="{6CFDBD3A-9A43-9343-BAB2-908D4C597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42844" y="8553450"/>
              <a:ext cx="295275" cy="352425"/>
            </a:xfrm>
            <a:custGeom>
              <a:avLst/>
              <a:gdLst>
                <a:gd name="T0" fmla="*/ 8 w 31"/>
                <a:gd name="T1" fmla="*/ 5 h 37"/>
                <a:gd name="T2" fmla="*/ 1 w 31"/>
                <a:gd name="T3" fmla="*/ 17 h 37"/>
                <a:gd name="T4" fmla="*/ 4 w 31"/>
                <a:gd name="T5" fmla="*/ 27 h 37"/>
                <a:gd name="T6" fmla="*/ 30 w 31"/>
                <a:gd name="T7" fmla="*/ 16 h 37"/>
                <a:gd name="T8" fmla="*/ 19 w 31"/>
                <a:gd name="T9" fmla="*/ 0 h 37"/>
                <a:gd name="T10" fmla="*/ 8 w 31"/>
                <a:gd name="T11" fmla="*/ 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7">
                  <a:moveTo>
                    <a:pt x="8" y="5"/>
                  </a:moveTo>
                  <a:cubicBezTo>
                    <a:pt x="5" y="8"/>
                    <a:pt x="2" y="13"/>
                    <a:pt x="1" y="17"/>
                  </a:cubicBezTo>
                  <a:cubicBezTo>
                    <a:pt x="0" y="20"/>
                    <a:pt x="1" y="25"/>
                    <a:pt x="4" y="27"/>
                  </a:cubicBezTo>
                  <a:cubicBezTo>
                    <a:pt x="13" y="37"/>
                    <a:pt x="28" y="26"/>
                    <a:pt x="30" y="16"/>
                  </a:cubicBezTo>
                  <a:cubicBezTo>
                    <a:pt x="31" y="8"/>
                    <a:pt x="27" y="0"/>
                    <a:pt x="19" y="0"/>
                  </a:cubicBezTo>
                  <a:cubicBezTo>
                    <a:pt x="14" y="0"/>
                    <a:pt x="11" y="2"/>
                    <a:pt x="8" y="5"/>
                  </a:cubicBezTo>
                  <a:close/>
                </a:path>
              </a:pathLst>
            </a:custGeom>
            <a:solidFill>
              <a:srgbClr val="F3B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1" name="Freeform 1188">
              <a:extLst>
                <a:ext uri="{FF2B5EF4-FFF2-40B4-BE49-F238E27FC236}">
                  <a16:creationId xmlns:a16="http://schemas.microsoft.com/office/drawing/2014/main" xmlns="" id="{00E98867-0DA0-D04C-B464-A26C1A9AD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09594" y="8515350"/>
              <a:ext cx="295275" cy="352425"/>
            </a:xfrm>
            <a:custGeom>
              <a:avLst/>
              <a:gdLst>
                <a:gd name="T0" fmla="*/ 24 w 31"/>
                <a:gd name="T1" fmla="*/ 5 h 37"/>
                <a:gd name="T2" fmla="*/ 30 w 31"/>
                <a:gd name="T3" fmla="*/ 17 h 37"/>
                <a:gd name="T4" fmla="*/ 28 w 31"/>
                <a:gd name="T5" fmla="*/ 28 h 37"/>
                <a:gd name="T6" fmla="*/ 2 w 31"/>
                <a:gd name="T7" fmla="*/ 16 h 37"/>
                <a:gd name="T8" fmla="*/ 13 w 31"/>
                <a:gd name="T9" fmla="*/ 0 h 37"/>
                <a:gd name="T10" fmla="*/ 24 w 31"/>
                <a:gd name="T11" fmla="*/ 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7">
                  <a:moveTo>
                    <a:pt x="24" y="5"/>
                  </a:moveTo>
                  <a:cubicBezTo>
                    <a:pt x="27" y="8"/>
                    <a:pt x="29" y="13"/>
                    <a:pt x="30" y="17"/>
                  </a:cubicBezTo>
                  <a:cubicBezTo>
                    <a:pt x="31" y="20"/>
                    <a:pt x="31" y="25"/>
                    <a:pt x="28" y="28"/>
                  </a:cubicBezTo>
                  <a:cubicBezTo>
                    <a:pt x="19" y="37"/>
                    <a:pt x="4" y="26"/>
                    <a:pt x="2" y="16"/>
                  </a:cubicBezTo>
                  <a:cubicBezTo>
                    <a:pt x="0" y="8"/>
                    <a:pt x="5" y="0"/>
                    <a:pt x="13" y="0"/>
                  </a:cubicBezTo>
                  <a:cubicBezTo>
                    <a:pt x="17" y="0"/>
                    <a:pt x="21" y="2"/>
                    <a:pt x="24" y="5"/>
                  </a:cubicBezTo>
                  <a:close/>
                </a:path>
              </a:pathLst>
            </a:custGeom>
            <a:solidFill>
              <a:srgbClr val="F3B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2" name="Freeform 1189">
              <a:extLst>
                <a:ext uri="{FF2B5EF4-FFF2-40B4-BE49-F238E27FC236}">
                  <a16:creationId xmlns:a16="http://schemas.microsoft.com/office/drawing/2014/main" xmlns="" id="{AF208C7F-14DF-FF4C-B61E-4D927256F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3319" y="8667750"/>
              <a:ext cx="409575" cy="190500"/>
            </a:xfrm>
            <a:custGeom>
              <a:avLst/>
              <a:gdLst>
                <a:gd name="T0" fmla="*/ 43 w 43"/>
                <a:gd name="T1" fmla="*/ 10 h 20"/>
                <a:gd name="T2" fmla="*/ 40 w 43"/>
                <a:gd name="T3" fmla="*/ 0 h 20"/>
                <a:gd name="T4" fmla="*/ 5 w 43"/>
                <a:gd name="T5" fmla="*/ 10 h 20"/>
                <a:gd name="T6" fmla="*/ 1 w 43"/>
                <a:gd name="T7" fmla="*/ 17 h 20"/>
                <a:gd name="T8" fmla="*/ 8 w 43"/>
                <a:gd name="T9" fmla="*/ 20 h 20"/>
                <a:gd name="T10" fmla="*/ 43 w 43"/>
                <a:gd name="T1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0">
                  <a:moveTo>
                    <a:pt x="43" y="10"/>
                  </a:moveTo>
                  <a:cubicBezTo>
                    <a:pt x="42" y="7"/>
                    <a:pt x="41" y="3"/>
                    <a:pt x="40" y="0"/>
                  </a:cubicBezTo>
                  <a:cubicBezTo>
                    <a:pt x="27" y="2"/>
                    <a:pt x="16" y="4"/>
                    <a:pt x="5" y="10"/>
                  </a:cubicBezTo>
                  <a:cubicBezTo>
                    <a:pt x="2" y="11"/>
                    <a:pt x="0" y="14"/>
                    <a:pt x="1" y="17"/>
                  </a:cubicBezTo>
                  <a:cubicBezTo>
                    <a:pt x="1" y="19"/>
                    <a:pt x="5" y="20"/>
                    <a:pt x="8" y="20"/>
                  </a:cubicBezTo>
                  <a:cubicBezTo>
                    <a:pt x="19" y="19"/>
                    <a:pt x="32" y="15"/>
                    <a:pt x="43" y="1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3" name="Freeform 1190">
              <a:extLst>
                <a:ext uri="{FF2B5EF4-FFF2-40B4-BE49-F238E27FC236}">
                  <a16:creationId xmlns:a16="http://schemas.microsoft.com/office/drawing/2014/main" xmlns="" id="{4FC65A77-88C8-5347-BFDA-1CBEC7507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1894" y="8705850"/>
              <a:ext cx="533400" cy="676275"/>
            </a:xfrm>
            <a:custGeom>
              <a:avLst/>
              <a:gdLst>
                <a:gd name="T0" fmla="*/ 56 w 56"/>
                <a:gd name="T1" fmla="*/ 58 h 71"/>
                <a:gd name="T2" fmla="*/ 41 w 56"/>
                <a:gd name="T3" fmla="*/ 0 h 71"/>
                <a:gd name="T4" fmla="*/ 0 w 56"/>
                <a:gd name="T5" fmla="*/ 15 h 71"/>
                <a:gd name="T6" fmla="*/ 12 w 56"/>
                <a:gd name="T7" fmla="*/ 69 h 71"/>
                <a:gd name="T8" fmla="*/ 56 w 56"/>
                <a:gd name="T9" fmla="*/ 5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1">
                  <a:moveTo>
                    <a:pt x="56" y="58"/>
                  </a:moveTo>
                  <a:cubicBezTo>
                    <a:pt x="51" y="39"/>
                    <a:pt x="46" y="19"/>
                    <a:pt x="41" y="0"/>
                  </a:cubicBezTo>
                  <a:cubicBezTo>
                    <a:pt x="34" y="6"/>
                    <a:pt x="16" y="15"/>
                    <a:pt x="0" y="15"/>
                  </a:cubicBezTo>
                  <a:cubicBezTo>
                    <a:pt x="3" y="32"/>
                    <a:pt x="8" y="52"/>
                    <a:pt x="12" y="69"/>
                  </a:cubicBezTo>
                  <a:cubicBezTo>
                    <a:pt x="31" y="71"/>
                    <a:pt x="41" y="67"/>
                    <a:pt x="56" y="58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4" name="Freeform 1191">
              <a:extLst>
                <a:ext uri="{FF2B5EF4-FFF2-40B4-BE49-F238E27FC236}">
                  <a16:creationId xmlns:a16="http://schemas.microsoft.com/office/drawing/2014/main" xmlns="" id="{63EC2691-5D03-0247-A155-2AA0018F3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3319" y="8820150"/>
              <a:ext cx="142875" cy="542925"/>
            </a:xfrm>
            <a:custGeom>
              <a:avLst/>
              <a:gdLst>
                <a:gd name="T0" fmla="*/ 11 w 15"/>
                <a:gd name="T1" fmla="*/ 54 h 57"/>
                <a:gd name="T2" fmla="*/ 0 w 15"/>
                <a:gd name="T3" fmla="*/ 0 h 57"/>
                <a:gd name="T4" fmla="*/ 3 w 15"/>
                <a:gd name="T5" fmla="*/ 3 h 57"/>
                <a:gd name="T6" fmla="*/ 15 w 15"/>
                <a:gd name="T7" fmla="*/ 57 h 57"/>
                <a:gd name="T8" fmla="*/ 11 w 15"/>
                <a:gd name="T9" fmla="*/ 5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57">
                  <a:moveTo>
                    <a:pt x="11" y="54"/>
                  </a:moveTo>
                  <a:cubicBezTo>
                    <a:pt x="7" y="36"/>
                    <a:pt x="3" y="18"/>
                    <a:pt x="0" y="0"/>
                  </a:cubicBezTo>
                  <a:cubicBezTo>
                    <a:pt x="0" y="1"/>
                    <a:pt x="1" y="3"/>
                    <a:pt x="3" y="3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57"/>
                    <a:pt x="11" y="56"/>
                    <a:pt x="11" y="54"/>
                  </a:cubicBezTo>
                  <a:close/>
                </a:path>
              </a:pathLst>
            </a:custGeom>
            <a:solidFill>
              <a:srgbClr val="9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5" name="Freeform 1192">
              <a:extLst>
                <a:ext uri="{FF2B5EF4-FFF2-40B4-BE49-F238E27FC236}">
                  <a16:creationId xmlns:a16="http://schemas.microsoft.com/office/drawing/2014/main" xmlns="" id="{24DCE6A1-41D4-8C4A-AF05-5EEFEB064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66644" y="8810625"/>
              <a:ext cx="600075" cy="314325"/>
            </a:xfrm>
            <a:custGeom>
              <a:avLst/>
              <a:gdLst>
                <a:gd name="T0" fmla="*/ 48 w 63"/>
                <a:gd name="T1" fmla="*/ 16 h 33"/>
                <a:gd name="T2" fmla="*/ 53 w 63"/>
                <a:gd name="T3" fmla="*/ 20 h 33"/>
                <a:gd name="T4" fmla="*/ 56 w 63"/>
                <a:gd name="T5" fmla="*/ 21 h 33"/>
                <a:gd name="T6" fmla="*/ 57 w 63"/>
                <a:gd name="T7" fmla="*/ 19 h 33"/>
                <a:gd name="T8" fmla="*/ 56 w 63"/>
                <a:gd name="T9" fmla="*/ 18 h 33"/>
                <a:gd name="T10" fmla="*/ 54 w 63"/>
                <a:gd name="T11" fmla="*/ 16 h 33"/>
                <a:gd name="T12" fmla="*/ 60 w 63"/>
                <a:gd name="T13" fmla="*/ 16 h 33"/>
                <a:gd name="T14" fmla="*/ 62 w 63"/>
                <a:gd name="T15" fmla="*/ 15 h 33"/>
                <a:gd name="T16" fmla="*/ 60 w 63"/>
                <a:gd name="T17" fmla="*/ 13 h 33"/>
                <a:gd name="T18" fmla="*/ 56 w 63"/>
                <a:gd name="T19" fmla="*/ 12 h 33"/>
                <a:gd name="T20" fmla="*/ 62 w 63"/>
                <a:gd name="T21" fmla="*/ 10 h 33"/>
                <a:gd name="T22" fmla="*/ 63 w 63"/>
                <a:gd name="T23" fmla="*/ 8 h 33"/>
                <a:gd name="T24" fmla="*/ 62 w 63"/>
                <a:gd name="T25" fmla="*/ 8 h 33"/>
                <a:gd name="T26" fmla="*/ 55 w 63"/>
                <a:gd name="T27" fmla="*/ 8 h 33"/>
                <a:gd name="T28" fmla="*/ 59 w 63"/>
                <a:gd name="T29" fmla="*/ 4 h 33"/>
                <a:gd name="T30" fmla="*/ 60 w 63"/>
                <a:gd name="T31" fmla="*/ 3 h 33"/>
                <a:gd name="T32" fmla="*/ 58 w 63"/>
                <a:gd name="T33" fmla="*/ 2 h 33"/>
                <a:gd name="T34" fmla="*/ 50 w 63"/>
                <a:gd name="T35" fmla="*/ 6 h 33"/>
                <a:gd name="T36" fmla="*/ 51 w 63"/>
                <a:gd name="T37" fmla="*/ 2 h 33"/>
                <a:gd name="T38" fmla="*/ 51 w 63"/>
                <a:gd name="T39" fmla="*/ 1 h 33"/>
                <a:gd name="T40" fmla="*/ 49 w 63"/>
                <a:gd name="T41" fmla="*/ 1 h 33"/>
                <a:gd name="T42" fmla="*/ 48 w 63"/>
                <a:gd name="T43" fmla="*/ 2 h 33"/>
                <a:gd name="T44" fmla="*/ 45 w 63"/>
                <a:gd name="T45" fmla="*/ 8 h 33"/>
                <a:gd name="T46" fmla="*/ 38 w 63"/>
                <a:gd name="T47" fmla="*/ 12 h 33"/>
                <a:gd name="T48" fmla="*/ 24 w 63"/>
                <a:gd name="T49" fmla="*/ 18 h 33"/>
                <a:gd name="T50" fmla="*/ 16 w 63"/>
                <a:gd name="T51" fmla="*/ 19 h 33"/>
                <a:gd name="T52" fmla="*/ 13 w 63"/>
                <a:gd name="T53" fmla="*/ 20 h 33"/>
                <a:gd name="T54" fmla="*/ 11 w 63"/>
                <a:gd name="T55" fmla="*/ 20 h 33"/>
                <a:gd name="T56" fmla="*/ 11 w 63"/>
                <a:gd name="T57" fmla="*/ 16 h 33"/>
                <a:gd name="T58" fmla="*/ 10 w 63"/>
                <a:gd name="T59" fmla="*/ 12 h 33"/>
                <a:gd name="T60" fmla="*/ 9 w 63"/>
                <a:gd name="T61" fmla="*/ 6 h 33"/>
                <a:gd name="T62" fmla="*/ 8 w 63"/>
                <a:gd name="T63" fmla="*/ 2 h 33"/>
                <a:gd name="T64" fmla="*/ 1 w 63"/>
                <a:gd name="T65" fmla="*/ 18 h 33"/>
                <a:gd name="T66" fmla="*/ 6 w 63"/>
                <a:gd name="T67" fmla="*/ 30 h 33"/>
                <a:gd name="T68" fmla="*/ 21 w 63"/>
                <a:gd name="T69" fmla="*/ 29 h 33"/>
                <a:gd name="T70" fmla="*/ 48 w 63"/>
                <a:gd name="T71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3" h="33">
                  <a:moveTo>
                    <a:pt x="48" y="16"/>
                  </a:moveTo>
                  <a:cubicBezTo>
                    <a:pt x="49" y="18"/>
                    <a:pt x="51" y="19"/>
                    <a:pt x="53" y="20"/>
                  </a:cubicBezTo>
                  <a:cubicBezTo>
                    <a:pt x="54" y="21"/>
                    <a:pt x="55" y="21"/>
                    <a:pt x="56" y="21"/>
                  </a:cubicBezTo>
                  <a:cubicBezTo>
                    <a:pt x="57" y="21"/>
                    <a:pt x="57" y="20"/>
                    <a:pt x="57" y="19"/>
                  </a:cubicBezTo>
                  <a:cubicBezTo>
                    <a:pt x="57" y="19"/>
                    <a:pt x="57" y="18"/>
                    <a:pt x="56" y="18"/>
                  </a:cubicBezTo>
                  <a:cubicBezTo>
                    <a:pt x="56" y="17"/>
                    <a:pt x="55" y="17"/>
                    <a:pt x="54" y="16"/>
                  </a:cubicBezTo>
                  <a:cubicBezTo>
                    <a:pt x="56" y="17"/>
                    <a:pt x="58" y="17"/>
                    <a:pt x="60" y="16"/>
                  </a:cubicBezTo>
                  <a:cubicBezTo>
                    <a:pt x="61" y="16"/>
                    <a:pt x="62" y="16"/>
                    <a:pt x="62" y="15"/>
                  </a:cubicBezTo>
                  <a:cubicBezTo>
                    <a:pt x="62" y="14"/>
                    <a:pt x="61" y="13"/>
                    <a:pt x="60" y="13"/>
                  </a:cubicBezTo>
                  <a:cubicBezTo>
                    <a:pt x="59" y="13"/>
                    <a:pt x="57" y="12"/>
                    <a:pt x="56" y="12"/>
                  </a:cubicBezTo>
                  <a:cubicBezTo>
                    <a:pt x="58" y="12"/>
                    <a:pt x="60" y="11"/>
                    <a:pt x="62" y="10"/>
                  </a:cubicBezTo>
                  <a:cubicBezTo>
                    <a:pt x="62" y="10"/>
                    <a:pt x="63" y="9"/>
                    <a:pt x="63" y="8"/>
                  </a:cubicBezTo>
                  <a:cubicBezTo>
                    <a:pt x="63" y="8"/>
                    <a:pt x="62" y="8"/>
                    <a:pt x="62" y="8"/>
                  </a:cubicBezTo>
                  <a:cubicBezTo>
                    <a:pt x="60" y="7"/>
                    <a:pt x="57" y="7"/>
                    <a:pt x="55" y="8"/>
                  </a:cubicBezTo>
                  <a:cubicBezTo>
                    <a:pt x="56" y="6"/>
                    <a:pt x="58" y="5"/>
                    <a:pt x="59" y="4"/>
                  </a:cubicBezTo>
                  <a:cubicBezTo>
                    <a:pt x="59" y="4"/>
                    <a:pt x="60" y="3"/>
                    <a:pt x="60" y="3"/>
                  </a:cubicBezTo>
                  <a:cubicBezTo>
                    <a:pt x="60" y="2"/>
                    <a:pt x="59" y="2"/>
                    <a:pt x="58" y="2"/>
                  </a:cubicBezTo>
                  <a:cubicBezTo>
                    <a:pt x="55" y="2"/>
                    <a:pt x="52" y="4"/>
                    <a:pt x="50" y="6"/>
                  </a:cubicBezTo>
                  <a:cubicBezTo>
                    <a:pt x="51" y="5"/>
                    <a:pt x="51" y="4"/>
                    <a:pt x="51" y="2"/>
                  </a:cubicBezTo>
                  <a:cubicBezTo>
                    <a:pt x="51" y="2"/>
                    <a:pt x="51" y="1"/>
                    <a:pt x="51" y="1"/>
                  </a:cubicBezTo>
                  <a:cubicBezTo>
                    <a:pt x="50" y="0"/>
                    <a:pt x="50" y="0"/>
                    <a:pt x="49" y="1"/>
                  </a:cubicBezTo>
                  <a:cubicBezTo>
                    <a:pt x="49" y="1"/>
                    <a:pt x="48" y="1"/>
                    <a:pt x="48" y="2"/>
                  </a:cubicBezTo>
                  <a:cubicBezTo>
                    <a:pt x="47" y="4"/>
                    <a:pt x="46" y="6"/>
                    <a:pt x="45" y="8"/>
                  </a:cubicBezTo>
                  <a:cubicBezTo>
                    <a:pt x="43" y="10"/>
                    <a:pt x="40" y="11"/>
                    <a:pt x="38" y="12"/>
                  </a:cubicBezTo>
                  <a:cubicBezTo>
                    <a:pt x="33" y="14"/>
                    <a:pt x="28" y="16"/>
                    <a:pt x="24" y="18"/>
                  </a:cubicBezTo>
                  <a:cubicBezTo>
                    <a:pt x="21" y="18"/>
                    <a:pt x="19" y="19"/>
                    <a:pt x="16" y="19"/>
                  </a:cubicBezTo>
                  <a:cubicBezTo>
                    <a:pt x="15" y="20"/>
                    <a:pt x="14" y="20"/>
                    <a:pt x="13" y="20"/>
                  </a:cubicBezTo>
                  <a:cubicBezTo>
                    <a:pt x="12" y="21"/>
                    <a:pt x="11" y="20"/>
                    <a:pt x="11" y="20"/>
                  </a:cubicBezTo>
                  <a:cubicBezTo>
                    <a:pt x="10" y="19"/>
                    <a:pt x="10" y="17"/>
                    <a:pt x="11" y="16"/>
                  </a:cubicBezTo>
                  <a:cubicBezTo>
                    <a:pt x="11" y="15"/>
                    <a:pt x="11" y="13"/>
                    <a:pt x="10" y="12"/>
                  </a:cubicBezTo>
                  <a:cubicBezTo>
                    <a:pt x="10" y="10"/>
                    <a:pt x="10" y="8"/>
                    <a:pt x="9" y="6"/>
                  </a:cubicBezTo>
                  <a:cubicBezTo>
                    <a:pt x="9" y="5"/>
                    <a:pt x="8" y="3"/>
                    <a:pt x="8" y="2"/>
                  </a:cubicBezTo>
                  <a:cubicBezTo>
                    <a:pt x="4" y="6"/>
                    <a:pt x="2" y="13"/>
                    <a:pt x="1" y="18"/>
                  </a:cubicBezTo>
                  <a:cubicBezTo>
                    <a:pt x="0" y="22"/>
                    <a:pt x="2" y="28"/>
                    <a:pt x="6" y="30"/>
                  </a:cubicBezTo>
                  <a:cubicBezTo>
                    <a:pt x="11" y="33"/>
                    <a:pt x="16" y="31"/>
                    <a:pt x="21" y="29"/>
                  </a:cubicBezTo>
                  <a:cubicBezTo>
                    <a:pt x="30" y="25"/>
                    <a:pt x="40" y="22"/>
                    <a:pt x="48" y="16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6" name="Freeform 1193">
              <a:extLst>
                <a:ext uri="{FF2B5EF4-FFF2-40B4-BE49-F238E27FC236}">
                  <a16:creationId xmlns:a16="http://schemas.microsoft.com/office/drawing/2014/main" xmlns="" id="{8BF5529E-D4AC-4B4F-B84A-BEBD5F2EA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80944" y="9420225"/>
              <a:ext cx="904875" cy="152400"/>
            </a:xfrm>
            <a:custGeom>
              <a:avLst/>
              <a:gdLst>
                <a:gd name="T0" fmla="*/ 95 w 95"/>
                <a:gd name="T1" fmla="*/ 3 h 16"/>
                <a:gd name="T2" fmla="*/ 92 w 95"/>
                <a:gd name="T3" fmla="*/ 4 h 16"/>
                <a:gd name="T4" fmla="*/ 78 w 95"/>
                <a:gd name="T5" fmla="*/ 5 h 16"/>
                <a:gd name="T6" fmla="*/ 69 w 95"/>
                <a:gd name="T7" fmla="*/ 11 h 16"/>
                <a:gd name="T8" fmla="*/ 62 w 95"/>
                <a:gd name="T9" fmla="*/ 9 h 16"/>
                <a:gd name="T10" fmla="*/ 54 w 95"/>
                <a:gd name="T11" fmla="*/ 11 h 16"/>
                <a:gd name="T12" fmla="*/ 42 w 95"/>
                <a:gd name="T13" fmla="*/ 15 h 16"/>
                <a:gd name="T14" fmla="*/ 28 w 95"/>
                <a:gd name="T15" fmla="*/ 10 h 16"/>
                <a:gd name="T16" fmla="*/ 15 w 95"/>
                <a:gd name="T17" fmla="*/ 13 h 16"/>
                <a:gd name="T18" fmla="*/ 0 w 95"/>
                <a:gd name="T19" fmla="*/ 5 h 16"/>
                <a:gd name="T20" fmla="*/ 0 w 95"/>
                <a:gd name="T21" fmla="*/ 3 h 16"/>
                <a:gd name="T22" fmla="*/ 6 w 95"/>
                <a:gd name="T23" fmla="*/ 3 h 16"/>
                <a:gd name="T24" fmla="*/ 23 w 95"/>
                <a:gd name="T25" fmla="*/ 9 h 16"/>
                <a:gd name="T26" fmla="*/ 34 w 95"/>
                <a:gd name="T27" fmla="*/ 8 h 16"/>
                <a:gd name="T28" fmla="*/ 49 w 95"/>
                <a:gd name="T29" fmla="*/ 11 h 16"/>
                <a:gd name="T30" fmla="*/ 60 w 95"/>
                <a:gd name="T31" fmla="*/ 5 h 16"/>
                <a:gd name="T32" fmla="*/ 67 w 95"/>
                <a:gd name="T33" fmla="*/ 7 h 16"/>
                <a:gd name="T34" fmla="*/ 73 w 95"/>
                <a:gd name="T35" fmla="*/ 7 h 16"/>
                <a:gd name="T36" fmla="*/ 75 w 95"/>
                <a:gd name="T37" fmla="*/ 4 h 16"/>
                <a:gd name="T38" fmla="*/ 85 w 95"/>
                <a:gd name="T39" fmla="*/ 1 h 16"/>
                <a:gd name="T40" fmla="*/ 92 w 95"/>
                <a:gd name="T41" fmla="*/ 1 h 16"/>
                <a:gd name="T42" fmla="*/ 94 w 95"/>
                <a:gd name="T43" fmla="*/ 0 h 16"/>
                <a:gd name="T44" fmla="*/ 95 w 95"/>
                <a:gd name="T4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16">
                  <a:moveTo>
                    <a:pt x="95" y="3"/>
                  </a:moveTo>
                  <a:cubicBezTo>
                    <a:pt x="94" y="4"/>
                    <a:pt x="93" y="4"/>
                    <a:pt x="92" y="4"/>
                  </a:cubicBezTo>
                  <a:cubicBezTo>
                    <a:pt x="88" y="5"/>
                    <a:pt x="82" y="2"/>
                    <a:pt x="78" y="5"/>
                  </a:cubicBezTo>
                  <a:cubicBezTo>
                    <a:pt x="74" y="8"/>
                    <a:pt x="74" y="11"/>
                    <a:pt x="69" y="11"/>
                  </a:cubicBezTo>
                  <a:cubicBezTo>
                    <a:pt x="66" y="10"/>
                    <a:pt x="64" y="9"/>
                    <a:pt x="62" y="9"/>
                  </a:cubicBezTo>
                  <a:cubicBezTo>
                    <a:pt x="59" y="8"/>
                    <a:pt x="56" y="9"/>
                    <a:pt x="54" y="11"/>
                  </a:cubicBezTo>
                  <a:cubicBezTo>
                    <a:pt x="50" y="14"/>
                    <a:pt x="47" y="16"/>
                    <a:pt x="42" y="15"/>
                  </a:cubicBezTo>
                  <a:cubicBezTo>
                    <a:pt x="37" y="14"/>
                    <a:pt x="33" y="9"/>
                    <a:pt x="28" y="10"/>
                  </a:cubicBezTo>
                  <a:cubicBezTo>
                    <a:pt x="23" y="11"/>
                    <a:pt x="20" y="15"/>
                    <a:pt x="15" y="13"/>
                  </a:cubicBezTo>
                  <a:cubicBezTo>
                    <a:pt x="10" y="11"/>
                    <a:pt x="5" y="2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2" y="2"/>
                    <a:pt x="4" y="2"/>
                    <a:pt x="6" y="3"/>
                  </a:cubicBezTo>
                  <a:cubicBezTo>
                    <a:pt x="12" y="5"/>
                    <a:pt x="15" y="13"/>
                    <a:pt x="23" y="9"/>
                  </a:cubicBezTo>
                  <a:cubicBezTo>
                    <a:pt x="26" y="7"/>
                    <a:pt x="29" y="6"/>
                    <a:pt x="34" y="8"/>
                  </a:cubicBezTo>
                  <a:cubicBezTo>
                    <a:pt x="39" y="10"/>
                    <a:pt x="43" y="14"/>
                    <a:pt x="49" y="11"/>
                  </a:cubicBezTo>
                  <a:cubicBezTo>
                    <a:pt x="53" y="9"/>
                    <a:pt x="56" y="5"/>
                    <a:pt x="60" y="5"/>
                  </a:cubicBezTo>
                  <a:cubicBezTo>
                    <a:pt x="62" y="5"/>
                    <a:pt x="64" y="6"/>
                    <a:pt x="67" y="7"/>
                  </a:cubicBezTo>
                  <a:cubicBezTo>
                    <a:pt x="69" y="8"/>
                    <a:pt x="71" y="9"/>
                    <a:pt x="73" y="7"/>
                  </a:cubicBezTo>
                  <a:cubicBezTo>
                    <a:pt x="74" y="6"/>
                    <a:pt x="74" y="5"/>
                    <a:pt x="75" y="4"/>
                  </a:cubicBezTo>
                  <a:cubicBezTo>
                    <a:pt x="78" y="1"/>
                    <a:pt x="81" y="1"/>
                    <a:pt x="85" y="1"/>
                  </a:cubicBezTo>
                  <a:cubicBezTo>
                    <a:pt x="87" y="1"/>
                    <a:pt x="90" y="2"/>
                    <a:pt x="92" y="1"/>
                  </a:cubicBezTo>
                  <a:cubicBezTo>
                    <a:pt x="93" y="1"/>
                    <a:pt x="94" y="1"/>
                    <a:pt x="94" y="0"/>
                  </a:cubicBezTo>
                  <a:cubicBezTo>
                    <a:pt x="94" y="1"/>
                    <a:pt x="95" y="2"/>
                    <a:pt x="95" y="3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7" name="Freeform 1194">
              <a:extLst>
                <a:ext uri="{FF2B5EF4-FFF2-40B4-BE49-F238E27FC236}">
                  <a16:creationId xmlns:a16="http://schemas.microsoft.com/office/drawing/2014/main" xmlns="" id="{E03FA0D6-1C3E-244C-A54D-3519A68E9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1944" y="8191500"/>
              <a:ext cx="57150" cy="133350"/>
            </a:xfrm>
            <a:custGeom>
              <a:avLst/>
              <a:gdLst>
                <a:gd name="T0" fmla="*/ 6 w 6"/>
                <a:gd name="T1" fmla="*/ 12 h 14"/>
                <a:gd name="T2" fmla="*/ 4 w 6"/>
                <a:gd name="T3" fmla="*/ 11 h 14"/>
                <a:gd name="T4" fmla="*/ 3 w 6"/>
                <a:gd name="T5" fmla="*/ 7 h 14"/>
                <a:gd name="T6" fmla="*/ 4 w 6"/>
                <a:gd name="T7" fmla="*/ 1 h 14"/>
                <a:gd name="T8" fmla="*/ 3 w 6"/>
                <a:gd name="T9" fmla="*/ 1 h 14"/>
                <a:gd name="T10" fmla="*/ 1 w 6"/>
                <a:gd name="T11" fmla="*/ 11 h 14"/>
                <a:gd name="T12" fmla="*/ 6 w 6"/>
                <a:gd name="T13" fmla="*/ 13 h 14"/>
                <a:gd name="T14" fmla="*/ 6 w 6"/>
                <a:gd name="T1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4">
                  <a:moveTo>
                    <a:pt x="6" y="12"/>
                  </a:moveTo>
                  <a:cubicBezTo>
                    <a:pt x="5" y="11"/>
                    <a:pt x="5" y="12"/>
                    <a:pt x="4" y="11"/>
                  </a:cubicBezTo>
                  <a:cubicBezTo>
                    <a:pt x="2" y="10"/>
                    <a:pt x="3" y="8"/>
                    <a:pt x="3" y="7"/>
                  </a:cubicBezTo>
                  <a:cubicBezTo>
                    <a:pt x="3" y="5"/>
                    <a:pt x="4" y="3"/>
                    <a:pt x="4" y="1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2"/>
                    <a:pt x="4" y="14"/>
                    <a:pt x="6" y="13"/>
                  </a:cubicBezTo>
                  <a:cubicBezTo>
                    <a:pt x="6" y="12"/>
                    <a:pt x="6" y="12"/>
                    <a:pt x="6" y="12"/>
                  </a:cubicBezTo>
                  <a:close/>
                </a:path>
              </a:pathLst>
            </a:custGeom>
            <a:solidFill>
              <a:srgbClr val="E476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888" name="กลุ่ม 393">
            <a:extLst>
              <a:ext uri="{FF2B5EF4-FFF2-40B4-BE49-F238E27FC236}">
                <a16:creationId xmlns:a16="http://schemas.microsoft.com/office/drawing/2014/main" xmlns="" id="{16A54B1D-BF62-804A-90E3-45302F1762DE}"/>
              </a:ext>
            </a:extLst>
          </p:cNvPr>
          <p:cNvGrpSpPr/>
          <p:nvPr/>
        </p:nvGrpSpPr>
        <p:grpSpPr>
          <a:xfrm flipH="1">
            <a:off x="17267237" y="10744200"/>
            <a:ext cx="1600200" cy="2971800"/>
            <a:chOff x="10455274" y="10493376"/>
            <a:chExt cx="1658938" cy="2754312"/>
          </a:xfrm>
        </p:grpSpPr>
        <p:sp>
          <p:nvSpPr>
            <p:cNvPr id="889" name="Freeform 1252">
              <a:extLst>
                <a:ext uri="{FF2B5EF4-FFF2-40B4-BE49-F238E27FC236}">
                  <a16:creationId xmlns:a16="http://schemas.microsoft.com/office/drawing/2014/main" xmlns="" id="{B5A05F02-715E-E748-9800-12BDEBD68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0362" y="10902951"/>
              <a:ext cx="323850" cy="657225"/>
            </a:xfrm>
            <a:custGeom>
              <a:avLst/>
              <a:gdLst>
                <a:gd name="T0" fmla="*/ 6 w 34"/>
                <a:gd name="T1" fmla="*/ 69 h 69"/>
                <a:gd name="T2" fmla="*/ 22 w 34"/>
                <a:gd name="T3" fmla="*/ 22 h 69"/>
                <a:gd name="T4" fmla="*/ 31 w 34"/>
                <a:gd name="T5" fmla="*/ 21 h 69"/>
                <a:gd name="T6" fmla="*/ 33 w 34"/>
                <a:gd name="T7" fmla="*/ 19 h 69"/>
                <a:gd name="T8" fmla="*/ 33 w 34"/>
                <a:gd name="T9" fmla="*/ 16 h 69"/>
                <a:gd name="T10" fmla="*/ 30 w 34"/>
                <a:gd name="T11" fmla="*/ 16 h 69"/>
                <a:gd name="T12" fmla="*/ 28 w 34"/>
                <a:gd name="T13" fmla="*/ 17 h 69"/>
                <a:gd name="T14" fmla="*/ 32 w 34"/>
                <a:gd name="T15" fmla="*/ 11 h 69"/>
                <a:gd name="T16" fmla="*/ 33 w 34"/>
                <a:gd name="T17" fmla="*/ 8 h 69"/>
                <a:gd name="T18" fmla="*/ 30 w 34"/>
                <a:gd name="T19" fmla="*/ 9 h 69"/>
                <a:gd name="T20" fmla="*/ 25 w 34"/>
                <a:gd name="T21" fmla="*/ 12 h 69"/>
                <a:gd name="T22" fmla="*/ 28 w 34"/>
                <a:gd name="T23" fmla="*/ 4 h 69"/>
                <a:gd name="T24" fmla="*/ 27 w 34"/>
                <a:gd name="T25" fmla="*/ 2 h 69"/>
                <a:gd name="T26" fmla="*/ 26 w 34"/>
                <a:gd name="T27" fmla="*/ 3 h 69"/>
                <a:gd name="T28" fmla="*/ 20 w 34"/>
                <a:gd name="T29" fmla="*/ 9 h 69"/>
                <a:gd name="T30" fmla="*/ 21 w 34"/>
                <a:gd name="T31" fmla="*/ 2 h 69"/>
                <a:gd name="T32" fmla="*/ 20 w 34"/>
                <a:gd name="T33" fmla="*/ 0 h 69"/>
                <a:gd name="T34" fmla="*/ 18 w 34"/>
                <a:gd name="T35" fmla="*/ 1 h 69"/>
                <a:gd name="T36" fmla="*/ 15 w 34"/>
                <a:gd name="T37" fmla="*/ 12 h 69"/>
                <a:gd name="T38" fmla="*/ 12 w 34"/>
                <a:gd name="T39" fmla="*/ 8 h 69"/>
                <a:gd name="T40" fmla="*/ 11 w 34"/>
                <a:gd name="T41" fmla="*/ 7 h 69"/>
                <a:gd name="T42" fmla="*/ 10 w 34"/>
                <a:gd name="T43" fmla="*/ 8 h 69"/>
                <a:gd name="T44" fmla="*/ 10 w 34"/>
                <a:gd name="T45" fmla="*/ 10 h 69"/>
                <a:gd name="T46" fmla="*/ 13 w 34"/>
                <a:gd name="T47" fmla="*/ 18 h 69"/>
                <a:gd name="T48" fmla="*/ 0 w 34"/>
                <a:gd name="T49" fmla="*/ 64 h 69"/>
                <a:gd name="T50" fmla="*/ 6 w 34"/>
                <a:gd name="T5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" h="69">
                  <a:moveTo>
                    <a:pt x="6" y="69"/>
                  </a:moveTo>
                  <a:cubicBezTo>
                    <a:pt x="11" y="53"/>
                    <a:pt x="17" y="37"/>
                    <a:pt x="22" y="22"/>
                  </a:cubicBezTo>
                  <a:cubicBezTo>
                    <a:pt x="25" y="22"/>
                    <a:pt x="28" y="22"/>
                    <a:pt x="31" y="21"/>
                  </a:cubicBezTo>
                  <a:cubicBezTo>
                    <a:pt x="32" y="20"/>
                    <a:pt x="32" y="20"/>
                    <a:pt x="33" y="19"/>
                  </a:cubicBezTo>
                  <a:cubicBezTo>
                    <a:pt x="33" y="18"/>
                    <a:pt x="34" y="17"/>
                    <a:pt x="33" y="16"/>
                  </a:cubicBezTo>
                  <a:cubicBezTo>
                    <a:pt x="32" y="16"/>
                    <a:pt x="31" y="16"/>
                    <a:pt x="30" y="16"/>
                  </a:cubicBezTo>
                  <a:cubicBezTo>
                    <a:pt x="29" y="16"/>
                    <a:pt x="28" y="16"/>
                    <a:pt x="28" y="17"/>
                  </a:cubicBezTo>
                  <a:cubicBezTo>
                    <a:pt x="29" y="15"/>
                    <a:pt x="31" y="13"/>
                    <a:pt x="32" y="11"/>
                  </a:cubicBezTo>
                  <a:cubicBezTo>
                    <a:pt x="33" y="11"/>
                    <a:pt x="33" y="9"/>
                    <a:pt x="33" y="8"/>
                  </a:cubicBezTo>
                  <a:cubicBezTo>
                    <a:pt x="32" y="8"/>
                    <a:pt x="31" y="8"/>
                    <a:pt x="30" y="9"/>
                  </a:cubicBezTo>
                  <a:cubicBezTo>
                    <a:pt x="28" y="10"/>
                    <a:pt x="27" y="11"/>
                    <a:pt x="25" y="12"/>
                  </a:cubicBezTo>
                  <a:cubicBezTo>
                    <a:pt x="27" y="10"/>
                    <a:pt x="28" y="7"/>
                    <a:pt x="28" y="4"/>
                  </a:cubicBezTo>
                  <a:cubicBezTo>
                    <a:pt x="28" y="4"/>
                    <a:pt x="28" y="3"/>
                    <a:pt x="27" y="2"/>
                  </a:cubicBezTo>
                  <a:cubicBezTo>
                    <a:pt x="27" y="2"/>
                    <a:pt x="27" y="2"/>
                    <a:pt x="26" y="3"/>
                  </a:cubicBezTo>
                  <a:cubicBezTo>
                    <a:pt x="24" y="4"/>
                    <a:pt x="21" y="6"/>
                    <a:pt x="20" y="9"/>
                  </a:cubicBezTo>
                  <a:cubicBezTo>
                    <a:pt x="20" y="7"/>
                    <a:pt x="21" y="5"/>
                    <a:pt x="21" y="2"/>
                  </a:cubicBezTo>
                  <a:cubicBezTo>
                    <a:pt x="21" y="2"/>
                    <a:pt x="21" y="1"/>
                    <a:pt x="20" y="0"/>
                  </a:cubicBezTo>
                  <a:cubicBezTo>
                    <a:pt x="19" y="0"/>
                    <a:pt x="19" y="1"/>
                    <a:pt x="18" y="1"/>
                  </a:cubicBezTo>
                  <a:cubicBezTo>
                    <a:pt x="16" y="4"/>
                    <a:pt x="14" y="8"/>
                    <a:pt x="15" y="12"/>
                  </a:cubicBezTo>
                  <a:cubicBezTo>
                    <a:pt x="14" y="10"/>
                    <a:pt x="14" y="9"/>
                    <a:pt x="12" y="8"/>
                  </a:cubicBezTo>
                  <a:cubicBezTo>
                    <a:pt x="12" y="7"/>
                    <a:pt x="12" y="7"/>
                    <a:pt x="11" y="7"/>
                  </a:cubicBezTo>
                  <a:cubicBezTo>
                    <a:pt x="10" y="7"/>
                    <a:pt x="10" y="8"/>
                    <a:pt x="10" y="8"/>
                  </a:cubicBezTo>
                  <a:cubicBezTo>
                    <a:pt x="9" y="9"/>
                    <a:pt x="10" y="10"/>
                    <a:pt x="10" y="10"/>
                  </a:cubicBezTo>
                  <a:cubicBezTo>
                    <a:pt x="10" y="13"/>
                    <a:pt x="11" y="16"/>
                    <a:pt x="13" y="18"/>
                  </a:cubicBezTo>
                  <a:cubicBezTo>
                    <a:pt x="9" y="33"/>
                    <a:pt x="5" y="49"/>
                    <a:pt x="0" y="64"/>
                  </a:cubicBezTo>
                  <a:cubicBezTo>
                    <a:pt x="2" y="65"/>
                    <a:pt x="4" y="67"/>
                    <a:pt x="6" y="69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0" name="Freeform 1253">
              <a:extLst>
                <a:ext uri="{FF2B5EF4-FFF2-40B4-BE49-F238E27FC236}">
                  <a16:creationId xmlns:a16="http://schemas.microsoft.com/office/drawing/2014/main" xmlns="" id="{EB58A5B3-7A55-8347-9791-A3F47ED2A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9862" y="11436351"/>
              <a:ext cx="295275" cy="390525"/>
            </a:xfrm>
            <a:custGeom>
              <a:avLst/>
              <a:gdLst>
                <a:gd name="T0" fmla="*/ 12 w 31"/>
                <a:gd name="T1" fmla="*/ 41 h 41"/>
                <a:gd name="T2" fmla="*/ 31 w 31"/>
                <a:gd name="T3" fmla="*/ 11 h 41"/>
                <a:gd name="T4" fmla="*/ 16 w 31"/>
                <a:gd name="T5" fmla="*/ 0 h 41"/>
                <a:gd name="T6" fmla="*/ 0 w 31"/>
                <a:gd name="T7" fmla="*/ 29 h 41"/>
                <a:gd name="T8" fmla="*/ 12 w 31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1">
                  <a:moveTo>
                    <a:pt x="12" y="41"/>
                  </a:moveTo>
                  <a:cubicBezTo>
                    <a:pt x="21" y="34"/>
                    <a:pt x="28" y="22"/>
                    <a:pt x="31" y="11"/>
                  </a:cubicBezTo>
                  <a:cubicBezTo>
                    <a:pt x="27" y="7"/>
                    <a:pt x="21" y="3"/>
                    <a:pt x="16" y="0"/>
                  </a:cubicBezTo>
                  <a:cubicBezTo>
                    <a:pt x="14" y="11"/>
                    <a:pt x="8" y="21"/>
                    <a:pt x="0" y="29"/>
                  </a:cubicBezTo>
                  <a:cubicBezTo>
                    <a:pt x="4" y="32"/>
                    <a:pt x="9" y="38"/>
                    <a:pt x="12" y="41"/>
                  </a:cubicBezTo>
                  <a:close/>
                </a:path>
              </a:pathLst>
            </a:custGeom>
            <a:solidFill>
              <a:srgbClr val="266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1" name="Freeform 1254">
              <a:extLst>
                <a:ext uri="{FF2B5EF4-FFF2-40B4-BE49-F238E27FC236}">
                  <a16:creationId xmlns:a16="http://schemas.microsoft.com/office/drawing/2014/main" xmlns="" id="{592EEF97-31DB-734B-BFD7-91C006CFF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5274" y="11179176"/>
              <a:ext cx="487363" cy="561975"/>
            </a:xfrm>
            <a:custGeom>
              <a:avLst/>
              <a:gdLst>
                <a:gd name="T0" fmla="*/ 47 w 51"/>
                <a:gd name="T1" fmla="*/ 59 h 59"/>
                <a:gd name="T2" fmla="*/ 15 w 51"/>
                <a:gd name="T3" fmla="*/ 22 h 59"/>
                <a:gd name="T4" fmla="*/ 6 w 51"/>
                <a:gd name="T5" fmla="*/ 24 h 59"/>
                <a:gd name="T6" fmla="*/ 4 w 51"/>
                <a:gd name="T7" fmla="*/ 23 h 59"/>
                <a:gd name="T8" fmla="*/ 3 w 51"/>
                <a:gd name="T9" fmla="*/ 20 h 59"/>
                <a:gd name="T10" fmla="*/ 5 w 51"/>
                <a:gd name="T11" fmla="*/ 19 h 59"/>
                <a:gd name="T12" fmla="*/ 8 w 51"/>
                <a:gd name="T13" fmla="*/ 19 h 59"/>
                <a:gd name="T14" fmla="*/ 2 w 51"/>
                <a:gd name="T15" fmla="*/ 16 h 59"/>
                <a:gd name="T16" fmla="*/ 0 w 51"/>
                <a:gd name="T17" fmla="*/ 13 h 59"/>
                <a:gd name="T18" fmla="*/ 3 w 51"/>
                <a:gd name="T19" fmla="*/ 12 h 59"/>
                <a:gd name="T20" fmla="*/ 8 w 51"/>
                <a:gd name="T21" fmla="*/ 14 h 59"/>
                <a:gd name="T22" fmla="*/ 3 w 51"/>
                <a:gd name="T23" fmla="*/ 8 h 59"/>
                <a:gd name="T24" fmla="*/ 3 w 51"/>
                <a:gd name="T25" fmla="*/ 5 h 59"/>
                <a:gd name="T26" fmla="*/ 4 w 51"/>
                <a:gd name="T27" fmla="*/ 5 h 59"/>
                <a:gd name="T28" fmla="*/ 12 w 51"/>
                <a:gd name="T29" fmla="*/ 9 h 59"/>
                <a:gd name="T30" fmla="*/ 9 w 51"/>
                <a:gd name="T31" fmla="*/ 3 h 59"/>
                <a:gd name="T32" fmla="*/ 9 w 51"/>
                <a:gd name="T33" fmla="*/ 1 h 59"/>
                <a:gd name="T34" fmla="*/ 11 w 51"/>
                <a:gd name="T35" fmla="*/ 1 h 59"/>
                <a:gd name="T36" fmla="*/ 17 w 51"/>
                <a:gd name="T37" fmla="*/ 10 h 59"/>
                <a:gd name="T38" fmla="*/ 19 w 51"/>
                <a:gd name="T39" fmla="*/ 5 h 59"/>
                <a:gd name="T40" fmla="*/ 20 w 51"/>
                <a:gd name="T41" fmla="*/ 4 h 59"/>
                <a:gd name="T42" fmla="*/ 21 w 51"/>
                <a:gd name="T43" fmla="*/ 4 h 59"/>
                <a:gd name="T44" fmla="*/ 22 w 51"/>
                <a:gd name="T45" fmla="*/ 6 h 59"/>
                <a:gd name="T46" fmla="*/ 22 w 51"/>
                <a:gd name="T47" fmla="*/ 14 h 59"/>
                <a:gd name="T48" fmla="*/ 51 w 51"/>
                <a:gd name="T49" fmla="*/ 52 h 59"/>
                <a:gd name="T50" fmla="*/ 47 w 51"/>
                <a:gd name="T51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" h="59">
                  <a:moveTo>
                    <a:pt x="47" y="59"/>
                  </a:moveTo>
                  <a:cubicBezTo>
                    <a:pt x="37" y="47"/>
                    <a:pt x="25" y="34"/>
                    <a:pt x="15" y="22"/>
                  </a:cubicBezTo>
                  <a:cubicBezTo>
                    <a:pt x="12" y="23"/>
                    <a:pt x="9" y="24"/>
                    <a:pt x="6" y="24"/>
                  </a:cubicBezTo>
                  <a:cubicBezTo>
                    <a:pt x="5" y="23"/>
                    <a:pt x="4" y="23"/>
                    <a:pt x="4" y="23"/>
                  </a:cubicBezTo>
                  <a:cubicBezTo>
                    <a:pt x="3" y="22"/>
                    <a:pt x="2" y="21"/>
                    <a:pt x="3" y="20"/>
                  </a:cubicBezTo>
                  <a:cubicBezTo>
                    <a:pt x="3" y="20"/>
                    <a:pt x="4" y="19"/>
                    <a:pt x="5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6" y="18"/>
                    <a:pt x="4" y="17"/>
                    <a:pt x="2" y="16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6" y="12"/>
                    <a:pt x="4" y="10"/>
                    <a:pt x="3" y="8"/>
                  </a:cubicBezTo>
                  <a:cubicBezTo>
                    <a:pt x="2" y="7"/>
                    <a:pt x="2" y="6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7" y="6"/>
                    <a:pt x="10" y="7"/>
                    <a:pt x="12" y="9"/>
                  </a:cubicBezTo>
                  <a:cubicBezTo>
                    <a:pt x="11" y="7"/>
                    <a:pt x="10" y="5"/>
                    <a:pt x="9" y="3"/>
                  </a:cubicBezTo>
                  <a:cubicBezTo>
                    <a:pt x="9" y="2"/>
                    <a:pt x="8" y="1"/>
                    <a:pt x="9" y="1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4" y="2"/>
                    <a:pt x="17" y="6"/>
                    <a:pt x="17" y="10"/>
                  </a:cubicBezTo>
                  <a:cubicBezTo>
                    <a:pt x="18" y="8"/>
                    <a:pt x="18" y="6"/>
                    <a:pt x="19" y="5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0" y="3"/>
                    <a:pt x="21" y="4"/>
                    <a:pt x="21" y="4"/>
                  </a:cubicBezTo>
                  <a:cubicBezTo>
                    <a:pt x="22" y="5"/>
                    <a:pt x="22" y="5"/>
                    <a:pt x="22" y="6"/>
                  </a:cubicBezTo>
                  <a:cubicBezTo>
                    <a:pt x="22" y="9"/>
                    <a:pt x="23" y="12"/>
                    <a:pt x="22" y="14"/>
                  </a:cubicBezTo>
                  <a:cubicBezTo>
                    <a:pt x="31" y="28"/>
                    <a:pt x="41" y="40"/>
                    <a:pt x="51" y="52"/>
                  </a:cubicBezTo>
                  <a:cubicBezTo>
                    <a:pt x="50" y="54"/>
                    <a:pt x="49" y="57"/>
                    <a:pt x="47" y="59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2" name="Freeform 1255">
              <a:extLst>
                <a:ext uri="{FF2B5EF4-FFF2-40B4-BE49-F238E27FC236}">
                  <a16:creationId xmlns:a16="http://schemas.microsoft.com/office/drawing/2014/main" xmlns="" id="{AF0A7E72-68F9-894F-986B-28ACC22E5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3562" y="12666663"/>
              <a:ext cx="200025" cy="190500"/>
            </a:xfrm>
            <a:custGeom>
              <a:avLst/>
              <a:gdLst>
                <a:gd name="T0" fmla="*/ 3 w 21"/>
                <a:gd name="T1" fmla="*/ 19 h 20"/>
                <a:gd name="T2" fmla="*/ 2 w 21"/>
                <a:gd name="T3" fmla="*/ 18 h 20"/>
                <a:gd name="T4" fmla="*/ 0 w 21"/>
                <a:gd name="T5" fmla="*/ 16 h 20"/>
                <a:gd name="T6" fmla="*/ 10 w 21"/>
                <a:gd name="T7" fmla="*/ 2 h 20"/>
                <a:gd name="T8" fmla="*/ 14 w 21"/>
                <a:gd name="T9" fmla="*/ 0 h 20"/>
                <a:gd name="T10" fmla="*/ 16 w 21"/>
                <a:gd name="T11" fmla="*/ 2 h 20"/>
                <a:gd name="T12" fmla="*/ 16 w 21"/>
                <a:gd name="T13" fmla="*/ 2 h 20"/>
                <a:gd name="T14" fmla="*/ 17 w 21"/>
                <a:gd name="T15" fmla="*/ 2 h 20"/>
                <a:gd name="T16" fmla="*/ 21 w 21"/>
                <a:gd name="T17" fmla="*/ 7 h 20"/>
                <a:gd name="T18" fmla="*/ 18 w 21"/>
                <a:gd name="T19" fmla="*/ 12 h 20"/>
                <a:gd name="T20" fmla="*/ 15 w 21"/>
                <a:gd name="T21" fmla="*/ 9 h 20"/>
                <a:gd name="T22" fmla="*/ 12 w 21"/>
                <a:gd name="T23" fmla="*/ 11 h 20"/>
                <a:gd name="T24" fmla="*/ 11 w 21"/>
                <a:gd name="T25" fmla="*/ 14 h 20"/>
                <a:gd name="T26" fmla="*/ 6 w 21"/>
                <a:gd name="T27" fmla="*/ 19 h 20"/>
                <a:gd name="T28" fmla="*/ 3 w 21"/>
                <a:gd name="T29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20">
                  <a:moveTo>
                    <a:pt x="3" y="19"/>
                  </a:moveTo>
                  <a:cubicBezTo>
                    <a:pt x="2" y="19"/>
                    <a:pt x="2" y="19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2" y="11"/>
                    <a:pt x="6" y="6"/>
                    <a:pt x="10" y="2"/>
                  </a:cubicBezTo>
                  <a:cubicBezTo>
                    <a:pt x="11" y="1"/>
                    <a:pt x="12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9" y="4"/>
                    <a:pt x="20" y="5"/>
                    <a:pt x="21" y="7"/>
                  </a:cubicBezTo>
                  <a:cubicBezTo>
                    <a:pt x="20" y="8"/>
                    <a:pt x="19" y="11"/>
                    <a:pt x="18" y="12"/>
                  </a:cubicBezTo>
                  <a:cubicBezTo>
                    <a:pt x="18" y="10"/>
                    <a:pt x="16" y="9"/>
                    <a:pt x="15" y="9"/>
                  </a:cubicBezTo>
                  <a:cubicBezTo>
                    <a:pt x="14" y="9"/>
                    <a:pt x="13" y="10"/>
                    <a:pt x="12" y="11"/>
                  </a:cubicBezTo>
                  <a:cubicBezTo>
                    <a:pt x="12" y="12"/>
                    <a:pt x="11" y="13"/>
                    <a:pt x="11" y="14"/>
                  </a:cubicBezTo>
                  <a:cubicBezTo>
                    <a:pt x="10" y="17"/>
                    <a:pt x="8" y="19"/>
                    <a:pt x="6" y="19"/>
                  </a:cubicBezTo>
                  <a:cubicBezTo>
                    <a:pt x="5" y="20"/>
                    <a:pt x="4" y="19"/>
                    <a:pt x="3" y="19"/>
                  </a:cubicBezTo>
                  <a:close/>
                </a:path>
              </a:pathLst>
            </a:custGeom>
            <a:solidFill>
              <a:srgbClr val="61B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3" name="Freeform 1256">
              <a:extLst>
                <a:ext uri="{FF2B5EF4-FFF2-40B4-BE49-F238E27FC236}">
                  <a16:creationId xmlns:a16="http://schemas.microsoft.com/office/drawing/2014/main" xmlns="" id="{F9F06ED5-D691-6143-9CAB-E59788D889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4037" y="12638088"/>
              <a:ext cx="171450" cy="200025"/>
            </a:xfrm>
            <a:custGeom>
              <a:avLst/>
              <a:gdLst>
                <a:gd name="T0" fmla="*/ 2 w 18"/>
                <a:gd name="T1" fmla="*/ 21 h 21"/>
                <a:gd name="T2" fmla="*/ 11 w 18"/>
                <a:gd name="T3" fmla="*/ 8 h 21"/>
                <a:gd name="T4" fmla="*/ 14 w 18"/>
                <a:gd name="T5" fmla="*/ 5 h 21"/>
                <a:gd name="T6" fmla="*/ 16 w 18"/>
                <a:gd name="T7" fmla="*/ 4 h 21"/>
                <a:gd name="T8" fmla="*/ 14 w 18"/>
                <a:gd name="T9" fmla="*/ 0 h 21"/>
                <a:gd name="T10" fmla="*/ 10 w 18"/>
                <a:gd name="T11" fmla="*/ 2 h 21"/>
                <a:gd name="T12" fmla="*/ 0 w 18"/>
                <a:gd name="T13" fmla="*/ 17 h 21"/>
                <a:gd name="T14" fmla="*/ 0 w 18"/>
                <a:gd name="T15" fmla="*/ 19 h 21"/>
                <a:gd name="T16" fmla="*/ 2 w 18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1">
                  <a:moveTo>
                    <a:pt x="2" y="21"/>
                  </a:moveTo>
                  <a:cubicBezTo>
                    <a:pt x="4" y="16"/>
                    <a:pt x="7" y="11"/>
                    <a:pt x="11" y="8"/>
                  </a:cubicBezTo>
                  <a:cubicBezTo>
                    <a:pt x="12" y="7"/>
                    <a:pt x="13" y="6"/>
                    <a:pt x="14" y="5"/>
                  </a:cubicBezTo>
                  <a:cubicBezTo>
                    <a:pt x="15" y="5"/>
                    <a:pt x="16" y="4"/>
                    <a:pt x="16" y="4"/>
                  </a:cubicBezTo>
                  <a:cubicBezTo>
                    <a:pt x="18" y="2"/>
                    <a:pt x="15" y="0"/>
                    <a:pt x="14" y="0"/>
                  </a:cubicBezTo>
                  <a:cubicBezTo>
                    <a:pt x="12" y="0"/>
                    <a:pt x="11" y="1"/>
                    <a:pt x="10" y="2"/>
                  </a:cubicBezTo>
                  <a:cubicBezTo>
                    <a:pt x="5" y="6"/>
                    <a:pt x="2" y="11"/>
                    <a:pt x="0" y="17"/>
                  </a:cubicBezTo>
                  <a:cubicBezTo>
                    <a:pt x="0" y="18"/>
                    <a:pt x="0" y="19"/>
                    <a:pt x="0" y="19"/>
                  </a:cubicBezTo>
                  <a:cubicBezTo>
                    <a:pt x="0" y="20"/>
                    <a:pt x="1" y="21"/>
                    <a:pt x="2" y="21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4" name="Freeform 1257">
              <a:extLst>
                <a:ext uri="{FF2B5EF4-FFF2-40B4-BE49-F238E27FC236}">
                  <a16:creationId xmlns:a16="http://schemas.microsoft.com/office/drawing/2014/main" xmlns="" id="{119E60F7-5A28-3F4A-9405-A8D30E522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2612" y="12685713"/>
              <a:ext cx="142875" cy="161925"/>
            </a:xfrm>
            <a:custGeom>
              <a:avLst/>
              <a:gdLst>
                <a:gd name="T0" fmla="*/ 1 w 15"/>
                <a:gd name="T1" fmla="*/ 17 h 17"/>
                <a:gd name="T2" fmla="*/ 0 w 15"/>
                <a:gd name="T3" fmla="*/ 16 h 17"/>
                <a:gd name="T4" fmla="*/ 1 w 15"/>
                <a:gd name="T5" fmla="*/ 13 h 17"/>
                <a:gd name="T6" fmla="*/ 6 w 15"/>
                <a:gd name="T7" fmla="*/ 6 h 17"/>
                <a:gd name="T8" fmla="*/ 14 w 15"/>
                <a:gd name="T9" fmla="*/ 0 h 17"/>
                <a:gd name="T10" fmla="*/ 14 w 15"/>
                <a:gd name="T11" fmla="*/ 0 h 17"/>
                <a:gd name="T12" fmla="*/ 15 w 15"/>
                <a:gd name="T13" fmla="*/ 0 h 17"/>
                <a:gd name="T14" fmla="*/ 6 w 15"/>
                <a:gd name="T15" fmla="*/ 8 h 17"/>
                <a:gd name="T16" fmla="*/ 3 w 15"/>
                <a:gd name="T17" fmla="*/ 13 h 17"/>
                <a:gd name="T18" fmla="*/ 1 w 15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7">
                  <a:moveTo>
                    <a:pt x="1" y="17"/>
                  </a:moveTo>
                  <a:cubicBezTo>
                    <a:pt x="0" y="17"/>
                    <a:pt x="0" y="17"/>
                    <a:pt x="0" y="16"/>
                  </a:cubicBezTo>
                  <a:cubicBezTo>
                    <a:pt x="0" y="15"/>
                    <a:pt x="1" y="14"/>
                    <a:pt x="1" y="13"/>
                  </a:cubicBezTo>
                  <a:cubicBezTo>
                    <a:pt x="3" y="11"/>
                    <a:pt x="4" y="8"/>
                    <a:pt x="6" y="6"/>
                  </a:cubicBezTo>
                  <a:cubicBezTo>
                    <a:pt x="8" y="4"/>
                    <a:pt x="11" y="1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2"/>
                    <a:pt x="9" y="5"/>
                    <a:pt x="6" y="8"/>
                  </a:cubicBezTo>
                  <a:cubicBezTo>
                    <a:pt x="5" y="10"/>
                    <a:pt x="4" y="12"/>
                    <a:pt x="3" y="13"/>
                  </a:cubicBezTo>
                  <a:cubicBezTo>
                    <a:pt x="2" y="15"/>
                    <a:pt x="2" y="16"/>
                    <a:pt x="1" y="17"/>
                  </a:cubicBezTo>
                  <a:close/>
                </a:path>
              </a:pathLst>
            </a:custGeom>
            <a:solidFill>
              <a:srgbClr val="509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5" name="Freeform 1258">
              <a:extLst>
                <a:ext uri="{FF2B5EF4-FFF2-40B4-BE49-F238E27FC236}">
                  <a16:creationId xmlns:a16="http://schemas.microsoft.com/office/drawing/2014/main" xmlns="" id="{546FB00D-A4EA-304B-A13C-ACE27E5E6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7962" y="13066713"/>
              <a:ext cx="200025" cy="161925"/>
            </a:xfrm>
            <a:custGeom>
              <a:avLst/>
              <a:gdLst>
                <a:gd name="T0" fmla="*/ 21 w 21"/>
                <a:gd name="T1" fmla="*/ 14 h 17"/>
                <a:gd name="T2" fmla="*/ 21 w 21"/>
                <a:gd name="T3" fmla="*/ 15 h 17"/>
                <a:gd name="T4" fmla="*/ 19 w 21"/>
                <a:gd name="T5" fmla="*/ 17 h 17"/>
                <a:gd name="T6" fmla="*/ 3 w 21"/>
                <a:gd name="T7" fmla="*/ 12 h 17"/>
                <a:gd name="T8" fmla="*/ 0 w 21"/>
                <a:gd name="T9" fmla="*/ 9 h 17"/>
                <a:gd name="T10" fmla="*/ 0 w 21"/>
                <a:gd name="T11" fmla="*/ 6 h 17"/>
                <a:gd name="T12" fmla="*/ 0 w 21"/>
                <a:gd name="T13" fmla="*/ 6 h 17"/>
                <a:gd name="T14" fmla="*/ 1 w 21"/>
                <a:gd name="T15" fmla="*/ 5 h 17"/>
                <a:gd name="T16" fmla="*/ 4 w 21"/>
                <a:gd name="T17" fmla="*/ 0 h 17"/>
                <a:gd name="T18" fmla="*/ 10 w 21"/>
                <a:gd name="T19" fmla="*/ 1 h 17"/>
                <a:gd name="T20" fmla="*/ 7 w 21"/>
                <a:gd name="T21" fmla="*/ 5 h 17"/>
                <a:gd name="T22" fmla="*/ 10 w 21"/>
                <a:gd name="T23" fmla="*/ 7 h 17"/>
                <a:gd name="T24" fmla="*/ 14 w 21"/>
                <a:gd name="T25" fmla="*/ 7 h 17"/>
                <a:gd name="T26" fmla="*/ 20 w 21"/>
                <a:gd name="T27" fmla="*/ 11 h 17"/>
                <a:gd name="T28" fmla="*/ 21 w 21"/>
                <a:gd name="T29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17">
                  <a:moveTo>
                    <a:pt x="21" y="14"/>
                  </a:moveTo>
                  <a:cubicBezTo>
                    <a:pt x="21" y="14"/>
                    <a:pt x="21" y="15"/>
                    <a:pt x="21" y="15"/>
                  </a:cubicBezTo>
                  <a:cubicBezTo>
                    <a:pt x="20" y="16"/>
                    <a:pt x="20" y="17"/>
                    <a:pt x="19" y="17"/>
                  </a:cubicBezTo>
                  <a:cubicBezTo>
                    <a:pt x="13" y="17"/>
                    <a:pt x="8" y="15"/>
                    <a:pt x="3" y="12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2" y="3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8" y="2"/>
                    <a:pt x="7" y="4"/>
                    <a:pt x="7" y="5"/>
                  </a:cubicBezTo>
                  <a:cubicBezTo>
                    <a:pt x="8" y="6"/>
                    <a:pt x="9" y="7"/>
                    <a:pt x="10" y="7"/>
                  </a:cubicBezTo>
                  <a:cubicBezTo>
                    <a:pt x="12" y="8"/>
                    <a:pt x="13" y="7"/>
                    <a:pt x="14" y="7"/>
                  </a:cubicBezTo>
                  <a:cubicBezTo>
                    <a:pt x="17" y="7"/>
                    <a:pt x="19" y="9"/>
                    <a:pt x="20" y="11"/>
                  </a:cubicBezTo>
                  <a:cubicBezTo>
                    <a:pt x="21" y="12"/>
                    <a:pt x="21" y="13"/>
                    <a:pt x="21" y="14"/>
                  </a:cubicBezTo>
                  <a:close/>
                </a:path>
              </a:pathLst>
            </a:custGeom>
            <a:solidFill>
              <a:srgbClr val="61B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6" name="Freeform 1259">
              <a:extLst>
                <a:ext uri="{FF2B5EF4-FFF2-40B4-BE49-F238E27FC236}">
                  <a16:creationId xmlns:a16="http://schemas.microsoft.com/office/drawing/2014/main" xmlns="" id="{6E9E0421-8B7F-4B4D-AFC5-F5E93A59B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437" y="12217401"/>
              <a:ext cx="1038225" cy="877888"/>
            </a:xfrm>
            <a:custGeom>
              <a:avLst/>
              <a:gdLst>
                <a:gd name="T0" fmla="*/ 96 w 109"/>
                <a:gd name="T1" fmla="*/ 0 h 92"/>
                <a:gd name="T2" fmla="*/ 90 w 109"/>
                <a:gd name="T3" fmla="*/ 92 h 92"/>
                <a:gd name="T4" fmla="*/ 84 w 109"/>
                <a:gd name="T5" fmla="*/ 89 h 92"/>
                <a:gd name="T6" fmla="*/ 92 w 109"/>
                <a:gd name="T7" fmla="*/ 36 h 92"/>
                <a:gd name="T8" fmla="*/ 39 w 109"/>
                <a:gd name="T9" fmla="*/ 42 h 92"/>
                <a:gd name="T10" fmla="*/ 33 w 109"/>
                <a:gd name="T11" fmla="*/ 57 h 92"/>
                <a:gd name="T12" fmla="*/ 27 w 109"/>
                <a:gd name="T13" fmla="*/ 67 h 92"/>
                <a:gd name="T14" fmla="*/ 13 w 109"/>
                <a:gd name="T15" fmla="*/ 67 h 92"/>
                <a:gd name="T16" fmla="*/ 0 w 109"/>
                <a:gd name="T17" fmla="*/ 59 h 92"/>
                <a:gd name="T18" fmla="*/ 7 w 109"/>
                <a:gd name="T19" fmla="*/ 51 h 92"/>
                <a:gd name="T20" fmla="*/ 20 w 109"/>
                <a:gd name="T21" fmla="*/ 57 h 92"/>
                <a:gd name="T22" fmla="*/ 30 w 109"/>
                <a:gd name="T23" fmla="*/ 12 h 92"/>
                <a:gd name="T24" fmla="*/ 96 w 10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92">
                  <a:moveTo>
                    <a:pt x="96" y="0"/>
                  </a:moveTo>
                  <a:cubicBezTo>
                    <a:pt x="109" y="29"/>
                    <a:pt x="106" y="64"/>
                    <a:pt x="90" y="92"/>
                  </a:cubicBezTo>
                  <a:cubicBezTo>
                    <a:pt x="88" y="91"/>
                    <a:pt x="86" y="90"/>
                    <a:pt x="84" y="89"/>
                  </a:cubicBezTo>
                  <a:cubicBezTo>
                    <a:pt x="90" y="73"/>
                    <a:pt x="94" y="54"/>
                    <a:pt x="92" y="36"/>
                  </a:cubicBezTo>
                  <a:cubicBezTo>
                    <a:pt x="76" y="46"/>
                    <a:pt x="56" y="49"/>
                    <a:pt x="39" y="42"/>
                  </a:cubicBezTo>
                  <a:cubicBezTo>
                    <a:pt x="37" y="47"/>
                    <a:pt x="35" y="52"/>
                    <a:pt x="33" y="57"/>
                  </a:cubicBezTo>
                  <a:cubicBezTo>
                    <a:pt x="32" y="60"/>
                    <a:pt x="30" y="64"/>
                    <a:pt x="27" y="67"/>
                  </a:cubicBezTo>
                  <a:cubicBezTo>
                    <a:pt x="23" y="69"/>
                    <a:pt x="18" y="69"/>
                    <a:pt x="13" y="67"/>
                  </a:cubicBezTo>
                  <a:cubicBezTo>
                    <a:pt x="9" y="66"/>
                    <a:pt x="4" y="62"/>
                    <a:pt x="0" y="59"/>
                  </a:cubicBezTo>
                  <a:cubicBezTo>
                    <a:pt x="2" y="56"/>
                    <a:pt x="5" y="54"/>
                    <a:pt x="7" y="51"/>
                  </a:cubicBezTo>
                  <a:cubicBezTo>
                    <a:pt x="10" y="55"/>
                    <a:pt x="15" y="58"/>
                    <a:pt x="20" y="57"/>
                  </a:cubicBezTo>
                  <a:cubicBezTo>
                    <a:pt x="25" y="42"/>
                    <a:pt x="28" y="27"/>
                    <a:pt x="30" y="12"/>
                  </a:cubicBezTo>
                  <a:cubicBezTo>
                    <a:pt x="52" y="17"/>
                    <a:pt x="76" y="9"/>
                    <a:pt x="96" y="0"/>
                  </a:cubicBezTo>
                  <a:close/>
                </a:path>
              </a:pathLst>
            </a:custGeom>
            <a:solidFill>
              <a:srgbClr val="2F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7" name="Freeform 1260">
              <a:extLst>
                <a:ext uri="{FF2B5EF4-FFF2-40B4-BE49-F238E27FC236}">
                  <a16:creationId xmlns:a16="http://schemas.microsoft.com/office/drawing/2014/main" xmlns="" id="{AB3A9ABA-7BC8-0746-A513-9AA6DE452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66512" y="12426951"/>
              <a:ext cx="57150" cy="230188"/>
            </a:xfrm>
            <a:custGeom>
              <a:avLst/>
              <a:gdLst>
                <a:gd name="T0" fmla="*/ 2 w 6"/>
                <a:gd name="T1" fmla="*/ 1 h 24"/>
                <a:gd name="T2" fmla="*/ 0 w 6"/>
                <a:gd name="T3" fmla="*/ 1 h 24"/>
                <a:gd name="T4" fmla="*/ 2 w 6"/>
                <a:gd name="T5" fmla="*/ 12 h 24"/>
                <a:gd name="T6" fmla="*/ 2 w 6"/>
                <a:gd name="T7" fmla="*/ 23 h 24"/>
                <a:gd name="T8" fmla="*/ 4 w 6"/>
                <a:gd name="T9" fmla="*/ 23 h 24"/>
                <a:gd name="T10" fmla="*/ 2 w 6"/>
                <a:gd name="T1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4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1" y="5"/>
                    <a:pt x="1" y="8"/>
                    <a:pt x="2" y="12"/>
                  </a:cubicBezTo>
                  <a:cubicBezTo>
                    <a:pt x="2" y="16"/>
                    <a:pt x="1" y="19"/>
                    <a:pt x="2" y="23"/>
                  </a:cubicBezTo>
                  <a:cubicBezTo>
                    <a:pt x="2" y="24"/>
                    <a:pt x="4" y="24"/>
                    <a:pt x="4" y="23"/>
                  </a:cubicBezTo>
                  <a:cubicBezTo>
                    <a:pt x="6" y="17"/>
                    <a:pt x="5" y="7"/>
                    <a:pt x="2" y="1"/>
                  </a:cubicBezTo>
                  <a:close/>
                </a:path>
              </a:pathLst>
            </a:custGeom>
            <a:solidFill>
              <a:srgbClr val="424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8" name="Freeform 1261">
              <a:extLst>
                <a:ext uri="{FF2B5EF4-FFF2-40B4-BE49-F238E27FC236}">
                  <a16:creationId xmlns:a16="http://schemas.microsoft.com/office/drawing/2014/main" xmlns="" id="{959A8CF1-B27A-F742-96A6-49EA5CB6B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7" y="12369801"/>
              <a:ext cx="152400" cy="219075"/>
            </a:xfrm>
            <a:custGeom>
              <a:avLst/>
              <a:gdLst>
                <a:gd name="T0" fmla="*/ 14 w 16"/>
                <a:gd name="T1" fmla="*/ 1 h 23"/>
                <a:gd name="T2" fmla="*/ 1 w 16"/>
                <a:gd name="T3" fmla="*/ 21 h 23"/>
                <a:gd name="T4" fmla="*/ 1 w 16"/>
                <a:gd name="T5" fmla="*/ 23 h 23"/>
                <a:gd name="T6" fmla="*/ 10 w 16"/>
                <a:gd name="T7" fmla="*/ 15 h 23"/>
                <a:gd name="T8" fmla="*/ 16 w 16"/>
                <a:gd name="T9" fmla="*/ 1 h 23"/>
                <a:gd name="T10" fmla="*/ 14 w 16"/>
                <a:gd name="T1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3">
                  <a:moveTo>
                    <a:pt x="14" y="1"/>
                  </a:moveTo>
                  <a:cubicBezTo>
                    <a:pt x="11" y="8"/>
                    <a:pt x="9" y="17"/>
                    <a:pt x="1" y="21"/>
                  </a:cubicBezTo>
                  <a:cubicBezTo>
                    <a:pt x="0" y="21"/>
                    <a:pt x="0" y="23"/>
                    <a:pt x="1" y="23"/>
                  </a:cubicBezTo>
                  <a:cubicBezTo>
                    <a:pt x="5" y="23"/>
                    <a:pt x="8" y="18"/>
                    <a:pt x="10" y="15"/>
                  </a:cubicBezTo>
                  <a:cubicBezTo>
                    <a:pt x="13" y="11"/>
                    <a:pt x="16" y="6"/>
                    <a:pt x="16" y="1"/>
                  </a:cubicBezTo>
                  <a:cubicBezTo>
                    <a:pt x="16" y="0"/>
                    <a:pt x="15" y="0"/>
                    <a:pt x="14" y="1"/>
                  </a:cubicBezTo>
                  <a:close/>
                </a:path>
              </a:pathLst>
            </a:custGeom>
            <a:solidFill>
              <a:srgbClr val="424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9" name="Freeform 1262">
              <a:extLst>
                <a:ext uri="{FF2B5EF4-FFF2-40B4-BE49-F238E27FC236}">
                  <a16:creationId xmlns:a16="http://schemas.microsoft.com/office/drawing/2014/main" xmlns="" id="{C452A024-C503-8241-B0D7-29D3A3E30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4637" y="12331701"/>
              <a:ext cx="161925" cy="180975"/>
            </a:xfrm>
            <a:custGeom>
              <a:avLst/>
              <a:gdLst>
                <a:gd name="T0" fmla="*/ 16 w 17"/>
                <a:gd name="T1" fmla="*/ 17 h 19"/>
                <a:gd name="T2" fmla="*/ 2 w 17"/>
                <a:gd name="T3" fmla="*/ 1 h 19"/>
                <a:gd name="T4" fmla="*/ 0 w 17"/>
                <a:gd name="T5" fmla="*/ 2 h 19"/>
                <a:gd name="T6" fmla="*/ 15 w 17"/>
                <a:gd name="T7" fmla="*/ 19 h 19"/>
                <a:gd name="T8" fmla="*/ 16 w 17"/>
                <a:gd name="T9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6" y="17"/>
                  </a:moveTo>
                  <a:cubicBezTo>
                    <a:pt x="7" y="15"/>
                    <a:pt x="5" y="8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10"/>
                    <a:pt x="6" y="17"/>
                    <a:pt x="15" y="19"/>
                  </a:cubicBezTo>
                  <a:cubicBezTo>
                    <a:pt x="17" y="19"/>
                    <a:pt x="17" y="17"/>
                    <a:pt x="16" y="17"/>
                  </a:cubicBezTo>
                  <a:close/>
                </a:path>
              </a:pathLst>
            </a:custGeom>
            <a:solidFill>
              <a:srgbClr val="424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0" name="Freeform 1263">
              <a:extLst>
                <a:ext uri="{FF2B5EF4-FFF2-40B4-BE49-F238E27FC236}">
                  <a16:creationId xmlns:a16="http://schemas.microsoft.com/office/drawing/2014/main" xmlns="" id="{162225C4-E0C5-244C-9989-5F62747D4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5962" y="11617326"/>
              <a:ext cx="323850" cy="428625"/>
            </a:xfrm>
            <a:custGeom>
              <a:avLst/>
              <a:gdLst>
                <a:gd name="T0" fmla="*/ 30 w 34"/>
                <a:gd name="T1" fmla="*/ 45 h 45"/>
                <a:gd name="T2" fmla="*/ 0 w 34"/>
                <a:gd name="T3" fmla="*/ 17 h 45"/>
                <a:gd name="T4" fmla="*/ 4 w 34"/>
                <a:gd name="T5" fmla="*/ 0 h 45"/>
                <a:gd name="T6" fmla="*/ 24 w 34"/>
                <a:gd name="T7" fmla="*/ 15 h 45"/>
                <a:gd name="T8" fmla="*/ 30 w 34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5">
                  <a:moveTo>
                    <a:pt x="30" y="45"/>
                  </a:moveTo>
                  <a:cubicBezTo>
                    <a:pt x="24" y="31"/>
                    <a:pt x="16" y="23"/>
                    <a:pt x="0" y="17"/>
                  </a:cubicBezTo>
                  <a:cubicBezTo>
                    <a:pt x="2" y="12"/>
                    <a:pt x="3" y="6"/>
                    <a:pt x="4" y="0"/>
                  </a:cubicBezTo>
                  <a:cubicBezTo>
                    <a:pt x="12" y="4"/>
                    <a:pt x="18" y="9"/>
                    <a:pt x="24" y="15"/>
                  </a:cubicBezTo>
                  <a:cubicBezTo>
                    <a:pt x="34" y="25"/>
                    <a:pt x="32" y="32"/>
                    <a:pt x="30" y="45"/>
                  </a:cubicBezTo>
                  <a:close/>
                </a:path>
              </a:pathLst>
            </a:custGeom>
            <a:solidFill>
              <a:srgbClr val="266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1" name="Freeform 1264">
              <a:extLst>
                <a:ext uri="{FF2B5EF4-FFF2-40B4-BE49-F238E27FC236}">
                  <a16:creationId xmlns:a16="http://schemas.microsoft.com/office/drawing/2014/main" xmlns="" id="{56E2BD9F-C4A5-C14C-84A1-E99C20FCE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7387" y="11598276"/>
              <a:ext cx="114300" cy="209550"/>
            </a:xfrm>
            <a:custGeom>
              <a:avLst/>
              <a:gdLst>
                <a:gd name="T0" fmla="*/ 11 w 12"/>
                <a:gd name="T1" fmla="*/ 2 h 22"/>
                <a:gd name="T2" fmla="*/ 8 w 12"/>
                <a:gd name="T3" fmla="*/ 1 h 22"/>
                <a:gd name="T4" fmla="*/ 4 w 12"/>
                <a:gd name="T5" fmla="*/ 10 h 22"/>
                <a:gd name="T6" fmla="*/ 2 w 12"/>
                <a:gd name="T7" fmla="*/ 21 h 22"/>
                <a:gd name="T8" fmla="*/ 4 w 12"/>
                <a:gd name="T9" fmla="*/ 21 h 22"/>
                <a:gd name="T10" fmla="*/ 8 w 12"/>
                <a:gd name="T11" fmla="*/ 13 h 22"/>
                <a:gd name="T12" fmla="*/ 11 w 12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2">
                  <a:moveTo>
                    <a:pt x="11" y="2"/>
                  </a:moveTo>
                  <a:cubicBezTo>
                    <a:pt x="10" y="1"/>
                    <a:pt x="9" y="0"/>
                    <a:pt x="8" y="1"/>
                  </a:cubicBezTo>
                  <a:cubicBezTo>
                    <a:pt x="6" y="3"/>
                    <a:pt x="5" y="7"/>
                    <a:pt x="4" y="10"/>
                  </a:cubicBezTo>
                  <a:cubicBezTo>
                    <a:pt x="3" y="13"/>
                    <a:pt x="0" y="18"/>
                    <a:pt x="2" y="21"/>
                  </a:cubicBezTo>
                  <a:cubicBezTo>
                    <a:pt x="3" y="21"/>
                    <a:pt x="3" y="22"/>
                    <a:pt x="4" y="21"/>
                  </a:cubicBezTo>
                  <a:cubicBezTo>
                    <a:pt x="7" y="20"/>
                    <a:pt x="8" y="16"/>
                    <a:pt x="8" y="13"/>
                  </a:cubicBezTo>
                  <a:cubicBezTo>
                    <a:pt x="9" y="9"/>
                    <a:pt x="12" y="5"/>
                    <a:pt x="11" y="2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2" name="Freeform 1265">
              <a:extLst>
                <a:ext uri="{FF2B5EF4-FFF2-40B4-BE49-F238E27FC236}">
                  <a16:creationId xmlns:a16="http://schemas.microsoft.com/office/drawing/2014/main" xmlns="" id="{F17049FD-F682-5340-A6E3-3378DA075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52262" y="11426826"/>
              <a:ext cx="180975" cy="142875"/>
            </a:xfrm>
            <a:custGeom>
              <a:avLst/>
              <a:gdLst>
                <a:gd name="T0" fmla="*/ 17 w 19"/>
                <a:gd name="T1" fmla="*/ 8 h 15"/>
                <a:gd name="T2" fmla="*/ 9 w 19"/>
                <a:gd name="T3" fmla="*/ 4 h 15"/>
                <a:gd name="T4" fmla="*/ 2 w 19"/>
                <a:gd name="T5" fmla="*/ 1 h 15"/>
                <a:gd name="T6" fmla="*/ 0 w 19"/>
                <a:gd name="T7" fmla="*/ 3 h 15"/>
                <a:gd name="T8" fmla="*/ 6 w 19"/>
                <a:gd name="T9" fmla="*/ 9 h 15"/>
                <a:gd name="T10" fmla="*/ 13 w 19"/>
                <a:gd name="T11" fmla="*/ 14 h 15"/>
                <a:gd name="T12" fmla="*/ 17 w 19"/>
                <a:gd name="T13" fmla="*/ 13 h 15"/>
                <a:gd name="T14" fmla="*/ 18 w 19"/>
                <a:gd name="T15" fmla="*/ 13 h 15"/>
                <a:gd name="T16" fmla="*/ 17 w 19"/>
                <a:gd name="T17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5">
                  <a:moveTo>
                    <a:pt x="17" y="8"/>
                  </a:moveTo>
                  <a:cubicBezTo>
                    <a:pt x="14" y="7"/>
                    <a:pt x="12" y="5"/>
                    <a:pt x="9" y="4"/>
                  </a:cubicBezTo>
                  <a:cubicBezTo>
                    <a:pt x="7" y="2"/>
                    <a:pt x="4" y="0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5"/>
                    <a:pt x="4" y="7"/>
                    <a:pt x="6" y="9"/>
                  </a:cubicBezTo>
                  <a:cubicBezTo>
                    <a:pt x="8" y="10"/>
                    <a:pt x="11" y="12"/>
                    <a:pt x="13" y="14"/>
                  </a:cubicBezTo>
                  <a:cubicBezTo>
                    <a:pt x="14" y="15"/>
                    <a:pt x="16" y="15"/>
                    <a:pt x="17" y="13"/>
                  </a:cubicBezTo>
                  <a:cubicBezTo>
                    <a:pt x="17" y="13"/>
                    <a:pt x="18" y="13"/>
                    <a:pt x="18" y="13"/>
                  </a:cubicBezTo>
                  <a:cubicBezTo>
                    <a:pt x="19" y="11"/>
                    <a:pt x="18" y="9"/>
                    <a:pt x="17" y="8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3" name="Freeform 1266">
              <a:extLst>
                <a:ext uri="{FF2B5EF4-FFF2-40B4-BE49-F238E27FC236}">
                  <a16:creationId xmlns:a16="http://schemas.microsoft.com/office/drawing/2014/main" xmlns="" id="{4EBA64D5-8CC9-B64F-9947-FA7793E8F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6462" y="11579226"/>
              <a:ext cx="800100" cy="933450"/>
            </a:xfrm>
            <a:custGeom>
              <a:avLst/>
              <a:gdLst>
                <a:gd name="T0" fmla="*/ 82 w 84"/>
                <a:gd name="T1" fmla="*/ 75 h 98"/>
                <a:gd name="T2" fmla="*/ 2 w 84"/>
                <a:gd name="T3" fmla="*/ 90 h 98"/>
                <a:gd name="T4" fmla="*/ 0 w 84"/>
                <a:gd name="T5" fmla="*/ 16 h 98"/>
                <a:gd name="T6" fmla="*/ 12 w 84"/>
                <a:gd name="T7" fmla="*/ 15 h 98"/>
                <a:gd name="T8" fmla="*/ 57 w 84"/>
                <a:gd name="T9" fmla="*/ 0 h 98"/>
                <a:gd name="T10" fmla="*/ 58 w 84"/>
                <a:gd name="T11" fmla="*/ 0 h 98"/>
                <a:gd name="T12" fmla="*/ 82 w 84"/>
                <a:gd name="T13" fmla="*/ 7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98">
                  <a:moveTo>
                    <a:pt x="82" y="75"/>
                  </a:moveTo>
                  <a:cubicBezTo>
                    <a:pt x="61" y="94"/>
                    <a:pt x="29" y="98"/>
                    <a:pt x="2" y="90"/>
                  </a:cubicBezTo>
                  <a:cubicBezTo>
                    <a:pt x="6" y="65"/>
                    <a:pt x="5" y="40"/>
                    <a:pt x="0" y="16"/>
                  </a:cubicBezTo>
                  <a:cubicBezTo>
                    <a:pt x="4" y="16"/>
                    <a:pt x="8" y="15"/>
                    <a:pt x="12" y="15"/>
                  </a:cubicBezTo>
                  <a:cubicBezTo>
                    <a:pt x="28" y="13"/>
                    <a:pt x="44" y="7"/>
                    <a:pt x="57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74" y="20"/>
                    <a:pt x="84" y="49"/>
                    <a:pt x="82" y="75"/>
                  </a:cubicBezTo>
                  <a:close/>
                </a:path>
              </a:pathLst>
            </a:custGeom>
            <a:solidFill>
              <a:srgbClr val="266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4" name="Freeform 1267">
              <a:extLst>
                <a:ext uri="{FF2B5EF4-FFF2-40B4-BE49-F238E27FC236}">
                  <a16:creationId xmlns:a16="http://schemas.microsoft.com/office/drawing/2014/main" xmlns="" id="{B84E536C-6BA8-CE4B-AF3E-10A57C705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0762" y="11579226"/>
              <a:ext cx="466725" cy="381000"/>
            </a:xfrm>
            <a:custGeom>
              <a:avLst/>
              <a:gdLst>
                <a:gd name="T0" fmla="*/ 42 w 49"/>
                <a:gd name="T1" fmla="*/ 30 h 40"/>
                <a:gd name="T2" fmla="*/ 13 w 49"/>
                <a:gd name="T3" fmla="*/ 35 h 40"/>
                <a:gd name="T4" fmla="*/ 0 w 49"/>
                <a:gd name="T5" fmla="*/ 15 h 40"/>
                <a:gd name="T6" fmla="*/ 45 w 49"/>
                <a:gd name="T7" fmla="*/ 0 h 40"/>
                <a:gd name="T8" fmla="*/ 42 w 49"/>
                <a:gd name="T9" fmla="*/ 3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0">
                  <a:moveTo>
                    <a:pt x="42" y="30"/>
                  </a:moveTo>
                  <a:cubicBezTo>
                    <a:pt x="35" y="38"/>
                    <a:pt x="23" y="40"/>
                    <a:pt x="13" y="35"/>
                  </a:cubicBezTo>
                  <a:cubicBezTo>
                    <a:pt x="6" y="32"/>
                    <a:pt x="1" y="23"/>
                    <a:pt x="0" y="15"/>
                  </a:cubicBezTo>
                  <a:cubicBezTo>
                    <a:pt x="16" y="13"/>
                    <a:pt x="32" y="7"/>
                    <a:pt x="45" y="0"/>
                  </a:cubicBezTo>
                  <a:cubicBezTo>
                    <a:pt x="49" y="10"/>
                    <a:pt x="49" y="23"/>
                    <a:pt x="42" y="30"/>
                  </a:cubicBezTo>
                  <a:close/>
                </a:path>
              </a:pathLst>
            </a:custGeom>
            <a:solidFill>
              <a:srgbClr val="1D56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5" name="Freeform 1268">
              <a:extLst>
                <a:ext uri="{FF2B5EF4-FFF2-40B4-BE49-F238E27FC236}">
                  <a16:creationId xmlns:a16="http://schemas.microsoft.com/office/drawing/2014/main" xmlns="" id="{C4FC6C60-587E-8B4A-8B65-220390076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37912" y="11693526"/>
              <a:ext cx="371475" cy="200025"/>
            </a:xfrm>
            <a:custGeom>
              <a:avLst/>
              <a:gdLst>
                <a:gd name="T0" fmla="*/ 39 w 39"/>
                <a:gd name="T1" fmla="*/ 0 h 21"/>
                <a:gd name="T2" fmla="*/ 22 w 39"/>
                <a:gd name="T3" fmla="*/ 19 h 21"/>
                <a:gd name="T4" fmla="*/ 0 w 39"/>
                <a:gd name="T5" fmla="*/ 8 h 21"/>
                <a:gd name="T6" fmla="*/ 39 w 39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1">
                  <a:moveTo>
                    <a:pt x="39" y="0"/>
                  </a:moveTo>
                  <a:cubicBezTo>
                    <a:pt x="38" y="9"/>
                    <a:pt x="31" y="17"/>
                    <a:pt x="22" y="19"/>
                  </a:cubicBezTo>
                  <a:cubicBezTo>
                    <a:pt x="14" y="21"/>
                    <a:pt x="4" y="16"/>
                    <a:pt x="0" y="8"/>
                  </a:cubicBezTo>
                  <a:cubicBezTo>
                    <a:pt x="12" y="6"/>
                    <a:pt x="27" y="2"/>
                    <a:pt x="39" y="0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6" name="Freeform 1269">
              <a:extLst>
                <a:ext uri="{FF2B5EF4-FFF2-40B4-BE49-F238E27FC236}">
                  <a16:creationId xmlns:a16="http://schemas.microsoft.com/office/drawing/2014/main" xmlns="" id="{403C69E7-B0FA-B248-AF56-83EC5B99E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6887" y="11312526"/>
              <a:ext cx="257175" cy="304800"/>
            </a:xfrm>
            <a:custGeom>
              <a:avLst/>
              <a:gdLst>
                <a:gd name="T0" fmla="*/ 3 w 27"/>
                <a:gd name="T1" fmla="*/ 13 h 32"/>
                <a:gd name="T2" fmla="*/ 9 w 27"/>
                <a:gd name="T3" fmla="*/ 29 h 32"/>
                <a:gd name="T4" fmla="*/ 25 w 27"/>
                <a:gd name="T5" fmla="*/ 25 h 32"/>
                <a:gd name="T6" fmla="*/ 27 w 27"/>
                <a:gd name="T7" fmla="*/ 13 h 32"/>
                <a:gd name="T8" fmla="*/ 3 w 27"/>
                <a:gd name="T9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2">
                  <a:moveTo>
                    <a:pt x="3" y="13"/>
                  </a:moveTo>
                  <a:cubicBezTo>
                    <a:pt x="0" y="19"/>
                    <a:pt x="3" y="26"/>
                    <a:pt x="9" y="29"/>
                  </a:cubicBezTo>
                  <a:cubicBezTo>
                    <a:pt x="14" y="32"/>
                    <a:pt x="22" y="30"/>
                    <a:pt x="25" y="25"/>
                  </a:cubicBezTo>
                  <a:cubicBezTo>
                    <a:pt x="27" y="21"/>
                    <a:pt x="27" y="17"/>
                    <a:pt x="27" y="13"/>
                  </a:cubicBezTo>
                  <a:cubicBezTo>
                    <a:pt x="24" y="0"/>
                    <a:pt x="7" y="3"/>
                    <a:pt x="3" y="13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7" name="Freeform 1270">
              <a:extLst>
                <a:ext uri="{FF2B5EF4-FFF2-40B4-BE49-F238E27FC236}">
                  <a16:creationId xmlns:a16="http://schemas.microsoft.com/office/drawing/2014/main" xmlns="" id="{D86909AB-8BB8-E645-BF7D-C3390642B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087" y="11436351"/>
              <a:ext cx="76200" cy="114300"/>
            </a:xfrm>
            <a:custGeom>
              <a:avLst/>
              <a:gdLst>
                <a:gd name="T0" fmla="*/ 5 w 8"/>
                <a:gd name="T1" fmla="*/ 2 h 12"/>
                <a:gd name="T2" fmla="*/ 2 w 8"/>
                <a:gd name="T3" fmla="*/ 5 h 12"/>
                <a:gd name="T4" fmla="*/ 4 w 8"/>
                <a:gd name="T5" fmla="*/ 9 h 12"/>
                <a:gd name="T6" fmla="*/ 8 w 8"/>
                <a:gd name="T7" fmla="*/ 9 h 12"/>
                <a:gd name="T8" fmla="*/ 5 w 8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2">
                  <a:moveTo>
                    <a:pt x="5" y="2"/>
                  </a:moveTo>
                  <a:cubicBezTo>
                    <a:pt x="4" y="0"/>
                    <a:pt x="0" y="3"/>
                    <a:pt x="2" y="5"/>
                  </a:cubicBezTo>
                  <a:cubicBezTo>
                    <a:pt x="3" y="6"/>
                    <a:pt x="3" y="7"/>
                    <a:pt x="4" y="9"/>
                  </a:cubicBezTo>
                  <a:cubicBezTo>
                    <a:pt x="4" y="12"/>
                    <a:pt x="8" y="11"/>
                    <a:pt x="8" y="9"/>
                  </a:cubicBezTo>
                  <a:cubicBezTo>
                    <a:pt x="7" y="6"/>
                    <a:pt x="7" y="4"/>
                    <a:pt x="5" y="2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8" name="Freeform 1271">
              <a:extLst>
                <a:ext uri="{FF2B5EF4-FFF2-40B4-BE49-F238E27FC236}">
                  <a16:creationId xmlns:a16="http://schemas.microsoft.com/office/drawing/2014/main" xmlns="" id="{58013E57-7FF5-8E45-8C39-4A1A304A9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4037" y="10741026"/>
              <a:ext cx="1085850" cy="1066800"/>
            </a:xfrm>
            <a:custGeom>
              <a:avLst/>
              <a:gdLst>
                <a:gd name="T0" fmla="*/ 108 w 114"/>
                <a:gd name="T1" fmla="*/ 28 h 112"/>
                <a:gd name="T2" fmla="*/ 113 w 114"/>
                <a:gd name="T3" fmla="*/ 60 h 112"/>
                <a:gd name="T4" fmla="*/ 111 w 114"/>
                <a:gd name="T5" fmla="*/ 81 h 112"/>
                <a:gd name="T6" fmla="*/ 53 w 114"/>
                <a:gd name="T7" fmla="*/ 110 h 112"/>
                <a:gd name="T8" fmla="*/ 9 w 114"/>
                <a:gd name="T9" fmla="*/ 75 h 112"/>
                <a:gd name="T10" fmla="*/ 12 w 114"/>
                <a:gd name="T11" fmla="*/ 29 h 112"/>
                <a:gd name="T12" fmla="*/ 50 w 114"/>
                <a:gd name="T13" fmla="*/ 6 h 112"/>
                <a:gd name="T14" fmla="*/ 93 w 114"/>
                <a:gd name="T15" fmla="*/ 8 h 112"/>
                <a:gd name="T16" fmla="*/ 108 w 114"/>
                <a:gd name="T17" fmla="*/ 2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12">
                  <a:moveTo>
                    <a:pt x="108" y="28"/>
                  </a:moveTo>
                  <a:cubicBezTo>
                    <a:pt x="112" y="38"/>
                    <a:pt x="113" y="50"/>
                    <a:pt x="113" y="60"/>
                  </a:cubicBezTo>
                  <a:cubicBezTo>
                    <a:pt x="113" y="67"/>
                    <a:pt x="114" y="75"/>
                    <a:pt x="111" y="81"/>
                  </a:cubicBezTo>
                  <a:cubicBezTo>
                    <a:pt x="104" y="103"/>
                    <a:pt x="74" y="112"/>
                    <a:pt x="53" y="110"/>
                  </a:cubicBezTo>
                  <a:cubicBezTo>
                    <a:pt x="34" y="107"/>
                    <a:pt x="18" y="92"/>
                    <a:pt x="9" y="75"/>
                  </a:cubicBezTo>
                  <a:cubicBezTo>
                    <a:pt x="2" y="60"/>
                    <a:pt x="0" y="41"/>
                    <a:pt x="12" y="29"/>
                  </a:cubicBezTo>
                  <a:cubicBezTo>
                    <a:pt x="22" y="17"/>
                    <a:pt x="35" y="11"/>
                    <a:pt x="50" y="6"/>
                  </a:cubicBezTo>
                  <a:cubicBezTo>
                    <a:pt x="64" y="3"/>
                    <a:pt x="79" y="0"/>
                    <a:pt x="93" y="8"/>
                  </a:cubicBezTo>
                  <a:cubicBezTo>
                    <a:pt x="100" y="13"/>
                    <a:pt x="105" y="20"/>
                    <a:pt x="108" y="28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9" name="Freeform 1272">
              <a:extLst>
                <a:ext uri="{FF2B5EF4-FFF2-40B4-BE49-F238E27FC236}">
                  <a16:creationId xmlns:a16="http://schemas.microsoft.com/office/drawing/2014/main" xmlns="" id="{06133CB0-6158-BE4F-B365-4F6B7B4F9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4637" y="11112501"/>
              <a:ext cx="276225" cy="314325"/>
            </a:xfrm>
            <a:custGeom>
              <a:avLst/>
              <a:gdLst>
                <a:gd name="T0" fmla="*/ 27 w 29"/>
                <a:gd name="T1" fmla="*/ 19 h 33"/>
                <a:gd name="T2" fmla="*/ 20 w 29"/>
                <a:gd name="T3" fmla="*/ 3 h 33"/>
                <a:gd name="T4" fmla="*/ 2 w 29"/>
                <a:gd name="T5" fmla="*/ 8 h 33"/>
                <a:gd name="T6" fmla="*/ 1 w 29"/>
                <a:gd name="T7" fmla="*/ 19 h 33"/>
                <a:gd name="T8" fmla="*/ 27 w 29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3">
                  <a:moveTo>
                    <a:pt x="27" y="19"/>
                  </a:moveTo>
                  <a:cubicBezTo>
                    <a:pt x="29" y="13"/>
                    <a:pt x="26" y="6"/>
                    <a:pt x="20" y="3"/>
                  </a:cubicBezTo>
                  <a:cubicBezTo>
                    <a:pt x="14" y="0"/>
                    <a:pt x="6" y="3"/>
                    <a:pt x="2" y="8"/>
                  </a:cubicBezTo>
                  <a:cubicBezTo>
                    <a:pt x="0" y="11"/>
                    <a:pt x="0" y="16"/>
                    <a:pt x="1" y="19"/>
                  </a:cubicBezTo>
                  <a:cubicBezTo>
                    <a:pt x="3" y="33"/>
                    <a:pt x="22" y="30"/>
                    <a:pt x="27" y="19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0" name="Freeform 1273">
              <a:extLst>
                <a:ext uri="{FF2B5EF4-FFF2-40B4-BE49-F238E27FC236}">
                  <a16:creationId xmlns:a16="http://schemas.microsoft.com/office/drawing/2014/main" xmlns="" id="{F2DDC941-6E73-494D-8190-774DDBBC5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9412" y="11188701"/>
              <a:ext cx="66675" cy="133350"/>
            </a:xfrm>
            <a:custGeom>
              <a:avLst/>
              <a:gdLst>
                <a:gd name="T0" fmla="*/ 5 w 7"/>
                <a:gd name="T1" fmla="*/ 10 h 14"/>
                <a:gd name="T2" fmla="*/ 4 w 7"/>
                <a:gd name="T3" fmla="*/ 4 h 14"/>
                <a:gd name="T4" fmla="*/ 1 w 7"/>
                <a:gd name="T5" fmla="*/ 2 h 14"/>
                <a:gd name="T6" fmla="*/ 2 w 7"/>
                <a:gd name="T7" fmla="*/ 12 h 14"/>
                <a:gd name="T8" fmla="*/ 5 w 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4">
                  <a:moveTo>
                    <a:pt x="5" y="10"/>
                  </a:moveTo>
                  <a:cubicBezTo>
                    <a:pt x="4" y="8"/>
                    <a:pt x="4" y="6"/>
                    <a:pt x="4" y="4"/>
                  </a:cubicBezTo>
                  <a:cubicBezTo>
                    <a:pt x="5" y="2"/>
                    <a:pt x="2" y="0"/>
                    <a:pt x="1" y="2"/>
                  </a:cubicBezTo>
                  <a:cubicBezTo>
                    <a:pt x="0" y="6"/>
                    <a:pt x="0" y="9"/>
                    <a:pt x="2" y="12"/>
                  </a:cubicBezTo>
                  <a:cubicBezTo>
                    <a:pt x="4" y="14"/>
                    <a:pt x="7" y="12"/>
                    <a:pt x="5" y="10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1" name="Freeform 1274">
              <a:extLst>
                <a:ext uri="{FF2B5EF4-FFF2-40B4-BE49-F238E27FC236}">
                  <a16:creationId xmlns:a16="http://schemas.microsoft.com/office/drawing/2014/main" xmlns="" id="{7A4C11EE-31A3-3A42-BB26-704A252EC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56987" y="11198226"/>
              <a:ext cx="133350" cy="47625"/>
            </a:xfrm>
            <a:custGeom>
              <a:avLst/>
              <a:gdLst>
                <a:gd name="T0" fmla="*/ 12 w 14"/>
                <a:gd name="T1" fmla="*/ 1 h 5"/>
                <a:gd name="T2" fmla="*/ 8 w 14"/>
                <a:gd name="T3" fmla="*/ 0 h 5"/>
                <a:gd name="T4" fmla="*/ 3 w 14"/>
                <a:gd name="T5" fmla="*/ 0 h 5"/>
                <a:gd name="T6" fmla="*/ 2 w 14"/>
                <a:gd name="T7" fmla="*/ 4 h 5"/>
                <a:gd name="T8" fmla="*/ 7 w 14"/>
                <a:gd name="T9" fmla="*/ 5 h 5"/>
                <a:gd name="T10" fmla="*/ 12 w 14"/>
                <a:gd name="T11" fmla="*/ 5 h 5"/>
                <a:gd name="T12" fmla="*/ 12 w 14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">
                  <a:moveTo>
                    <a:pt x="12" y="1"/>
                  </a:moveTo>
                  <a:cubicBezTo>
                    <a:pt x="11" y="0"/>
                    <a:pt x="9" y="0"/>
                    <a:pt x="8" y="0"/>
                  </a:cubicBezTo>
                  <a:cubicBezTo>
                    <a:pt x="6" y="0"/>
                    <a:pt x="4" y="0"/>
                    <a:pt x="3" y="0"/>
                  </a:cubicBezTo>
                  <a:cubicBezTo>
                    <a:pt x="1" y="0"/>
                    <a:pt x="0" y="3"/>
                    <a:pt x="2" y="4"/>
                  </a:cubicBezTo>
                  <a:cubicBezTo>
                    <a:pt x="4" y="4"/>
                    <a:pt x="5" y="4"/>
                    <a:pt x="7" y="5"/>
                  </a:cubicBezTo>
                  <a:cubicBezTo>
                    <a:pt x="9" y="5"/>
                    <a:pt x="10" y="5"/>
                    <a:pt x="12" y="5"/>
                  </a:cubicBezTo>
                  <a:cubicBezTo>
                    <a:pt x="14" y="4"/>
                    <a:pt x="14" y="2"/>
                    <a:pt x="12" y="1"/>
                  </a:cubicBezTo>
                  <a:close/>
                </a:path>
              </a:pathLst>
            </a:custGeom>
            <a:solidFill>
              <a:srgbClr val="AD3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2" name="Freeform 1275">
              <a:extLst>
                <a:ext uri="{FF2B5EF4-FFF2-40B4-BE49-F238E27FC236}">
                  <a16:creationId xmlns:a16="http://schemas.microsoft.com/office/drawing/2014/main" xmlns="" id="{98007210-378E-E249-B149-582D6DEFB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5037" y="11236326"/>
              <a:ext cx="104775" cy="47625"/>
            </a:xfrm>
            <a:custGeom>
              <a:avLst/>
              <a:gdLst>
                <a:gd name="T0" fmla="*/ 10 w 11"/>
                <a:gd name="T1" fmla="*/ 1 h 5"/>
                <a:gd name="T2" fmla="*/ 6 w 11"/>
                <a:gd name="T3" fmla="*/ 1 h 5"/>
                <a:gd name="T4" fmla="*/ 2 w 11"/>
                <a:gd name="T5" fmla="*/ 2 h 5"/>
                <a:gd name="T6" fmla="*/ 3 w 11"/>
                <a:gd name="T7" fmla="*/ 5 h 5"/>
                <a:gd name="T8" fmla="*/ 7 w 11"/>
                <a:gd name="T9" fmla="*/ 4 h 5"/>
                <a:gd name="T10" fmla="*/ 10 w 11"/>
                <a:gd name="T11" fmla="*/ 4 h 5"/>
                <a:gd name="T12" fmla="*/ 10 w 11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">
                  <a:moveTo>
                    <a:pt x="10" y="1"/>
                  </a:moveTo>
                  <a:cubicBezTo>
                    <a:pt x="9" y="0"/>
                    <a:pt x="7" y="0"/>
                    <a:pt x="6" y="1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0" y="3"/>
                    <a:pt x="1" y="5"/>
                    <a:pt x="3" y="5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1" y="3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AD3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3" name="Freeform 1276">
              <a:extLst>
                <a:ext uri="{FF2B5EF4-FFF2-40B4-BE49-F238E27FC236}">
                  <a16:creationId xmlns:a16="http://schemas.microsoft.com/office/drawing/2014/main" xmlns="" id="{E9C8AEB8-DBA0-EE41-8941-B6924C6AB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5062" y="11941176"/>
              <a:ext cx="400050" cy="390525"/>
            </a:xfrm>
            <a:custGeom>
              <a:avLst/>
              <a:gdLst>
                <a:gd name="T0" fmla="*/ 0 w 42"/>
                <a:gd name="T1" fmla="*/ 21 h 41"/>
                <a:gd name="T2" fmla="*/ 16 w 42"/>
                <a:gd name="T3" fmla="*/ 40 h 41"/>
                <a:gd name="T4" fmla="*/ 38 w 42"/>
                <a:gd name="T5" fmla="*/ 27 h 41"/>
                <a:gd name="T6" fmla="*/ 23 w 42"/>
                <a:gd name="T7" fmla="*/ 2 h 41"/>
                <a:gd name="T8" fmla="*/ 0 w 42"/>
                <a:gd name="T9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1">
                  <a:moveTo>
                    <a:pt x="0" y="21"/>
                  </a:moveTo>
                  <a:cubicBezTo>
                    <a:pt x="0" y="30"/>
                    <a:pt x="7" y="39"/>
                    <a:pt x="16" y="40"/>
                  </a:cubicBezTo>
                  <a:cubicBezTo>
                    <a:pt x="25" y="41"/>
                    <a:pt x="35" y="35"/>
                    <a:pt x="38" y="27"/>
                  </a:cubicBezTo>
                  <a:cubicBezTo>
                    <a:pt x="42" y="16"/>
                    <a:pt x="34" y="3"/>
                    <a:pt x="23" y="2"/>
                  </a:cubicBezTo>
                  <a:cubicBezTo>
                    <a:pt x="13" y="0"/>
                    <a:pt x="1" y="11"/>
                    <a:pt x="0" y="21"/>
                  </a:cubicBezTo>
                  <a:close/>
                </a:path>
              </a:pathLst>
            </a:custGeom>
            <a:solidFill>
              <a:srgbClr val="F3B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4" name="Freeform 1277">
              <a:extLst>
                <a:ext uri="{FF2B5EF4-FFF2-40B4-BE49-F238E27FC236}">
                  <a16:creationId xmlns:a16="http://schemas.microsoft.com/office/drawing/2014/main" xmlns="" id="{431BCA81-C51E-8F4D-8A6E-AF33D60E0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0787" y="12093576"/>
              <a:ext cx="38100" cy="57150"/>
            </a:xfrm>
            <a:custGeom>
              <a:avLst/>
              <a:gdLst>
                <a:gd name="T0" fmla="*/ 4 w 4"/>
                <a:gd name="T1" fmla="*/ 3 h 6"/>
                <a:gd name="T2" fmla="*/ 4 w 4"/>
                <a:gd name="T3" fmla="*/ 1 h 6"/>
                <a:gd name="T4" fmla="*/ 2 w 4"/>
                <a:gd name="T5" fmla="*/ 0 h 6"/>
                <a:gd name="T6" fmla="*/ 1 w 4"/>
                <a:gd name="T7" fmla="*/ 0 h 6"/>
                <a:gd name="T8" fmla="*/ 0 w 4"/>
                <a:gd name="T9" fmla="*/ 2 h 6"/>
                <a:gd name="T10" fmla="*/ 0 w 4"/>
                <a:gd name="T11" fmla="*/ 3 h 6"/>
                <a:gd name="T12" fmla="*/ 1 w 4"/>
                <a:gd name="T13" fmla="*/ 4 h 6"/>
                <a:gd name="T14" fmla="*/ 2 w 4"/>
                <a:gd name="T15" fmla="*/ 6 h 6"/>
                <a:gd name="T16" fmla="*/ 3 w 4"/>
                <a:gd name="T17" fmla="*/ 5 h 6"/>
                <a:gd name="T18" fmla="*/ 4 w 4"/>
                <a:gd name="T19" fmla="*/ 5 h 6"/>
                <a:gd name="T20" fmla="*/ 4 w 4"/>
                <a:gd name="T21" fmla="*/ 5 h 6"/>
                <a:gd name="T22" fmla="*/ 4 w 4"/>
                <a:gd name="T23" fmla="*/ 5 h 6"/>
                <a:gd name="T24" fmla="*/ 4 w 4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6">
                  <a:moveTo>
                    <a:pt x="4" y="3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3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5" name="Freeform 1278">
              <a:extLst>
                <a:ext uri="{FF2B5EF4-FFF2-40B4-BE49-F238E27FC236}">
                  <a16:creationId xmlns:a16="http://schemas.microsoft.com/office/drawing/2014/main" xmlns="" id="{E62B93A3-3951-7342-BAC6-96751F941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3662" y="12055476"/>
              <a:ext cx="47625" cy="57150"/>
            </a:xfrm>
            <a:custGeom>
              <a:avLst/>
              <a:gdLst>
                <a:gd name="T0" fmla="*/ 5 w 5"/>
                <a:gd name="T1" fmla="*/ 3 h 6"/>
                <a:gd name="T2" fmla="*/ 4 w 5"/>
                <a:gd name="T3" fmla="*/ 1 h 6"/>
                <a:gd name="T4" fmla="*/ 2 w 5"/>
                <a:gd name="T5" fmla="*/ 0 h 6"/>
                <a:gd name="T6" fmla="*/ 1 w 5"/>
                <a:gd name="T7" fmla="*/ 0 h 6"/>
                <a:gd name="T8" fmla="*/ 1 w 5"/>
                <a:gd name="T9" fmla="*/ 3 h 6"/>
                <a:gd name="T10" fmla="*/ 1 w 5"/>
                <a:gd name="T11" fmla="*/ 3 h 6"/>
                <a:gd name="T12" fmla="*/ 1 w 5"/>
                <a:gd name="T13" fmla="*/ 5 h 6"/>
                <a:gd name="T14" fmla="*/ 3 w 5"/>
                <a:gd name="T15" fmla="*/ 6 h 6"/>
                <a:gd name="T16" fmla="*/ 4 w 5"/>
                <a:gd name="T17" fmla="*/ 5 h 6"/>
                <a:gd name="T18" fmla="*/ 4 w 5"/>
                <a:gd name="T19" fmla="*/ 5 h 6"/>
                <a:gd name="T20" fmla="*/ 4 w 5"/>
                <a:gd name="T21" fmla="*/ 5 h 6"/>
                <a:gd name="T22" fmla="*/ 4 w 5"/>
                <a:gd name="T23" fmla="*/ 5 h 6"/>
                <a:gd name="T24" fmla="*/ 5 w 5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6">
                  <a:moveTo>
                    <a:pt x="5" y="3"/>
                  </a:moveTo>
                  <a:cubicBezTo>
                    <a:pt x="5" y="2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6" name="Freeform 1279">
              <a:extLst>
                <a:ext uri="{FF2B5EF4-FFF2-40B4-BE49-F238E27FC236}">
                  <a16:creationId xmlns:a16="http://schemas.microsoft.com/office/drawing/2014/main" xmlns="" id="{1A736BAE-CAB8-E24F-B9C5-EFDC71B58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8412" y="12169776"/>
              <a:ext cx="161925" cy="114300"/>
            </a:xfrm>
            <a:custGeom>
              <a:avLst/>
              <a:gdLst>
                <a:gd name="T0" fmla="*/ 16 w 17"/>
                <a:gd name="T1" fmla="*/ 0 h 12"/>
                <a:gd name="T2" fmla="*/ 11 w 17"/>
                <a:gd name="T3" fmla="*/ 7 h 12"/>
                <a:gd name="T4" fmla="*/ 1 w 17"/>
                <a:gd name="T5" fmla="*/ 6 h 12"/>
                <a:gd name="T6" fmla="*/ 1 w 17"/>
                <a:gd name="T7" fmla="*/ 8 h 12"/>
                <a:gd name="T8" fmla="*/ 17 w 17"/>
                <a:gd name="T9" fmla="*/ 0 h 12"/>
                <a:gd name="T10" fmla="*/ 16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16" y="0"/>
                  </a:moveTo>
                  <a:cubicBezTo>
                    <a:pt x="15" y="3"/>
                    <a:pt x="14" y="5"/>
                    <a:pt x="11" y="7"/>
                  </a:cubicBezTo>
                  <a:cubicBezTo>
                    <a:pt x="8" y="8"/>
                    <a:pt x="5" y="8"/>
                    <a:pt x="1" y="6"/>
                  </a:cubicBezTo>
                  <a:cubicBezTo>
                    <a:pt x="1" y="6"/>
                    <a:pt x="0" y="7"/>
                    <a:pt x="1" y="8"/>
                  </a:cubicBezTo>
                  <a:cubicBezTo>
                    <a:pt x="6" y="12"/>
                    <a:pt x="17" y="8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7" name="Freeform 1280">
              <a:extLst>
                <a:ext uri="{FF2B5EF4-FFF2-40B4-BE49-F238E27FC236}">
                  <a16:creationId xmlns:a16="http://schemas.microsoft.com/office/drawing/2014/main" xmlns="" id="{E39C583D-55F4-7B46-AF87-37A0A040F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1712" y="11331576"/>
              <a:ext cx="66675" cy="95250"/>
            </a:xfrm>
            <a:custGeom>
              <a:avLst/>
              <a:gdLst>
                <a:gd name="T0" fmla="*/ 6 w 7"/>
                <a:gd name="T1" fmla="*/ 4 h 10"/>
                <a:gd name="T2" fmla="*/ 5 w 7"/>
                <a:gd name="T3" fmla="*/ 2 h 10"/>
                <a:gd name="T4" fmla="*/ 2 w 7"/>
                <a:gd name="T5" fmla="*/ 0 h 10"/>
                <a:gd name="T6" fmla="*/ 1 w 7"/>
                <a:gd name="T7" fmla="*/ 1 h 10"/>
                <a:gd name="T8" fmla="*/ 0 w 7"/>
                <a:gd name="T9" fmla="*/ 5 h 10"/>
                <a:gd name="T10" fmla="*/ 0 w 7"/>
                <a:gd name="T11" fmla="*/ 5 h 10"/>
                <a:gd name="T12" fmla="*/ 1 w 7"/>
                <a:gd name="T13" fmla="*/ 8 h 10"/>
                <a:gd name="T14" fmla="*/ 4 w 7"/>
                <a:gd name="T15" fmla="*/ 10 h 10"/>
                <a:gd name="T16" fmla="*/ 6 w 7"/>
                <a:gd name="T17" fmla="*/ 8 h 10"/>
                <a:gd name="T18" fmla="*/ 6 w 7"/>
                <a:gd name="T19" fmla="*/ 8 h 10"/>
                <a:gd name="T20" fmla="*/ 6 w 7"/>
                <a:gd name="T21" fmla="*/ 8 h 10"/>
                <a:gd name="T22" fmla="*/ 6 w 7"/>
                <a:gd name="T23" fmla="*/ 8 h 10"/>
                <a:gd name="T24" fmla="*/ 6 w 7"/>
                <a:gd name="T2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0">
                  <a:moveTo>
                    <a:pt x="6" y="4"/>
                  </a:moveTo>
                  <a:cubicBezTo>
                    <a:pt x="6" y="3"/>
                    <a:pt x="6" y="2"/>
                    <a:pt x="5" y="2"/>
                  </a:cubicBezTo>
                  <a:cubicBezTo>
                    <a:pt x="5" y="1"/>
                    <a:pt x="3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0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2" y="9"/>
                    <a:pt x="3" y="9"/>
                    <a:pt x="4" y="10"/>
                  </a:cubicBezTo>
                  <a:cubicBezTo>
                    <a:pt x="5" y="10"/>
                    <a:pt x="5" y="9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7" y="6"/>
                    <a:pt x="6" y="4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8" name="Freeform 1281">
              <a:extLst>
                <a:ext uri="{FF2B5EF4-FFF2-40B4-BE49-F238E27FC236}">
                  <a16:creationId xmlns:a16="http://schemas.microsoft.com/office/drawing/2014/main" xmlns="" id="{782F7B1B-8235-9C42-8D64-AC7F81C23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5087" y="11274426"/>
              <a:ext cx="66675" cy="85725"/>
            </a:xfrm>
            <a:custGeom>
              <a:avLst/>
              <a:gdLst>
                <a:gd name="T0" fmla="*/ 7 w 7"/>
                <a:gd name="T1" fmla="*/ 4 h 9"/>
                <a:gd name="T2" fmla="*/ 5 w 7"/>
                <a:gd name="T3" fmla="*/ 2 h 9"/>
                <a:gd name="T4" fmla="*/ 3 w 7"/>
                <a:gd name="T5" fmla="*/ 0 h 9"/>
                <a:gd name="T6" fmla="*/ 1 w 7"/>
                <a:gd name="T7" fmla="*/ 1 h 9"/>
                <a:gd name="T8" fmla="*/ 0 w 7"/>
                <a:gd name="T9" fmla="*/ 4 h 9"/>
                <a:gd name="T10" fmla="*/ 0 w 7"/>
                <a:gd name="T11" fmla="*/ 5 h 9"/>
                <a:gd name="T12" fmla="*/ 1 w 7"/>
                <a:gd name="T13" fmla="*/ 7 h 9"/>
                <a:gd name="T14" fmla="*/ 4 w 7"/>
                <a:gd name="T15" fmla="*/ 9 h 9"/>
                <a:gd name="T16" fmla="*/ 6 w 7"/>
                <a:gd name="T17" fmla="*/ 8 h 9"/>
                <a:gd name="T18" fmla="*/ 6 w 7"/>
                <a:gd name="T19" fmla="*/ 7 h 9"/>
                <a:gd name="T20" fmla="*/ 6 w 7"/>
                <a:gd name="T21" fmla="*/ 7 h 9"/>
                <a:gd name="T22" fmla="*/ 6 w 7"/>
                <a:gd name="T23" fmla="*/ 7 h 9"/>
                <a:gd name="T24" fmla="*/ 7 w 7"/>
                <a:gd name="T2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9">
                  <a:moveTo>
                    <a:pt x="7" y="4"/>
                  </a:moveTo>
                  <a:cubicBezTo>
                    <a:pt x="6" y="3"/>
                    <a:pt x="6" y="2"/>
                    <a:pt x="5" y="2"/>
                  </a:cubicBezTo>
                  <a:cubicBezTo>
                    <a:pt x="5" y="1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2" y="8"/>
                    <a:pt x="3" y="9"/>
                    <a:pt x="4" y="9"/>
                  </a:cubicBezTo>
                  <a:cubicBezTo>
                    <a:pt x="5" y="9"/>
                    <a:pt x="5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7" y="5"/>
                    <a:pt x="7" y="4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9" name="Freeform 1282">
              <a:extLst>
                <a:ext uri="{FF2B5EF4-FFF2-40B4-BE49-F238E27FC236}">
                  <a16:creationId xmlns:a16="http://schemas.microsoft.com/office/drawing/2014/main" xmlns="" id="{F5AA8C5D-FCDD-AB4E-A519-BF31DA360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71262" y="11436351"/>
              <a:ext cx="123825" cy="152400"/>
            </a:xfrm>
            <a:custGeom>
              <a:avLst/>
              <a:gdLst>
                <a:gd name="T0" fmla="*/ 12 w 13"/>
                <a:gd name="T1" fmla="*/ 6 h 16"/>
                <a:gd name="T2" fmla="*/ 0 w 13"/>
                <a:gd name="T3" fmla="*/ 4 h 16"/>
                <a:gd name="T4" fmla="*/ 2 w 13"/>
                <a:gd name="T5" fmla="*/ 6 h 16"/>
                <a:gd name="T6" fmla="*/ 9 w 13"/>
                <a:gd name="T7" fmla="*/ 7 h 16"/>
                <a:gd name="T8" fmla="*/ 8 w 13"/>
                <a:gd name="T9" fmla="*/ 11 h 16"/>
                <a:gd name="T10" fmla="*/ 4 w 13"/>
                <a:gd name="T11" fmla="*/ 13 h 16"/>
                <a:gd name="T12" fmla="*/ 4 w 13"/>
                <a:gd name="T13" fmla="*/ 14 h 16"/>
                <a:gd name="T14" fmla="*/ 10 w 13"/>
                <a:gd name="T15" fmla="*/ 13 h 16"/>
                <a:gd name="T16" fmla="*/ 12 w 13"/>
                <a:gd name="T17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6">
                  <a:moveTo>
                    <a:pt x="12" y="6"/>
                  </a:moveTo>
                  <a:cubicBezTo>
                    <a:pt x="10" y="1"/>
                    <a:pt x="3" y="0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4" y="4"/>
                    <a:pt x="8" y="4"/>
                    <a:pt x="9" y="7"/>
                  </a:cubicBezTo>
                  <a:cubicBezTo>
                    <a:pt x="10" y="8"/>
                    <a:pt x="9" y="10"/>
                    <a:pt x="8" y="11"/>
                  </a:cubicBezTo>
                  <a:cubicBezTo>
                    <a:pt x="7" y="12"/>
                    <a:pt x="5" y="12"/>
                    <a:pt x="4" y="13"/>
                  </a:cubicBezTo>
                  <a:cubicBezTo>
                    <a:pt x="4" y="13"/>
                    <a:pt x="4" y="14"/>
                    <a:pt x="4" y="14"/>
                  </a:cubicBezTo>
                  <a:cubicBezTo>
                    <a:pt x="5" y="16"/>
                    <a:pt x="9" y="14"/>
                    <a:pt x="10" y="13"/>
                  </a:cubicBezTo>
                  <a:cubicBezTo>
                    <a:pt x="12" y="11"/>
                    <a:pt x="13" y="8"/>
                    <a:pt x="12" y="6"/>
                  </a:cubicBezTo>
                  <a:close/>
                </a:path>
              </a:pathLst>
            </a:custGeom>
            <a:solidFill>
              <a:srgbClr val="E476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0" name="Freeform 1283">
              <a:extLst>
                <a:ext uri="{FF2B5EF4-FFF2-40B4-BE49-F238E27FC236}">
                  <a16:creationId xmlns:a16="http://schemas.microsoft.com/office/drawing/2014/main" xmlns="" id="{2716761F-7356-7D46-9023-96139604A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3162" y="11655426"/>
              <a:ext cx="161925" cy="76200"/>
            </a:xfrm>
            <a:custGeom>
              <a:avLst/>
              <a:gdLst>
                <a:gd name="T0" fmla="*/ 16 w 17"/>
                <a:gd name="T1" fmla="*/ 1 h 8"/>
                <a:gd name="T2" fmla="*/ 10 w 17"/>
                <a:gd name="T3" fmla="*/ 4 h 8"/>
                <a:gd name="T4" fmla="*/ 2 w 17"/>
                <a:gd name="T5" fmla="*/ 4 h 8"/>
                <a:gd name="T6" fmla="*/ 1 w 17"/>
                <a:gd name="T7" fmla="*/ 5 h 8"/>
                <a:gd name="T8" fmla="*/ 9 w 17"/>
                <a:gd name="T9" fmla="*/ 7 h 8"/>
                <a:gd name="T10" fmla="*/ 17 w 17"/>
                <a:gd name="T11" fmla="*/ 1 h 8"/>
                <a:gd name="T12" fmla="*/ 16 w 17"/>
                <a:gd name="T1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6" y="1"/>
                  </a:moveTo>
                  <a:cubicBezTo>
                    <a:pt x="14" y="0"/>
                    <a:pt x="12" y="3"/>
                    <a:pt x="10" y="4"/>
                  </a:cubicBezTo>
                  <a:cubicBezTo>
                    <a:pt x="8" y="5"/>
                    <a:pt x="5" y="5"/>
                    <a:pt x="2" y="4"/>
                  </a:cubicBezTo>
                  <a:cubicBezTo>
                    <a:pt x="1" y="3"/>
                    <a:pt x="0" y="4"/>
                    <a:pt x="1" y="5"/>
                  </a:cubicBezTo>
                  <a:cubicBezTo>
                    <a:pt x="3" y="8"/>
                    <a:pt x="6" y="8"/>
                    <a:pt x="9" y="7"/>
                  </a:cubicBezTo>
                  <a:cubicBezTo>
                    <a:pt x="12" y="6"/>
                    <a:pt x="16" y="4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close/>
                </a:path>
              </a:pathLst>
            </a:custGeom>
            <a:solidFill>
              <a:srgbClr val="F096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1" name="Freeform 1284">
              <a:extLst>
                <a:ext uri="{FF2B5EF4-FFF2-40B4-BE49-F238E27FC236}">
                  <a16:creationId xmlns:a16="http://schemas.microsoft.com/office/drawing/2014/main" xmlns="" id="{CF329CCF-F1F5-8D43-84E2-3D08683A1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6887" y="10493376"/>
              <a:ext cx="1314450" cy="1047750"/>
            </a:xfrm>
            <a:custGeom>
              <a:avLst/>
              <a:gdLst>
                <a:gd name="T0" fmla="*/ 120 w 138"/>
                <a:gd name="T1" fmla="*/ 31 h 110"/>
                <a:gd name="T2" fmla="*/ 124 w 138"/>
                <a:gd name="T3" fmla="*/ 1 h 110"/>
                <a:gd name="T4" fmla="*/ 107 w 138"/>
                <a:gd name="T5" fmla="*/ 9 h 110"/>
                <a:gd name="T6" fmla="*/ 83 w 138"/>
                <a:gd name="T7" fmla="*/ 13 h 110"/>
                <a:gd name="T8" fmla="*/ 46 w 138"/>
                <a:gd name="T9" fmla="*/ 21 h 110"/>
                <a:gd name="T10" fmla="*/ 28 w 138"/>
                <a:gd name="T11" fmla="*/ 40 h 110"/>
                <a:gd name="T12" fmla="*/ 10 w 138"/>
                <a:gd name="T13" fmla="*/ 40 h 110"/>
                <a:gd name="T14" fmla="*/ 1 w 138"/>
                <a:gd name="T15" fmla="*/ 57 h 110"/>
                <a:gd name="T16" fmla="*/ 3 w 138"/>
                <a:gd name="T17" fmla="*/ 76 h 110"/>
                <a:gd name="T18" fmla="*/ 20 w 138"/>
                <a:gd name="T19" fmla="*/ 107 h 110"/>
                <a:gd name="T20" fmla="*/ 22 w 138"/>
                <a:gd name="T21" fmla="*/ 98 h 110"/>
                <a:gd name="T22" fmla="*/ 21 w 138"/>
                <a:gd name="T23" fmla="*/ 86 h 110"/>
                <a:gd name="T24" fmla="*/ 30 w 138"/>
                <a:gd name="T25" fmla="*/ 67 h 110"/>
                <a:gd name="T26" fmla="*/ 43 w 138"/>
                <a:gd name="T27" fmla="*/ 66 h 110"/>
                <a:gd name="T28" fmla="*/ 55 w 138"/>
                <a:gd name="T29" fmla="*/ 69 h 110"/>
                <a:gd name="T30" fmla="*/ 121 w 138"/>
                <a:gd name="T31" fmla="*/ 57 h 110"/>
                <a:gd name="T32" fmla="*/ 120 w 138"/>
                <a:gd name="T33" fmla="*/ 3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10">
                  <a:moveTo>
                    <a:pt x="120" y="31"/>
                  </a:moveTo>
                  <a:cubicBezTo>
                    <a:pt x="127" y="27"/>
                    <a:pt x="134" y="4"/>
                    <a:pt x="124" y="1"/>
                  </a:cubicBezTo>
                  <a:cubicBezTo>
                    <a:pt x="119" y="0"/>
                    <a:pt x="111" y="8"/>
                    <a:pt x="107" y="9"/>
                  </a:cubicBezTo>
                  <a:cubicBezTo>
                    <a:pt x="99" y="11"/>
                    <a:pt x="91" y="12"/>
                    <a:pt x="83" y="13"/>
                  </a:cubicBezTo>
                  <a:cubicBezTo>
                    <a:pt x="70" y="14"/>
                    <a:pt x="57" y="15"/>
                    <a:pt x="46" y="21"/>
                  </a:cubicBezTo>
                  <a:cubicBezTo>
                    <a:pt x="39" y="24"/>
                    <a:pt x="31" y="32"/>
                    <a:pt x="28" y="40"/>
                  </a:cubicBezTo>
                  <a:cubicBezTo>
                    <a:pt x="22" y="36"/>
                    <a:pt x="15" y="36"/>
                    <a:pt x="10" y="40"/>
                  </a:cubicBezTo>
                  <a:cubicBezTo>
                    <a:pt x="5" y="44"/>
                    <a:pt x="2" y="50"/>
                    <a:pt x="1" y="57"/>
                  </a:cubicBezTo>
                  <a:cubicBezTo>
                    <a:pt x="0" y="63"/>
                    <a:pt x="1" y="70"/>
                    <a:pt x="3" y="76"/>
                  </a:cubicBezTo>
                  <a:cubicBezTo>
                    <a:pt x="4" y="81"/>
                    <a:pt x="12" y="110"/>
                    <a:pt x="20" y="107"/>
                  </a:cubicBezTo>
                  <a:cubicBezTo>
                    <a:pt x="24" y="105"/>
                    <a:pt x="22" y="100"/>
                    <a:pt x="22" y="98"/>
                  </a:cubicBezTo>
                  <a:cubicBezTo>
                    <a:pt x="22" y="94"/>
                    <a:pt x="21" y="90"/>
                    <a:pt x="21" y="86"/>
                  </a:cubicBezTo>
                  <a:cubicBezTo>
                    <a:pt x="21" y="79"/>
                    <a:pt x="23" y="70"/>
                    <a:pt x="30" y="67"/>
                  </a:cubicBezTo>
                  <a:cubicBezTo>
                    <a:pt x="34" y="65"/>
                    <a:pt x="39" y="65"/>
                    <a:pt x="43" y="66"/>
                  </a:cubicBezTo>
                  <a:cubicBezTo>
                    <a:pt x="47" y="67"/>
                    <a:pt x="51" y="68"/>
                    <a:pt x="55" y="69"/>
                  </a:cubicBezTo>
                  <a:cubicBezTo>
                    <a:pt x="77" y="76"/>
                    <a:pt x="103" y="71"/>
                    <a:pt x="121" y="57"/>
                  </a:cubicBezTo>
                  <a:cubicBezTo>
                    <a:pt x="129" y="50"/>
                    <a:pt x="138" y="21"/>
                    <a:pt x="120" y="31"/>
                  </a:cubicBezTo>
                  <a:close/>
                </a:path>
              </a:pathLst>
            </a:custGeom>
            <a:solidFill>
              <a:srgbClr val="AD3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2" name="Freeform 1285">
              <a:extLst>
                <a:ext uri="{FF2B5EF4-FFF2-40B4-BE49-F238E27FC236}">
                  <a16:creationId xmlns:a16="http://schemas.microsoft.com/office/drawing/2014/main" xmlns="" id="{A56CED82-E53B-3248-98AA-CD58EB298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9387" y="13123863"/>
              <a:ext cx="228600" cy="123825"/>
            </a:xfrm>
            <a:custGeom>
              <a:avLst/>
              <a:gdLst>
                <a:gd name="T0" fmla="*/ 23 w 24"/>
                <a:gd name="T1" fmla="*/ 10 h 13"/>
                <a:gd name="T2" fmla="*/ 8 w 24"/>
                <a:gd name="T3" fmla="*/ 5 h 13"/>
                <a:gd name="T4" fmla="*/ 5 w 24"/>
                <a:gd name="T5" fmla="*/ 3 h 13"/>
                <a:gd name="T6" fmla="*/ 3 w 24"/>
                <a:gd name="T7" fmla="*/ 1 h 13"/>
                <a:gd name="T8" fmla="*/ 0 w 24"/>
                <a:gd name="T9" fmla="*/ 5 h 13"/>
                <a:gd name="T10" fmla="*/ 3 w 24"/>
                <a:gd name="T11" fmla="*/ 8 h 13"/>
                <a:gd name="T12" fmla="*/ 20 w 24"/>
                <a:gd name="T13" fmla="*/ 13 h 13"/>
                <a:gd name="T14" fmla="*/ 22 w 24"/>
                <a:gd name="T15" fmla="*/ 12 h 13"/>
                <a:gd name="T16" fmla="*/ 23 w 24"/>
                <a:gd name="T1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3">
                  <a:moveTo>
                    <a:pt x="23" y="10"/>
                  </a:moveTo>
                  <a:cubicBezTo>
                    <a:pt x="18" y="10"/>
                    <a:pt x="13" y="8"/>
                    <a:pt x="8" y="5"/>
                  </a:cubicBezTo>
                  <a:cubicBezTo>
                    <a:pt x="7" y="5"/>
                    <a:pt x="6" y="4"/>
                    <a:pt x="5" y="3"/>
                  </a:cubicBezTo>
                  <a:cubicBezTo>
                    <a:pt x="4" y="3"/>
                    <a:pt x="4" y="1"/>
                    <a:pt x="3" y="1"/>
                  </a:cubicBezTo>
                  <a:cubicBezTo>
                    <a:pt x="1" y="0"/>
                    <a:pt x="0" y="3"/>
                    <a:pt x="0" y="5"/>
                  </a:cubicBezTo>
                  <a:cubicBezTo>
                    <a:pt x="1" y="6"/>
                    <a:pt x="2" y="7"/>
                    <a:pt x="3" y="8"/>
                  </a:cubicBezTo>
                  <a:cubicBezTo>
                    <a:pt x="8" y="11"/>
                    <a:pt x="14" y="13"/>
                    <a:pt x="20" y="13"/>
                  </a:cubicBezTo>
                  <a:cubicBezTo>
                    <a:pt x="21" y="13"/>
                    <a:pt x="22" y="13"/>
                    <a:pt x="22" y="12"/>
                  </a:cubicBezTo>
                  <a:cubicBezTo>
                    <a:pt x="23" y="12"/>
                    <a:pt x="24" y="11"/>
                    <a:pt x="23" y="1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3" name="Freeform 1286">
              <a:extLst>
                <a:ext uri="{FF2B5EF4-FFF2-40B4-BE49-F238E27FC236}">
                  <a16:creationId xmlns:a16="http://schemas.microsoft.com/office/drawing/2014/main" xmlns="" id="{A7B1255B-69A2-8641-8407-7B86E0E75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7962" y="13114338"/>
              <a:ext cx="200025" cy="95250"/>
            </a:xfrm>
            <a:custGeom>
              <a:avLst/>
              <a:gdLst>
                <a:gd name="T0" fmla="*/ 21 w 21"/>
                <a:gd name="T1" fmla="*/ 9 h 10"/>
                <a:gd name="T2" fmla="*/ 21 w 21"/>
                <a:gd name="T3" fmla="*/ 10 h 10"/>
                <a:gd name="T4" fmla="*/ 17 w 21"/>
                <a:gd name="T5" fmla="*/ 9 h 10"/>
                <a:gd name="T6" fmla="*/ 9 w 21"/>
                <a:gd name="T7" fmla="*/ 7 h 10"/>
                <a:gd name="T8" fmla="*/ 0 w 21"/>
                <a:gd name="T9" fmla="*/ 1 h 10"/>
                <a:gd name="T10" fmla="*/ 0 w 21"/>
                <a:gd name="T11" fmla="*/ 1 h 10"/>
                <a:gd name="T12" fmla="*/ 1 w 21"/>
                <a:gd name="T13" fmla="*/ 0 h 10"/>
                <a:gd name="T14" fmla="*/ 11 w 21"/>
                <a:gd name="T15" fmla="*/ 6 h 10"/>
                <a:gd name="T16" fmla="*/ 17 w 21"/>
                <a:gd name="T17" fmla="*/ 8 h 10"/>
                <a:gd name="T18" fmla="*/ 21 w 21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0">
                  <a:moveTo>
                    <a:pt x="21" y="9"/>
                  </a:moveTo>
                  <a:cubicBezTo>
                    <a:pt x="21" y="9"/>
                    <a:pt x="21" y="10"/>
                    <a:pt x="21" y="10"/>
                  </a:cubicBezTo>
                  <a:cubicBezTo>
                    <a:pt x="19" y="10"/>
                    <a:pt x="18" y="10"/>
                    <a:pt x="17" y="9"/>
                  </a:cubicBezTo>
                  <a:cubicBezTo>
                    <a:pt x="14" y="9"/>
                    <a:pt x="12" y="8"/>
                    <a:pt x="9" y="7"/>
                  </a:cubicBezTo>
                  <a:cubicBezTo>
                    <a:pt x="6" y="6"/>
                    <a:pt x="2" y="4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4" y="3"/>
                    <a:pt x="7" y="5"/>
                    <a:pt x="11" y="6"/>
                  </a:cubicBezTo>
                  <a:cubicBezTo>
                    <a:pt x="13" y="7"/>
                    <a:pt x="15" y="8"/>
                    <a:pt x="17" y="8"/>
                  </a:cubicBezTo>
                  <a:cubicBezTo>
                    <a:pt x="18" y="8"/>
                    <a:pt x="20" y="9"/>
                    <a:pt x="21" y="9"/>
                  </a:cubicBezTo>
                  <a:close/>
                </a:path>
              </a:pathLst>
            </a:custGeom>
            <a:solidFill>
              <a:srgbClr val="509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4" name="Freeform 1287">
              <a:extLst>
                <a:ext uri="{FF2B5EF4-FFF2-40B4-BE49-F238E27FC236}">
                  <a16:creationId xmlns:a16="http://schemas.microsoft.com/office/drawing/2014/main" xmlns="" id="{63DFFAAB-D02C-344A-BB4D-50D735920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5512" y="10902951"/>
              <a:ext cx="685800" cy="171450"/>
            </a:xfrm>
            <a:custGeom>
              <a:avLst/>
              <a:gdLst>
                <a:gd name="T0" fmla="*/ 70 w 72"/>
                <a:gd name="T1" fmla="*/ 0 h 18"/>
                <a:gd name="T2" fmla="*/ 64 w 72"/>
                <a:gd name="T3" fmla="*/ 5 h 18"/>
                <a:gd name="T4" fmla="*/ 55 w 72"/>
                <a:gd name="T5" fmla="*/ 9 h 18"/>
                <a:gd name="T6" fmla="*/ 38 w 72"/>
                <a:gd name="T7" fmla="*/ 13 h 18"/>
                <a:gd name="T8" fmla="*/ 2 w 72"/>
                <a:gd name="T9" fmla="*/ 12 h 18"/>
                <a:gd name="T10" fmla="*/ 2 w 72"/>
                <a:gd name="T11" fmla="*/ 15 h 18"/>
                <a:gd name="T12" fmla="*/ 41 w 72"/>
                <a:gd name="T13" fmla="*/ 15 h 18"/>
                <a:gd name="T14" fmla="*/ 60 w 72"/>
                <a:gd name="T15" fmla="*/ 10 h 18"/>
                <a:gd name="T16" fmla="*/ 72 w 72"/>
                <a:gd name="T17" fmla="*/ 1 h 18"/>
                <a:gd name="T18" fmla="*/ 70 w 72"/>
                <a:gd name="T1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18">
                  <a:moveTo>
                    <a:pt x="70" y="0"/>
                  </a:moveTo>
                  <a:cubicBezTo>
                    <a:pt x="68" y="2"/>
                    <a:pt x="66" y="4"/>
                    <a:pt x="64" y="5"/>
                  </a:cubicBezTo>
                  <a:cubicBezTo>
                    <a:pt x="61" y="7"/>
                    <a:pt x="58" y="8"/>
                    <a:pt x="55" y="9"/>
                  </a:cubicBezTo>
                  <a:cubicBezTo>
                    <a:pt x="49" y="10"/>
                    <a:pt x="44" y="12"/>
                    <a:pt x="38" y="13"/>
                  </a:cubicBezTo>
                  <a:cubicBezTo>
                    <a:pt x="26" y="15"/>
                    <a:pt x="14" y="14"/>
                    <a:pt x="2" y="12"/>
                  </a:cubicBezTo>
                  <a:cubicBezTo>
                    <a:pt x="1" y="12"/>
                    <a:pt x="0" y="14"/>
                    <a:pt x="2" y="15"/>
                  </a:cubicBezTo>
                  <a:cubicBezTo>
                    <a:pt x="14" y="18"/>
                    <a:pt x="28" y="18"/>
                    <a:pt x="41" y="15"/>
                  </a:cubicBezTo>
                  <a:cubicBezTo>
                    <a:pt x="47" y="14"/>
                    <a:pt x="54" y="13"/>
                    <a:pt x="60" y="10"/>
                  </a:cubicBezTo>
                  <a:cubicBezTo>
                    <a:pt x="65" y="8"/>
                    <a:pt x="70" y="6"/>
                    <a:pt x="72" y="1"/>
                  </a:cubicBezTo>
                  <a:cubicBezTo>
                    <a:pt x="72" y="1"/>
                    <a:pt x="71" y="0"/>
                    <a:pt x="70" y="0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5" name="Freeform 1288">
              <a:extLst>
                <a:ext uri="{FF2B5EF4-FFF2-40B4-BE49-F238E27FC236}">
                  <a16:creationId xmlns:a16="http://schemas.microsoft.com/office/drawing/2014/main" xmlns="" id="{404CC8CD-247D-854B-B6A2-4DFF76C1D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9337" y="10826751"/>
              <a:ext cx="495300" cy="114300"/>
            </a:xfrm>
            <a:custGeom>
              <a:avLst/>
              <a:gdLst>
                <a:gd name="T0" fmla="*/ 51 w 52"/>
                <a:gd name="T1" fmla="*/ 0 h 12"/>
                <a:gd name="T2" fmla="*/ 40 w 52"/>
                <a:gd name="T3" fmla="*/ 4 h 12"/>
                <a:gd name="T4" fmla="*/ 26 w 52"/>
                <a:gd name="T5" fmla="*/ 7 h 12"/>
                <a:gd name="T6" fmla="*/ 2 w 52"/>
                <a:gd name="T7" fmla="*/ 9 h 12"/>
                <a:gd name="T8" fmla="*/ 2 w 52"/>
                <a:gd name="T9" fmla="*/ 11 h 12"/>
                <a:gd name="T10" fmla="*/ 32 w 52"/>
                <a:gd name="T11" fmla="*/ 9 h 12"/>
                <a:gd name="T12" fmla="*/ 47 w 52"/>
                <a:gd name="T13" fmla="*/ 6 h 12"/>
                <a:gd name="T14" fmla="*/ 52 w 52"/>
                <a:gd name="T15" fmla="*/ 1 h 12"/>
                <a:gd name="T16" fmla="*/ 51 w 52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12">
                  <a:moveTo>
                    <a:pt x="51" y="0"/>
                  </a:moveTo>
                  <a:cubicBezTo>
                    <a:pt x="48" y="3"/>
                    <a:pt x="43" y="4"/>
                    <a:pt x="40" y="4"/>
                  </a:cubicBezTo>
                  <a:cubicBezTo>
                    <a:pt x="35" y="5"/>
                    <a:pt x="31" y="6"/>
                    <a:pt x="26" y="7"/>
                  </a:cubicBezTo>
                  <a:cubicBezTo>
                    <a:pt x="18" y="8"/>
                    <a:pt x="10" y="8"/>
                    <a:pt x="2" y="9"/>
                  </a:cubicBezTo>
                  <a:cubicBezTo>
                    <a:pt x="0" y="9"/>
                    <a:pt x="0" y="11"/>
                    <a:pt x="2" y="11"/>
                  </a:cubicBezTo>
                  <a:cubicBezTo>
                    <a:pt x="12" y="12"/>
                    <a:pt x="22" y="10"/>
                    <a:pt x="32" y="9"/>
                  </a:cubicBezTo>
                  <a:cubicBezTo>
                    <a:pt x="37" y="8"/>
                    <a:pt x="42" y="7"/>
                    <a:pt x="47" y="6"/>
                  </a:cubicBezTo>
                  <a:cubicBezTo>
                    <a:pt x="50" y="5"/>
                    <a:pt x="52" y="4"/>
                    <a:pt x="52" y="1"/>
                  </a:cubicBezTo>
                  <a:cubicBezTo>
                    <a:pt x="52" y="1"/>
                    <a:pt x="52" y="0"/>
                    <a:pt x="51" y="0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6" name="Freeform 1289">
              <a:extLst>
                <a:ext uri="{FF2B5EF4-FFF2-40B4-BE49-F238E27FC236}">
                  <a16:creationId xmlns:a16="http://schemas.microsoft.com/office/drawing/2014/main" xmlns="" id="{C418D364-032C-5046-8CAD-40729E2BF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2187" y="10655301"/>
              <a:ext cx="600075" cy="180975"/>
            </a:xfrm>
            <a:custGeom>
              <a:avLst/>
              <a:gdLst>
                <a:gd name="T0" fmla="*/ 62 w 63"/>
                <a:gd name="T1" fmla="*/ 0 h 19"/>
                <a:gd name="T2" fmla="*/ 55 w 63"/>
                <a:gd name="T3" fmla="*/ 1 h 19"/>
                <a:gd name="T4" fmla="*/ 45 w 63"/>
                <a:gd name="T5" fmla="*/ 2 h 19"/>
                <a:gd name="T6" fmla="*/ 29 w 63"/>
                <a:gd name="T7" fmla="*/ 4 h 19"/>
                <a:gd name="T8" fmla="*/ 0 w 63"/>
                <a:gd name="T9" fmla="*/ 17 h 19"/>
                <a:gd name="T10" fmla="*/ 1 w 63"/>
                <a:gd name="T11" fmla="*/ 18 h 19"/>
                <a:gd name="T12" fmla="*/ 29 w 63"/>
                <a:gd name="T13" fmla="*/ 7 h 19"/>
                <a:gd name="T14" fmla="*/ 44 w 63"/>
                <a:gd name="T15" fmla="*/ 5 h 19"/>
                <a:gd name="T16" fmla="*/ 53 w 63"/>
                <a:gd name="T17" fmla="*/ 4 h 19"/>
                <a:gd name="T18" fmla="*/ 62 w 63"/>
                <a:gd name="T19" fmla="*/ 3 h 19"/>
                <a:gd name="T20" fmla="*/ 63 w 63"/>
                <a:gd name="T21" fmla="*/ 3 h 19"/>
                <a:gd name="T22" fmla="*/ 63 w 63"/>
                <a:gd name="T23" fmla="*/ 2 h 19"/>
                <a:gd name="T24" fmla="*/ 62 w 63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19">
                  <a:moveTo>
                    <a:pt x="62" y="0"/>
                  </a:moveTo>
                  <a:cubicBezTo>
                    <a:pt x="60" y="0"/>
                    <a:pt x="58" y="0"/>
                    <a:pt x="55" y="1"/>
                  </a:cubicBezTo>
                  <a:cubicBezTo>
                    <a:pt x="52" y="1"/>
                    <a:pt x="49" y="1"/>
                    <a:pt x="45" y="2"/>
                  </a:cubicBezTo>
                  <a:cubicBezTo>
                    <a:pt x="40" y="3"/>
                    <a:pt x="35" y="3"/>
                    <a:pt x="29" y="4"/>
                  </a:cubicBezTo>
                  <a:cubicBezTo>
                    <a:pt x="19" y="6"/>
                    <a:pt x="8" y="10"/>
                    <a:pt x="0" y="17"/>
                  </a:cubicBezTo>
                  <a:cubicBezTo>
                    <a:pt x="0" y="18"/>
                    <a:pt x="1" y="19"/>
                    <a:pt x="1" y="18"/>
                  </a:cubicBezTo>
                  <a:cubicBezTo>
                    <a:pt x="10" y="13"/>
                    <a:pt x="19" y="9"/>
                    <a:pt x="29" y="7"/>
                  </a:cubicBezTo>
                  <a:cubicBezTo>
                    <a:pt x="34" y="6"/>
                    <a:pt x="39" y="5"/>
                    <a:pt x="44" y="5"/>
                  </a:cubicBezTo>
                  <a:cubicBezTo>
                    <a:pt x="47" y="4"/>
                    <a:pt x="50" y="4"/>
                    <a:pt x="53" y="4"/>
                  </a:cubicBezTo>
                  <a:cubicBezTo>
                    <a:pt x="54" y="4"/>
                    <a:pt x="60" y="2"/>
                    <a:pt x="62" y="3"/>
                  </a:cubicBezTo>
                  <a:cubicBezTo>
                    <a:pt x="62" y="4"/>
                    <a:pt x="63" y="3"/>
                    <a:pt x="63" y="3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1"/>
                    <a:pt x="63" y="1"/>
                    <a:pt x="62" y="0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7" name="Freeform 1290">
              <a:extLst>
                <a:ext uri="{FF2B5EF4-FFF2-40B4-BE49-F238E27FC236}">
                  <a16:creationId xmlns:a16="http://schemas.microsoft.com/office/drawing/2014/main" xmlns="" id="{F7552B83-E734-8F41-8ACF-413A773CE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2612" y="11045826"/>
              <a:ext cx="161925" cy="190500"/>
            </a:xfrm>
            <a:custGeom>
              <a:avLst/>
              <a:gdLst>
                <a:gd name="T0" fmla="*/ 15 w 17"/>
                <a:gd name="T1" fmla="*/ 0 h 20"/>
                <a:gd name="T2" fmla="*/ 4 w 17"/>
                <a:gd name="T3" fmla="*/ 7 h 20"/>
                <a:gd name="T4" fmla="*/ 3 w 17"/>
                <a:gd name="T5" fmla="*/ 19 h 20"/>
                <a:gd name="T6" fmla="*/ 5 w 17"/>
                <a:gd name="T7" fmla="*/ 19 h 20"/>
                <a:gd name="T8" fmla="*/ 5 w 17"/>
                <a:gd name="T9" fmla="*/ 15 h 20"/>
                <a:gd name="T10" fmla="*/ 7 w 17"/>
                <a:gd name="T11" fmla="*/ 9 h 20"/>
                <a:gd name="T12" fmla="*/ 16 w 17"/>
                <a:gd name="T13" fmla="*/ 2 h 20"/>
                <a:gd name="T14" fmla="*/ 15 w 17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0">
                  <a:moveTo>
                    <a:pt x="15" y="0"/>
                  </a:moveTo>
                  <a:cubicBezTo>
                    <a:pt x="11" y="0"/>
                    <a:pt x="7" y="3"/>
                    <a:pt x="4" y="7"/>
                  </a:cubicBezTo>
                  <a:cubicBezTo>
                    <a:pt x="3" y="10"/>
                    <a:pt x="0" y="17"/>
                    <a:pt x="3" y="19"/>
                  </a:cubicBezTo>
                  <a:cubicBezTo>
                    <a:pt x="4" y="20"/>
                    <a:pt x="5" y="20"/>
                    <a:pt x="5" y="19"/>
                  </a:cubicBezTo>
                  <a:cubicBezTo>
                    <a:pt x="5" y="17"/>
                    <a:pt x="5" y="16"/>
                    <a:pt x="5" y="15"/>
                  </a:cubicBezTo>
                  <a:cubicBezTo>
                    <a:pt x="5" y="13"/>
                    <a:pt x="6" y="11"/>
                    <a:pt x="7" y="9"/>
                  </a:cubicBezTo>
                  <a:cubicBezTo>
                    <a:pt x="9" y="5"/>
                    <a:pt x="12" y="4"/>
                    <a:pt x="16" y="2"/>
                  </a:cubicBezTo>
                  <a:cubicBezTo>
                    <a:pt x="17" y="2"/>
                    <a:pt x="17" y="0"/>
                    <a:pt x="15" y="0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8" name="Freeform 1291">
              <a:extLst>
                <a:ext uri="{FF2B5EF4-FFF2-40B4-BE49-F238E27FC236}">
                  <a16:creationId xmlns:a16="http://schemas.microsoft.com/office/drawing/2014/main" xmlns="" id="{0C7D1176-71E9-5F45-A55F-137FE8E70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2612" y="10922001"/>
              <a:ext cx="161925" cy="85725"/>
            </a:xfrm>
            <a:custGeom>
              <a:avLst/>
              <a:gdLst>
                <a:gd name="T0" fmla="*/ 17 w 17"/>
                <a:gd name="T1" fmla="*/ 8 h 9"/>
                <a:gd name="T2" fmla="*/ 0 w 17"/>
                <a:gd name="T3" fmla="*/ 5 h 9"/>
                <a:gd name="T4" fmla="*/ 0 w 17"/>
                <a:gd name="T5" fmla="*/ 7 h 9"/>
                <a:gd name="T6" fmla="*/ 0 w 17"/>
                <a:gd name="T7" fmla="*/ 8 h 9"/>
                <a:gd name="T8" fmla="*/ 1 w 17"/>
                <a:gd name="T9" fmla="*/ 8 h 9"/>
                <a:gd name="T10" fmla="*/ 3 w 17"/>
                <a:gd name="T11" fmla="*/ 7 h 9"/>
                <a:gd name="T12" fmla="*/ 7 w 17"/>
                <a:gd name="T13" fmla="*/ 5 h 9"/>
                <a:gd name="T14" fmla="*/ 16 w 17"/>
                <a:gd name="T15" fmla="*/ 8 h 9"/>
                <a:gd name="T16" fmla="*/ 17 w 17"/>
                <a:gd name="T1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9">
                  <a:moveTo>
                    <a:pt x="17" y="8"/>
                  </a:moveTo>
                  <a:cubicBezTo>
                    <a:pt x="15" y="0"/>
                    <a:pt x="4" y="0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2" y="8"/>
                    <a:pt x="2" y="8"/>
                    <a:pt x="3" y="7"/>
                  </a:cubicBezTo>
                  <a:cubicBezTo>
                    <a:pt x="4" y="6"/>
                    <a:pt x="5" y="5"/>
                    <a:pt x="7" y="5"/>
                  </a:cubicBezTo>
                  <a:cubicBezTo>
                    <a:pt x="11" y="4"/>
                    <a:pt x="13" y="6"/>
                    <a:pt x="16" y="8"/>
                  </a:cubicBezTo>
                  <a:cubicBezTo>
                    <a:pt x="16" y="9"/>
                    <a:pt x="17" y="8"/>
                    <a:pt x="17" y="8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9" name="Freeform 1292">
              <a:extLst>
                <a:ext uri="{FF2B5EF4-FFF2-40B4-BE49-F238E27FC236}">
                  <a16:creationId xmlns:a16="http://schemas.microsoft.com/office/drawing/2014/main" xmlns="" id="{4BB20206-CC3D-B04A-939E-41E6F1212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8337" y="10883901"/>
              <a:ext cx="85725" cy="76200"/>
            </a:xfrm>
            <a:custGeom>
              <a:avLst/>
              <a:gdLst>
                <a:gd name="T0" fmla="*/ 9 w 9"/>
                <a:gd name="T1" fmla="*/ 7 h 8"/>
                <a:gd name="T2" fmla="*/ 8 w 9"/>
                <a:gd name="T3" fmla="*/ 5 h 8"/>
                <a:gd name="T4" fmla="*/ 6 w 9"/>
                <a:gd name="T5" fmla="*/ 3 h 8"/>
                <a:gd name="T6" fmla="*/ 1 w 9"/>
                <a:gd name="T7" fmla="*/ 0 h 8"/>
                <a:gd name="T8" fmla="*/ 1 w 9"/>
                <a:gd name="T9" fmla="*/ 3 h 8"/>
                <a:gd name="T10" fmla="*/ 5 w 9"/>
                <a:gd name="T11" fmla="*/ 5 h 8"/>
                <a:gd name="T12" fmla="*/ 6 w 9"/>
                <a:gd name="T13" fmla="*/ 6 h 8"/>
                <a:gd name="T14" fmla="*/ 8 w 9"/>
                <a:gd name="T15" fmla="*/ 7 h 8"/>
                <a:gd name="T16" fmla="*/ 9 w 9"/>
                <a:gd name="T1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8">
                  <a:moveTo>
                    <a:pt x="9" y="7"/>
                  </a:moveTo>
                  <a:cubicBezTo>
                    <a:pt x="9" y="6"/>
                    <a:pt x="9" y="5"/>
                    <a:pt x="8" y="5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1"/>
                    <a:pt x="3" y="0"/>
                    <a:pt x="1" y="0"/>
                  </a:cubicBezTo>
                  <a:cubicBezTo>
                    <a:pt x="0" y="0"/>
                    <a:pt x="0" y="2"/>
                    <a:pt x="1" y="3"/>
                  </a:cubicBezTo>
                  <a:cubicBezTo>
                    <a:pt x="2" y="4"/>
                    <a:pt x="4" y="4"/>
                    <a:pt x="5" y="5"/>
                  </a:cubicBezTo>
                  <a:cubicBezTo>
                    <a:pt x="5" y="5"/>
                    <a:pt x="6" y="6"/>
                    <a:pt x="6" y="6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8"/>
                    <a:pt x="9" y="7"/>
                    <a:pt x="9" y="7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0" name="Freeform 1293">
              <a:extLst>
                <a:ext uri="{FF2B5EF4-FFF2-40B4-BE49-F238E27FC236}">
                  <a16:creationId xmlns:a16="http://schemas.microsoft.com/office/drawing/2014/main" xmlns="" id="{D5F2B5C5-31A6-0C4B-861C-CF29825B0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8362" y="11474451"/>
              <a:ext cx="200025" cy="200025"/>
            </a:xfrm>
            <a:custGeom>
              <a:avLst/>
              <a:gdLst>
                <a:gd name="T0" fmla="*/ 20 w 21"/>
                <a:gd name="T1" fmla="*/ 13 h 21"/>
                <a:gd name="T2" fmla="*/ 11 w 21"/>
                <a:gd name="T3" fmla="*/ 1 h 21"/>
                <a:gd name="T4" fmla="*/ 1 w 21"/>
                <a:gd name="T5" fmla="*/ 9 h 21"/>
                <a:gd name="T6" fmla="*/ 9 w 21"/>
                <a:gd name="T7" fmla="*/ 20 h 21"/>
                <a:gd name="T8" fmla="*/ 20 w 21"/>
                <a:gd name="T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3"/>
                  </a:moveTo>
                  <a:cubicBezTo>
                    <a:pt x="21" y="8"/>
                    <a:pt x="17" y="1"/>
                    <a:pt x="11" y="1"/>
                  </a:cubicBezTo>
                  <a:cubicBezTo>
                    <a:pt x="7" y="0"/>
                    <a:pt x="2" y="5"/>
                    <a:pt x="1" y="9"/>
                  </a:cubicBezTo>
                  <a:cubicBezTo>
                    <a:pt x="0" y="14"/>
                    <a:pt x="4" y="19"/>
                    <a:pt x="9" y="20"/>
                  </a:cubicBezTo>
                  <a:cubicBezTo>
                    <a:pt x="13" y="21"/>
                    <a:pt x="19" y="17"/>
                    <a:pt x="20" y="13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1" name="Freeform 1294">
              <a:extLst>
                <a:ext uri="{FF2B5EF4-FFF2-40B4-BE49-F238E27FC236}">
                  <a16:creationId xmlns:a16="http://schemas.microsoft.com/office/drawing/2014/main" xmlns="" id="{FF0ABF80-8263-0A4C-997B-710798BE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9862" y="11360151"/>
              <a:ext cx="200025" cy="190500"/>
            </a:xfrm>
            <a:custGeom>
              <a:avLst/>
              <a:gdLst>
                <a:gd name="T0" fmla="*/ 18 w 21"/>
                <a:gd name="T1" fmla="*/ 16 h 20"/>
                <a:gd name="T2" fmla="*/ 17 w 21"/>
                <a:gd name="T3" fmla="*/ 3 h 20"/>
                <a:gd name="T4" fmla="*/ 3 w 21"/>
                <a:gd name="T5" fmla="*/ 3 h 20"/>
                <a:gd name="T6" fmla="*/ 4 w 21"/>
                <a:gd name="T7" fmla="*/ 17 h 20"/>
                <a:gd name="T8" fmla="*/ 17 w 21"/>
                <a:gd name="T9" fmla="*/ 17 h 20"/>
                <a:gd name="T10" fmla="*/ 18 w 21"/>
                <a:gd name="T11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0">
                  <a:moveTo>
                    <a:pt x="18" y="16"/>
                  </a:moveTo>
                  <a:cubicBezTo>
                    <a:pt x="21" y="12"/>
                    <a:pt x="20" y="6"/>
                    <a:pt x="17" y="3"/>
                  </a:cubicBezTo>
                  <a:cubicBezTo>
                    <a:pt x="13" y="0"/>
                    <a:pt x="7" y="0"/>
                    <a:pt x="3" y="3"/>
                  </a:cubicBezTo>
                  <a:cubicBezTo>
                    <a:pt x="0" y="7"/>
                    <a:pt x="0" y="13"/>
                    <a:pt x="4" y="17"/>
                  </a:cubicBezTo>
                  <a:cubicBezTo>
                    <a:pt x="7" y="20"/>
                    <a:pt x="13" y="20"/>
                    <a:pt x="17" y="17"/>
                  </a:cubicBezTo>
                  <a:cubicBezTo>
                    <a:pt x="18" y="17"/>
                    <a:pt x="17" y="17"/>
                    <a:pt x="18" y="16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181" name="TextBox 180"/>
          <p:cNvSpPr txBox="1"/>
          <p:nvPr/>
        </p:nvSpPr>
        <p:spPr>
          <a:xfrm>
            <a:off x="3627535" y="1196976"/>
            <a:ext cx="165488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cap="all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«Ресурсы современного урока как условие успешности школьников»</a:t>
            </a:r>
            <a:endParaRPr lang="en-US" sz="8000" b="1" cap="all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grpSp>
        <p:nvGrpSpPr>
          <p:cNvPr id="977" name="กลุ่ม 281">
            <a:extLst>
              <a:ext uri="{FF2B5EF4-FFF2-40B4-BE49-F238E27FC236}">
                <a16:creationId xmlns:a16="http://schemas.microsoft.com/office/drawing/2014/main" xmlns="" id="{63226DFF-80A1-1044-BAB7-86F9781E74D6}"/>
              </a:ext>
            </a:extLst>
          </p:cNvPr>
          <p:cNvGrpSpPr/>
          <p:nvPr/>
        </p:nvGrpSpPr>
        <p:grpSpPr>
          <a:xfrm>
            <a:off x="21077237" y="9601201"/>
            <a:ext cx="2746872" cy="4114800"/>
            <a:chOff x="12814301" y="7720013"/>
            <a:chExt cx="1219200" cy="2278063"/>
          </a:xfrm>
        </p:grpSpPr>
        <p:sp>
          <p:nvSpPr>
            <p:cNvPr id="978" name="Freeform 1106">
              <a:extLst>
                <a:ext uri="{FF2B5EF4-FFF2-40B4-BE49-F238E27FC236}">
                  <a16:creationId xmlns:a16="http://schemas.microsoft.com/office/drawing/2014/main" xmlns="" id="{76754352-9777-4B4D-A0A9-D5B33354B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4301" y="7720013"/>
              <a:ext cx="1219200" cy="1668463"/>
            </a:xfrm>
            <a:custGeom>
              <a:avLst/>
              <a:gdLst>
                <a:gd name="T0" fmla="*/ 0 w 128"/>
                <a:gd name="T1" fmla="*/ 91 h 175"/>
                <a:gd name="T2" fmla="*/ 64 w 128"/>
                <a:gd name="T3" fmla="*/ 175 h 175"/>
                <a:gd name="T4" fmla="*/ 128 w 128"/>
                <a:gd name="T5" fmla="*/ 91 h 175"/>
                <a:gd name="T6" fmla="*/ 64 w 128"/>
                <a:gd name="T7" fmla="*/ 7 h 175"/>
                <a:gd name="T8" fmla="*/ 0 w 128"/>
                <a:gd name="T9" fmla="*/ 9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75">
                  <a:moveTo>
                    <a:pt x="0" y="91"/>
                  </a:moveTo>
                  <a:cubicBezTo>
                    <a:pt x="0" y="138"/>
                    <a:pt x="29" y="175"/>
                    <a:pt x="64" y="175"/>
                  </a:cubicBezTo>
                  <a:cubicBezTo>
                    <a:pt x="99" y="175"/>
                    <a:pt x="128" y="138"/>
                    <a:pt x="128" y="91"/>
                  </a:cubicBezTo>
                  <a:cubicBezTo>
                    <a:pt x="128" y="45"/>
                    <a:pt x="99" y="12"/>
                    <a:pt x="64" y="7"/>
                  </a:cubicBezTo>
                  <a:cubicBezTo>
                    <a:pt x="15" y="0"/>
                    <a:pt x="0" y="45"/>
                    <a:pt x="0" y="91"/>
                  </a:cubicBezTo>
                  <a:close/>
                </a:path>
              </a:pathLst>
            </a:custGeom>
            <a:solidFill>
              <a:srgbClr val="55A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9" name="Freeform 1107">
              <a:extLst>
                <a:ext uri="{FF2B5EF4-FFF2-40B4-BE49-F238E27FC236}">
                  <a16:creationId xmlns:a16="http://schemas.microsoft.com/office/drawing/2014/main" xmlns="" id="{F169A0FF-5251-BA4B-B807-95A44475A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9576" y="8224838"/>
              <a:ext cx="609600" cy="1773238"/>
            </a:xfrm>
            <a:custGeom>
              <a:avLst/>
              <a:gdLst>
                <a:gd name="T0" fmla="*/ 0 w 384"/>
                <a:gd name="T1" fmla="*/ 385 h 1117"/>
                <a:gd name="T2" fmla="*/ 180 w 384"/>
                <a:gd name="T3" fmla="*/ 487 h 1117"/>
                <a:gd name="T4" fmla="*/ 192 w 384"/>
                <a:gd name="T5" fmla="*/ 168 h 1117"/>
                <a:gd name="T6" fmla="*/ 150 w 384"/>
                <a:gd name="T7" fmla="*/ 78 h 1117"/>
                <a:gd name="T8" fmla="*/ 192 w 384"/>
                <a:gd name="T9" fmla="*/ 132 h 1117"/>
                <a:gd name="T10" fmla="*/ 198 w 384"/>
                <a:gd name="T11" fmla="*/ 0 h 1117"/>
                <a:gd name="T12" fmla="*/ 204 w 384"/>
                <a:gd name="T13" fmla="*/ 198 h 1117"/>
                <a:gd name="T14" fmla="*/ 210 w 384"/>
                <a:gd name="T15" fmla="*/ 318 h 1117"/>
                <a:gd name="T16" fmla="*/ 384 w 384"/>
                <a:gd name="T17" fmla="*/ 264 h 1117"/>
                <a:gd name="T18" fmla="*/ 210 w 384"/>
                <a:gd name="T19" fmla="*/ 361 h 1117"/>
                <a:gd name="T20" fmla="*/ 234 w 384"/>
                <a:gd name="T21" fmla="*/ 1117 h 1117"/>
                <a:gd name="T22" fmla="*/ 150 w 384"/>
                <a:gd name="T23" fmla="*/ 1117 h 1117"/>
                <a:gd name="T24" fmla="*/ 174 w 384"/>
                <a:gd name="T25" fmla="*/ 517 h 1117"/>
                <a:gd name="T26" fmla="*/ 0 w 384"/>
                <a:gd name="T27" fmla="*/ 385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4" h="1117">
                  <a:moveTo>
                    <a:pt x="0" y="385"/>
                  </a:moveTo>
                  <a:lnTo>
                    <a:pt x="180" y="487"/>
                  </a:lnTo>
                  <a:lnTo>
                    <a:pt x="192" y="168"/>
                  </a:lnTo>
                  <a:lnTo>
                    <a:pt x="150" y="78"/>
                  </a:lnTo>
                  <a:lnTo>
                    <a:pt x="192" y="132"/>
                  </a:lnTo>
                  <a:lnTo>
                    <a:pt x="198" y="0"/>
                  </a:lnTo>
                  <a:lnTo>
                    <a:pt x="204" y="198"/>
                  </a:lnTo>
                  <a:lnTo>
                    <a:pt x="210" y="318"/>
                  </a:lnTo>
                  <a:lnTo>
                    <a:pt x="384" y="264"/>
                  </a:lnTo>
                  <a:lnTo>
                    <a:pt x="210" y="361"/>
                  </a:lnTo>
                  <a:lnTo>
                    <a:pt x="234" y="1117"/>
                  </a:lnTo>
                  <a:lnTo>
                    <a:pt x="150" y="1117"/>
                  </a:lnTo>
                  <a:lnTo>
                    <a:pt x="174" y="517"/>
                  </a:lnTo>
                  <a:lnTo>
                    <a:pt x="0" y="385"/>
                  </a:lnTo>
                  <a:close/>
                </a:path>
              </a:pathLst>
            </a:custGeom>
            <a:solidFill>
              <a:srgbClr val="874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425061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/>
          <p:cNvGrpSpPr/>
          <p:nvPr/>
        </p:nvGrpSpPr>
        <p:grpSpPr>
          <a:xfrm>
            <a:off x="4209085" y="438935"/>
            <a:ext cx="15801352" cy="1470728"/>
            <a:chOff x="9856701" y="508902"/>
            <a:chExt cx="5072499" cy="1470728"/>
          </a:xfrm>
        </p:grpSpPr>
        <p:sp>
          <p:nvSpPr>
            <p:cNvPr id="182" name="TextBox 181"/>
            <p:cNvSpPr txBox="1"/>
            <p:nvPr/>
          </p:nvSpPr>
          <p:spPr>
            <a:xfrm>
              <a:off x="9856701" y="508902"/>
              <a:ext cx="507249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200" b="1" dirty="0">
                  <a:solidFill>
                    <a:srgbClr val="002060"/>
                  </a:solidFill>
                  <a:latin typeface="Lato Black" charset="0"/>
                  <a:ea typeface="Lato Black" charset="0"/>
                  <a:cs typeface="Lato Black" charset="0"/>
                </a:rPr>
                <a:t>ТЕХНОЛОГИЧЕСКИЕ РЕСУРСЫ</a:t>
              </a:r>
              <a:endParaRPr lang="en-US" sz="7200" b="1" dirty="0">
                <a:solidFill>
                  <a:srgbClr val="002060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grpSp>
          <p:nvGrpSpPr>
            <p:cNvPr id="183" name="กลุ่ม 1"/>
            <p:cNvGrpSpPr/>
            <p:nvPr/>
          </p:nvGrpSpPr>
          <p:grpSpPr>
            <a:xfrm>
              <a:off x="10409237" y="1752600"/>
              <a:ext cx="3429001" cy="227030"/>
              <a:chOff x="731836" y="7607630"/>
              <a:chExt cx="3657601" cy="240970"/>
            </a:xfrm>
          </p:grpSpPr>
          <p:sp>
            <p:nvSpPr>
              <p:cNvPr id="184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5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6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7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8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9" name="Rectangle 16"/>
              <p:cNvSpPr/>
              <p:nvPr/>
            </p:nvSpPr>
            <p:spPr>
              <a:xfrm flipV="1">
                <a:off x="3845205" y="7607630"/>
                <a:ext cx="544232" cy="24097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202" name="Group 201"/>
          <p:cNvGrpSpPr/>
          <p:nvPr/>
        </p:nvGrpSpPr>
        <p:grpSpPr>
          <a:xfrm>
            <a:off x="16933767" y="4141149"/>
            <a:ext cx="4964065" cy="1436096"/>
            <a:chOff x="17168907" y="1956877"/>
            <a:chExt cx="4964065" cy="1436096"/>
          </a:xfrm>
        </p:grpSpPr>
        <p:sp>
          <p:nvSpPr>
            <p:cNvPr id="203" name="TextBox 202"/>
            <p:cNvSpPr txBox="1"/>
            <p:nvPr/>
          </p:nvSpPr>
          <p:spPr>
            <a:xfrm>
              <a:off x="17168907" y="2432746"/>
              <a:ext cx="4964065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wo main data statistical this methodologies</a:t>
              </a: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17168907" y="1956877"/>
              <a:ext cx="3049438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 C</a:t>
              </a:r>
              <a:endParaRPr lang="id-ID" sz="36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sp>
        <p:nvSpPr>
          <p:cNvPr id="209" name="TextBox 208"/>
          <p:cNvSpPr txBox="1"/>
          <p:nvPr/>
        </p:nvSpPr>
        <p:spPr>
          <a:xfrm>
            <a:off x="2394931" y="3672245"/>
            <a:ext cx="3049438" cy="738627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Data Here A</a:t>
            </a:r>
            <a:endParaRPr lang="id-ID" sz="36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210" name="Group 209"/>
          <p:cNvGrpSpPr/>
          <p:nvPr/>
        </p:nvGrpSpPr>
        <p:grpSpPr>
          <a:xfrm>
            <a:off x="2684367" y="6579549"/>
            <a:ext cx="4964065" cy="1436096"/>
            <a:chOff x="1655901" y="7174504"/>
            <a:chExt cx="4964065" cy="1436096"/>
          </a:xfrm>
        </p:grpSpPr>
        <p:sp>
          <p:nvSpPr>
            <p:cNvPr id="211" name="TextBox 210"/>
            <p:cNvSpPr txBox="1"/>
            <p:nvPr/>
          </p:nvSpPr>
          <p:spPr>
            <a:xfrm>
              <a:off x="1655901" y="7650373"/>
              <a:ext cx="4964065" cy="960227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Lorem Ipsum has two main data statistical this methodologies</a:t>
              </a: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1655901" y="7174504"/>
              <a:ext cx="3049438" cy="73862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en-US" sz="3600" b="1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Data Here B</a:t>
              </a:r>
              <a:endParaRPr lang="id-ID" sz="36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</p:grpSp>
      <p:grpSp>
        <p:nvGrpSpPr>
          <p:cNvPr id="294" name="กลุ่ม 340"/>
          <p:cNvGrpSpPr/>
          <p:nvPr/>
        </p:nvGrpSpPr>
        <p:grpSpPr>
          <a:xfrm>
            <a:off x="18994881" y="9818235"/>
            <a:ext cx="5307408" cy="3737758"/>
            <a:chOff x="4884738" y="5400675"/>
            <a:chExt cx="1935163" cy="1639888"/>
          </a:xfrm>
        </p:grpSpPr>
        <p:sp>
          <p:nvSpPr>
            <p:cNvPr id="295" name="Freeform 1122"/>
            <p:cNvSpPr>
              <a:spLocks/>
            </p:cNvSpPr>
            <p:nvPr/>
          </p:nvSpPr>
          <p:spPr bwMode="auto">
            <a:xfrm>
              <a:off x="4884738" y="5468938"/>
              <a:ext cx="1935163" cy="1571625"/>
            </a:xfrm>
            <a:custGeom>
              <a:avLst/>
              <a:gdLst>
                <a:gd name="T0" fmla="*/ 200 w 203"/>
                <a:gd name="T1" fmla="*/ 0 h 165"/>
                <a:gd name="T2" fmla="*/ 0 w 203"/>
                <a:gd name="T3" fmla="*/ 3 h 165"/>
                <a:gd name="T4" fmla="*/ 2 w 203"/>
                <a:gd name="T5" fmla="*/ 160 h 165"/>
                <a:gd name="T6" fmla="*/ 88 w 203"/>
                <a:gd name="T7" fmla="*/ 158 h 165"/>
                <a:gd name="T8" fmla="*/ 102 w 203"/>
                <a:gd name="T9" fmla="*/ 165 h 165"/>
                <a:gd name="T10" fmla="*/ 115 w 203"/>
                <a:gd name="T11" fmla="*/ 158 h 165"/>
                <a:gd name="T12" fmla="*/ 203 w 203"/>
                <a:gd name="T13" fmla="*/ 157 h 165"/>
                <a:gd name="T14" fmla="*/ 200 w 203"/>
                <a:gd name="T15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3" h="165">
                  <a:moveTo>
                    <a:pt x="20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0"/>
                    <a:pt x="2" y="160"/>
                    <a:pt x="2" y="160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90" y="161"/>
                    <a:pt x="95" y="165"/>
                    <a:pt x="102" y="165"/>
                  </a:cubicBezTo>
                  <a:cubicBezTo>
                    <a:pt x="108" y="164"/>
                    <a:pt x="114" y="161"/>
                    <a:pt x="115" y="158"/>
                  </a:cubicBezTo>
                  <a:cubicBezTo>
                    <a:pt x="203" y="157"/>
                    <a:pt x="203" y="157"/>
                    <a:pt x="203" y="157"/>
                  </a:cubicBezTo>
                  <a:lnTo>
                    <a:pt x="200" y="0"/>
                  </a:lnTo>
                  <a:close/>
                </a:path>
              </a:pathLst>
            </a:custGeom>
            <a:solidFill>
              <a:srgbClr val="F049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6" name="Freeform 1123"/>
            <p:cNvSpPr>
              <a:spLocks/>
            </p:cNvSpPr>
            <p:nvPr/>
          </p:nvSpPr>
          <p:spPr bwMode="auto">
            <a:xfrm>
              <a:off x="4999038" y="6640513"/>
              <a:ext cx="1687513" cy="247650"/>
            </a:xfrm>
            <a:custGeom>
              <a:avLst/>
              <a:gdLst>
                <a:gd name="T0" fmla="*/ 1063 w 1063"/>
                <a:gd name="T1" fmla="*/ 0 h 156"/>
                <a:gd name="T2" fmla="*/ 0 w 1063"/>
                <a:gd name="T3" fmla="*/ 18 h 156"/>
                <a:gd name="T4" fmla="*/ 0 w 1063"/>
                <a:gd name="T5" fmla="*/ 156 h 156"/>
                <a:gd name="T6" fmla="*/ 1063 w 1063"/>
                <a:gd name="T7" fmla="*/ 138 h 156"/>
                <a:gd name="T8" fmla="*/ 1063 w 1063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3" h="156">
                  <a:moveTo>
                    <a:pt x="1063" y="0"/>
                  </a:moveTo>
                  <a:lnTo>
                    <a:pt x="0" y="18"/>
                  </a:lnTo>
                  <a:lnTo>
                    <a:pt x="0" y="156"/>
                  </a:lnTo>
                  <a:lnTo>
                    <a:pt x="1063" y="138"/>
                  </a:lnTo>
                  <a:lnTo>
                    <a:pt x="1063" y="0"/>
                  </a:lnTo>
                  <a:close/>
                </a:path>
              </a:pathLst>
            </a:custGeom>
            <a:solidFill>
              <a:srgbClr val="C7BE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7" name="Freeform 1124"/>
            <p:cNvSpPr>
              <a:spLocks/>
            </p:cNvSpPr>
            <p:nvPr/>
          </p:nvSpPr>
          <p:spPr bwMode="auto">
            <a:xfrm>
              <a:off x="4970463" y="5410200"/>
              <a:ext cx="1716088" cy="1439863"/>
            </a:xfrm>
            <a:custGeom>
              <a:avLst/>
              <a:gdLst>
                <a:gd name="T0" fmla="*/ 89 w 180"/>
                <a:gd name="T1" fmla="*/ 17 h 151"/>
                <a:gd name="T2" fmla="*/ 0 w 180"/>
                <a:gd name="T3" fmla="*/ 3 h 151"/>
                <a:gd name="T4" fmla="*/ 2 w 180"/>
                <a:gd name="T5" fmla="*/ 137 h 151"/>
                <a:gd name="T6" fmla="*/ 91 w 180"/>
                <a:gd name="T7" fmla="*/ 151 h 151"/>
                <a:gd name="T8" fmla="*/ 180 w 180"/>
                <a:gd name="T9" fmla="*/ 134 h 151"/>
                <a:gd name="T10" fmla="*/ 178 w 180"/>
                <a:gd name="T11" fmla="*/ 0 h 151"/>
                <a:gd name="T12" fmla="*/ 89 w 180"/>
                <a:gd name="T13" fmla="*/ 1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51">
                  <a:moveTo>
                    <a:pt x="89" y="17"/>
                  </a:moveTo>
                  <a:cubicBezTo>
                    <a:pt x="89" y="17"/>
                    <a:pt x="63" y="2"/>
                    <a:pt x="0" y="3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65" y="136"/>
                    <a:pt x="91" y="151"/>
                    <a:pt x="91" y="151"/>
                  </a:cubicBezTo>
                  <a:cubicBezTo>
                    <a:pt x="91" y="151"/>
                    <a:pt x="117" y="135"/>
                    <a:pt x="180" y="134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115" y="1"/>
                    <a:pt x="89" y="17"/>
                    <a:pt x="89" y="17"/>
                  </a:cubicBezTo>
                  <a:close/>
                </a:path>
              </a:pathLst>
            </a:custGeom>
            <a:solidFill>
              <a:srgbClr val="EAE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9" name="Freeform 1126"/>
            <p:cNvSpPr>
              <a:spLocks/>
            </p:cNvSpPr>
            <p:nvPr/>
          </p:nvSpPr>
          <p:spPr bwMode="auto">
            <a:xfrm>
              <a:off x="6238876" y="5400675"/>
              <a:ext cx="266700" cy="525463"/>
            </a:xfrm>
            <a:custGeom>
              <a:avLst/>
              <a:gdLst>
                <a:gd name="T0" fmla="*/ 168 w 168"/>
                <a:gd name="T1" fmla="*/ 331 h 331"/>
                <a:gd name="T2" fmla="*/ 84 w 168"/>
                <a:gd name="T3" fmla="*/ 241 h 331"/>
                <a:gd name="T4" fmla="*/ 6 w 168"/>
                <a:gd name="T5" fmla="*/ 331 h 331"/>
                <a:gd name="T6" fmla="*/ 0 w 168"/>
                <a:gd name="T7" fmla="*/ 24 h 331"/>
                <a:gd name="T8" fmla="*/ 162 w 168"/>
                <a:gd name="T9" fmla="*/ 0 h 331"/>
                <a:gd name="T10" fmla="*/ 168 w 168"/>
                <a:gd name="T11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" h="331">
                  <a:moveTo>
                    <a:pt x="168" y="331"/>
                  </a:moveTo>
                  <a:lnTo>
                    <a:pt x="84" y="241"/>
                  </a:lnTo>
                  <a:lnTo>
                    <a:pt x="6" y="331"/>
                  </a:lnTo>
                  <a:lnTo>
                    <a:pt x="0" y="24"/>
                  </a:lnTo>
                  <a:lnTo>
                    <a:pt x="162" y="0"/>
                  </a:lnTo>
                  <a:lnTo>
                    <a:pt x="168" y="331"/>
                  </a:lnTo>
                  <a:close/>
                </a:path>
              </a:pathLst>
            </a:custGeom>
            <a:solidFill>
              <a:srgbClr val="F15D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61" name="Group 60"/>
          <p:cNvGrpSpPr/>
          <p:nvPr/>
        </p:nvGrpSpPr>
        <p:grpSpPr>
          <a:xfrm rot="20756660">
            <a:off x="19386948" y="10868745"/>
            <a:ext cx="480017" cy="3085016"/>
            <a:chOff x="990928" y="9342266"/>
            <a:chExt cx="489378" cy="3225284"/>
          </a:xfrm>
        </p:grpSpPr>
        <p:sp>
          <p:nvSpPr>
            <p:cNvPr id="62" name="Freeform 90658"/>
            <p:cNvSpPr>
              <a:spLocks/>
            </p:cNvSpPr>
            <p:nvPr/>
          </p:nvSpPr>
          <p:spPr bwMode="auto">
            <a:xfrm>
              <a:off x="990928" y="9342266"/>
              <a:ext cx="435431" cy="3225281"/>
            </a:xfrm>
            <a:custGeom>
              <a:avLst/>
              <a:gdLst>
                <a:gd name="T0" fmla="*/ 10 w 16"/>
                <a:gd name="T1" fmla="*/ 0 h 118"/>
                <a:gd name="T2" fmla="*/ 5 w 16"/>
                <a:gd name="T3" fmla="*/ 6 h 118"/>
                <a:gd name="T4" fmla="*/ 5 w 16"/>
                <a:gd name="T5" fmla="*/ 11 h 118"/>
                <a:gd name="T6" fmla="*/ 5 w 16"/>
                <a:gd name="T7" fmla="*/ 11 h 118"/>
                <a:gd name="T8" fmla="*/ 0 w 16"/>
                <a:gd name="T9" fmla="*/ 16 h 118"/>
                <a:gd name="T10" fmla="*/ 0 w 16"/>
                <a:gd name="T11" fmla="*/ 48 h 118"/>
                <a:gd name="T12" fmla="*/ 4 w 16"/>
                <a:gd name="T13" fmla="*/ 45 h 118"/>
                <a:gd name="T14" fmla="*/ 4 w 16"/>
                <a:gd name="T15" fmla="*/ 41 h 118"/>
                <a:gd name="T16" fmla="*/ 3 w 16"/>
                <a:gd name="T17" fmla="*/ 40 h 118"/>
                <a:gd name="T18" fmla="*/ 3 w 16"/>
                <a:gd name="T19" fmla="*/ 17 h 118"/>
                <a:gd name="T20" fmla="*/ 5 w 16"/>
                <a:gd name="T21" fmla="*/ 15 h 118"/>
                <a:gd name="T22" fmla="*/ 5 w 16"/>
                <a:gd name="T23" fmla="*/ 15 h 118"/>
                <a:gd name="T24" fmla="*/ 5 w 16"/>
                <a:gd name="T25" fmla="*/ 96 h 118"/>
                <a:gd name="T26" fmla="*/ 8 w 16"/>
                <a:gd name="T27" fmla="*/ 114 h 118"/>
                <a:gd name="T28" fmla="*/ 9 w 16"/>
                <a:gd name="T29" fmla="*/ 114 h 118"/>
                <a:gd name="T30" fmla="*/ 9 w 16"/>
                <a:gd name="T31" fmla="*/ 116 h 118"/>
                <a:gd name="T32" fmla="*/ 10 w 16"/>
                <a:gd name="T33" fmla="*/ 118 h 118"/>
                <a:gd name="T34" fmla="*/ 12 w 16"/>
                <a:gd name="T35" fmla="*/ 116 h 118"/>
                <a:gd name="T36" fmla="*/ 12 w 16"/>
                <a:gd name="T37" fmla="*/ 114 h 118"/>
                <a:gd name="T38" fmla="*/ 12 w 16"/>
                <a:gd name="T39" fmla="*/ 114 h 118"/>
                <a:gd name="T40" fmla="*/ 16 w 16"/>
                <a:gd name="T41" fmla="*/ 96 h 118"/>
                <a:gd name="T42" fmla="*/ 16 w 16"/>
                <a:gd name="T43" fmla="*/ 15 h 118"/>
                <a:gd name="T44" fmla="*/ 16 w 16"/>
                <a:gd name="T45" fmla="*/ 6 h 118"/>
                <a:gd name="T46" fmla="*/ 10 w 16"/>
                <a:gd name="T47" fmla="*/ 0 h 118"/>
                <a:gd name="T48" fmla="*/ 10 w 16"/>
                <a:gd name="T4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118">
                  <a:moveTo>
                    <a:pt x="10" y="0"/>
                  </a:moveTo>
                  <a:cubicBezTo>
                    <a:pt x="7" y="0"/>
                    <a:pt x="5" y="3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0" y="12"/>
                    <a:pt x="0" y="1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3" y="47"/>
                    <a:pt x="4" y="45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6"/>
                    <a:pt x="4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8" y="114"/>
                    <a:pt x="8" y="114"/>
                    <a:pt x="9" y="114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9" y="117"/>
                    <a:pt x="10" y="118"/>
                    <a:pt x="10" y="118"/>
                  </a:cubicBezTo>
                  <a:cubicBezTo>
                    <a:pt x="10" y="118"/>
                    <a:pt x="12" y="117"/>
                    <a:pt x="12" y="116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3"/>
                    <a:pt x="13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ADAA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3" name="Freeform 90659"/>
            <p:cNvSpPr>
              <a:spLocks/>
            </p:cNvSpPr>
            <p:nvPr/>
          </p:nvSpPr>
          <p:spPr bwMode="auto">
            <a:xfrm>
              <a:off x="1291492" y="12428828"/>
              <a:ext cx="80920" cy="138722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0 h 5"/>
                <a:gd name="T4" fmla="*/ 0 w 3"/>
                <a:gd name="T5" fmla="*/ 2 h 5"/>
                <a:gd name="T6" fmla="*/ 2 w 3"/>
                <a:gd name="T7" fmla="*/ 5 h 5"/>
                <a:gd name="T8" fmla="*/ 3 w 3"/>
                <a:gd name="T9" fmla="*/ 2 h 5"/>
                <a:gd name="T10" fmla="*/ 3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2" y="5"/>
                    <a:pt x="3" y="3"/>
                    <a:pt x="3" y="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4" name="Rectangle 90660"/>
            <p:cNvSpPr>
              <a:spLocks noChangeArrowheads="1"/>
            </p:cNvSpPr>
            <p:nvPr/>
          </p:nvSpPr>
          <p:spPr bwMode="auto">
            <a:xfrm>
              <a:off x="1183597" y="9727605"/>
              <a:ext cx="296709" cy="2238815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5" name="Freeform 90661"/>
            <p:cNvSpPr>
              <a:spLocks/>
            </p:cNvSpPr>
            <p:nvPr/>
          </p:nvSpPr>
          <p:spPr bwMode="auto">
            <a:xfrm>
              <a:off x="1183597" y="9342266"/>
              <a:ext cx="296709" cy="385338"/>
            </a:xfrm>
            <a:custGeom>
              <a:avLst/>
              <a:gdLst>
                <a:gd name="T0" fmla="*/ 11 w 11"/>
                <a:gd name="T1" fmla="*/ 14 h 14"/>
                <a:gd name="T2" fmla="*/ 0 w 11"/>
                <a:gd name="T3" fmla="*/ 14 h 14"/>
                <a:gd name="T4" fmla="*/ 0 w 11"/>
                <a:gd name="T5" fmla="*/ 5 h 14"/>
                <a:gd name="T6" fmla="*/ 6 w 11"/>
                <a:gd name="T7" fmla="*/ 0 h 14"/>
                <a:gd name="T8" fmla="*/ 11 w 11"/>
                <a:gd name="T9" fmla="*/ 5 h 14"/>
                <a:gd name="T10" fmla="*/ 11 w 11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1" y="2"/>
                    <a:pt x="11" y="5"/>
                  </a:cubicBezTo>
                  <a:lnTo>
                    <a:pt x="11" y="1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6" name="Freeform 90662"/>
            <p:cNvSpPr>
              <a:spLocks/>
            </p:cNvSpPr>
            <p:nvPr/>
          </p:nvSpPr>
          <p:spPr bwMode="auto">
            <a:xfrm>
              <a:off x="1044875" y="9642830"/>
              <a:ext cx="435431" cy="982612"/>
            </a:xfrm>
            <a:custGeom>
              <a:avLst/>
              <a:gdLst>
                <a:gd name="T0" fmla="*/ 5 w 16"/>
                <a:gd name="T1" fmla="*/ 0 h 36"/>
                <a:gd name="T2" fmla="*/ 0 w 16"/>
                <a:gd name="T3" fmla="*/ 5 h 36"/>
                <a:gd name="T4" fmla="*/ 0 w 16"/>
                <a:gd name="T5" fmla="*/ 36 h 36"/>
                <a:gd name="T6" fmla="*/ 4 w 16"/>
                <a:gd name="T7" fmla="*/ 33 h 36"/>
                <a:gd name="T8" fmla="*/ 4 w 16"/>
                <a:gd name="T9" fmla="*/ 30 h 36"/>
                <a:gd name="T10" fmla="*/ 3 w 16"/>
                <a:gd name="T11" fmla="*/ 28 h 36"/>
                <a:gd name="T12" fmla="*/ 3 w 16"/>
                <a:gd name="T13" fmla="*/ 5 h 36"/>
                <a:gd name="T14" fmla="*/ 5 w 16"/>
                <a:gd name="T15" fmla="*/ 3 h 36"/>
                <a:gd name="T16" fmla="*/ 5 w 16"/>
                <a:gd name="T17" fmla="*/ 3 h 36"/>
                <a:gd name="T18" fmla="*/ 16 w 16"/>
                <a:gd name="T19" fmla="*/ 3 h 36"/>
                <a:gd name="T20" fmla="*/ 16 w 16"/>
                <a:gd name="T21" fmla="*/ 0 h 36"/>
                <a:gd name="T22" fmla="*/ 5 w 16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36">
                  <a:moveTo>
                    <a:pt x="5" y="0"/>
                  </a:moveTo>
                  <a:cubicBezTo>
                    <a:pt x="5" y="0"/>
                    <a:pt x="0" y="0"/>
                    <a:pt x="0" y="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3" y="35"/>
                    <a:pt x="4" y="33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B0B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7" name="Freeform 90663"/>
            <p:cNvSpPr>
              <a:spLocks/>
            </p:cNvSpPr>
            <p:nvPr/>
          </p:nvSpPr>
          <p:spPr bwMode="auto">
            <a:xfrm>
              <a:off x="1183597" y="11966422"/>
              <a:ext cx="296709" cy="489379"/>
            </a:xfrm>
            <a:custGeom>
              <a:avLst/>
              <a:gdLst>
                <a:gd name="T0" fmla="*/ 3 w 11"/>
                <a:gd name="T1" fmla="*/ 17 h 18"/>
                <a:gd name="T2" fmla="*/ 4 w 11"/>
                <a:gd name="T3" fmla="*/ 18 h 18"/>
                <a:gd name="T4" fmla="*/ 7 w 11"/>
                <a:gd name="T5" fmla="*/ 18 h 18"/>
                <a:gd name="T6" fmla="*/ 8 w 11"/>
                <a:gd name="T7" fmla="*/ 17 h 18"/>
                <a:gd name="T8" fmla="*/ 11 w 11"/>
                <a:gd name="T9" fmla="*/ 0 h 18"/>
                <a:gd name="T10" fmla="*/ 0 w 11"/>
                <a:gd name="T11" fmla="*/ 0 h 18"/>
                <a:gd name="T12" fmla="*/ 3 w 11"/>
                <a:gd name="T13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8">
                  <a:moveTo>
                    <a:pt x="3" y="17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8"/>
                    <a:pt x="8" y="1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17"/>
                  </a:lnTo>
                  <a:close/>
                </a:path>
              </a:pathLst>
            </a:custGeom>
            <a:solidFill>
              <a:srgbClr val="B0B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68" name="Freeform 67"/>
          <p:cNvSpPr/>
          <p:nvPr/>
        </p:nvSpPr>
        <p:spPr>
          <a:xfrm>
            <a:off x="-16271" y="15520"/>
            <a:ext cx="5268227" cy="3939485"/>
          </a:xfrm>
          <a:custGeom>
            <a:avLst/>
            <a:gdLst>
              <a:gd name="connsiteX0" fmla="*/ 0 w 5854473"/>
              <a:gd name="connsiteY0" fmla="*/ 0 h 4377869"/>
              <a:gd name="connsiteX1" fmla="*/ 5854473 w 5854473"/>
              <a:gd name="connsiteY1" fmla="*/ 0 h 4377869"/>
              <a:gd name="connsiteX2" fmla="*/ 5847796 w 5854473"/>
              <a:gd name="connsiteY2" fmla="*/ 46694 h 4377869"/>
              <a:gd name="connsiteX3" fmla="*/ 5363803 w 5854473"/>
              <a:gd name="connsiteY3" fmla="*/ 489800 h 4377869"/>
              <a:gd name="connsiteX4" fmla="*/ 5307562 w 5854473"/>
              <a:gd name="connsiteY4" fmla="*/ 492640 h 4377869"/>
              <a:gd name="connsiteX5" fmla="*/ 5302433 w 5854473"/>
              <a:gd name="connsiteY5" fmla="*/ 594217 h 4377869"/>
              <a:gd name="connsiteX6" fmla="*/ 4314081 w 5854473"/>
              <a:gd name="connsiteY6" fmla="*/ 1486119 h 4377869"/>
              <a:gd name="connsiteX7" fmla="*/ 3927374 w 5854473"/>
              <a:gd name="connsiteY7" fmla="*/ 1408046 h 4377869"/>
              <a:gd name="connsiteX8" fmla="*/ 3899325 w 5854473"/>
              <a:gd name="connsiteY8" fmla="*/ 1394535 h 4377869"/>
              <a:gd name="connsiteX9" fmla="*/ 3841025 w 5854473"/>
              <a:gd name="connsiteY9" fmla="*/ 1515559 h 4377869"/>
              <a:gd name="connsiteX10" fmla="*/ 2365163 w 5854473"/>
              <a:gd name="connsiteY10" fmla="*/ 2393953 h 4377869"/>
              <a:gd name="connsiteX11" fmla="*/ 2217117 w 5854473"/>
              <a:gd name="connsiteY11" fmla="*/ 2384614 h 4377869"/>
              <a:gd name="connsiteX12" fmla="*/ 2214319 w 5854473"/>
              <a:gd name="connsiteY12" fmla="*/ 2440034 h 4377869"/>
              <a:gd name="connsiteX13" fmla="*/ 66930 w 5854473"/>
              <a:gd name="connsiteY13" fmla="*/ 4377869 h 4377869"/>
              <a:gd name="connsiteX14" fmla="*/ 0 w 5854473"/>
              <a:gd name="connsiteY14" fmla="*/ 4374490 h 4377869"/>
              <a:gd name="connsiteX15" fmla="*/ 0 w 5854473"/>
              <a:gd name="connsiteY15" fmla="*/ 0 h 437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4473" h="4377869">
                <a:moveTo>
                  <a:pt x="0" y="0"/>
                </a:moveTo>
                <a:lnTo>
                  <a:pt x="5854473" y="0"/>
                </a:lnTo>
                <a:lnTo>
                  <a:pt x="5847796" y="46694"/>
                </a:lnTo>
                <a:cubicBezTo>
                  <a:pt x="5802573" y="282718"/>
                  <a:pt x="5606510" y="465152"/>
                  <a:pt x="5363803" y="489800"/>
                </a:cubicBezTo>
                <a:lnTo>
                  <a:pt x="5307562" y="492640"/>
                </a:lnTo>
                <a:lnTo>
                  <a:pt x="5302433" y="594217"/>
                </a:lnTo>
                <a:cubicBezTo>
                  <a:pt x="5251556" y="1095185"/>
                  <a:pt x="4828472" y="1486119"/>
                  <a:pt x="4314081" y="1486119"/>
                </a:cubicBezTo>
                <a:cubicBezTo>
                  <a:pt x="4176910" y="1486119"/>
                  <a:pt x="4046232" y="1458319"/>
                  <a:pt x="3927374" y="1408046"/>
                </a:cubicBezTo>
                <a:lnTo>
                  <a:pt x="3899325" y="1394535"/>
                </a:lnTo>
                <a:lnTo>
                  <a:pt x="3841025" y="1515559"/>
                </a:lnTo>
                <a:cubicBezTo>
                  <a:pt x="3556799" y="2038770"/>
                  <a:pt x="3002460" y="2393953"/>
                  <a:pt x="2365163" y="2393953"/>
                </a:cubicBezTo>
                <a:lnTo>
                  <a:pt x="2217117" y="2384614"/>
                </a:lnTo>
                <a:lnTo>
                  <a:pt x="2214319" y="2440034"/>
                </a:lnTo>
                <a:cubicBezTo>
                  <a:pt x="2103781" y="3528487"/>
                  <a:pt x="1184547" y="4377869"/>
                  <a:pt x="66930" y="4377869"/>
                </a:cubicBezTo>
                <a:lnTo>
                  <a:pt x="0" y="437449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 flipH="1">
            <a:off x="19019513" y="-76199"/>
            <a:ext cx="5308692" cy="3001032"/>
          </a:xfrm>
          <a:custGeom>
            <a:avLst/>
            <a:gdLst>
              <a:gd name="connsiteX0" fmla="*/ 0 w 5854473"/>
              <a:gd name="connsiteY0" fmla="*/ 0 h 4377869"/>
              <a:gd name="connsiteX1" fmla="*/ 5854473 w 5854473"/>
              <a:gd name="connsiteY1" fmla="*/ 0 h 4377869"/>
              <a:gd name="connsiteX2" fmla="*/ 5847796 w 5854473"/>
              <a:gd name="connsiteY2" fmla="*/ 46694 h 4377869"/>
              <a:gd name="connsiteX3" fmla="*/ 5363803 w 5854473"/>
              <a:gd name="connsiteY3" fmla="*/ 489800 h 4377869"/>
              <a:gd name="connsiteX4" fmla="*/ 5307562 w 5854473"/>
              <a:gd name="connsiteY4" fmla="*/ 492640 h 4377869"/>
              <a:gd name="connsiteX5" fmla="*/ 5302433 w 5854473"/>
              <a:gd name="connsiteY5" fmla="*/ 594217 h 4377869"/>
              <a:gd name="connsiteX6" fmla="*/ 4314081 w 5854473"/>
              <a:gd name="connsiteY6" fmla="*/ 1486119 h 4377869"/>
              <a:gd name="connsiteX7" fmla="*/ 3927374 w 5854473"/>
              <a:gd name="connsiteY7" fmla="*/ 1408046 h 4377869"/>
              <a:gd name="connsiteX8" fmla="*/ 3899325 w 5854473"/>
              <a:gd name="connsiteY8" fmla="*/ 1394535 h 4377869"/>
              <a:gd name="connsiteX9" fmla="*/ 3841025 w 5854473"/>
              <a:gd name="connsiteY9" fmla="*/ 1515559 h 4377869"/>
              <a:gd name="connsiteX10" fmla="*/ 2365163 w 5854473"/>
              <a:gd name="connsiteY10" fmla="*/ 2393953 h 4377869"/>
              <a:gd name="connsiteX11" fmla="*/ 2217117 w 5854473"/>
              <a:gd name="connsiteY11" fmla="*/ 2384614 h 4377869"/>
              <a:gd name="connsiteX12" fmla="*/ 2214319 w 5854473"/>
              <a:gd name="connsiteY12" fmla="*/ 2440034 h 4377869"/>
              <a:gd name="connsiteX13" fmla="*/ 66930 w 5854473"/>
              <a:gd name="connsiteY13" fmla="*/ 4377869 h 4377869"/>
              <a:gd name="connsiteX14" fmla="*/ 0 w 5854473"/>
              <a:gd name="connsiteY14" fmla="*/ 4374490 h 4377869"/>
              <a:gd name="connsiteX15" fmla="*/ 0 w 5854473"/>
              <a:gd name="connsiteY15" fmla="*/ 0 h 437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4473" h="4377869">
                <a:moveTo>
                  <a:pt x="0" y="0"/>
                </a:moveTo>
                <a:lnTo>
                  <a:pt x="5854473" y="0"/>
                </a:lnTo>
                <a:lnTo>
                  <a:pt x="5847796" y="46694"/>
                </a:lnTo>
                <a:cubicBezTo>
                  <a:pt x="5802573" y="282718"/>
                  <a:pt x="5606510" y="465152"/>
                  <a:pt x="5363803" y="489800"/>
                </a:cubicBezTo>
                <a:lnTo>
                  <a:pt x="5307562" y="492640"/>
                </a:lnTo>
                <a:lnTo>
                  <a:pt x="5302433" y="594217"/>
                </a:lnTo>
                <a:cubicBezTo>
                  <a:pt x="5251556" y="1095185"/>
                  <a:pt x="4828472" y="1486119"/>
                  <a:pt x="4314081" y="1486119"/>
                </a:cubicBezTo>
                <a:cubicBezTo>
                  <a:pt x="4176910" y="1486119"/>
                  <a:pt x="4046232" y="1458319"/>
                  <a:pt x="3927374" y="1408046"/>
                </a:cubicBezTo>
                <a:lnTo>
                  <a:pt x="3899325" y="1394535"/>
                </a:lnTo>
                <a:lnTo>
                  <a:pt x="3841025" y="1515559"/>
                </a:lnTo>
                <a:cubicBezTo>
                  <a:pt x="3556799" y="2038770"/>
                  <a:pt x="3002460" y="2393953"/>
                  <a:pt x="2365163" y="2393953"/>
                </a:cubicBezTo>
                <a:lnTo>
                  <a:pt x="2217117" y="2384614"/>
                </a:lnTo>
                <a:lnTo>
                  <a:pt x="2214319" y="2440034"/>
                </a:lnTo>
                <a:cubicBezTo>
                  <a:pt x="2103781" y="3528487"/>
                  <a:pt x="1184547" y="4377869"/>
                  <a:pt x="66930" y="4377869"/>
                </a:cubicBezTo>
                <a:lnTo>
                  <a:pt x="0" y="437449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A793067A-4FA0-8841-A252-3C119654837B}"/>
              </a:ext>
            </a:extLst>
          </p:cNvPr>
          <p:cNvSpPr txBox="1"/>
          <p:nvPr/>
        </p:nvSpPr>
        <p:spPr>
          <a:xfrm>
            <a:off x="4939643" y="2421286"/>
            <a:ext cx="191085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5400" b="1" i="1" cap="all" dirty="0">
                <a:solidFill>
                  <a:srgbClr val="002060"/>
                </a:solidFill>
                <a:latin typeface="Lato Black" charset="0"/>
                <a:ea typeface="Lato Black" charset="0"/>
                <a:cs typeface="Lato Black" charset="0"/>
              </a:rPr>
              <a:t>Технология – это средство преобразования сырья в искомые продукты и услуги 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6292615B-788E-6646-B597-35388C1571D9}"/>
              </a:ext>
            </a:extLst>
          </p:cNvPr>
          <p:cNvSpPr txBox="1"/>
          <p:nvPr/>
        </p:nvSpPr>
        <p:spPr>
          <a:xfrm>
            <a:off x="12446016" y="4201479"/>
            <a:ext cx="1150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800" b="1" dirty="0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Чарльз </a:t>
            </a:r>
            <a:r>
              <a:rPr lang="ru-RU" sz="4800" b="1" dirty="0" err="1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Перроу</a:t>
            </a:r>
            <a:endParaRPr lang="en-US" sz="4800" dirty="0">
              <a:solidFill>
                <a:schemeClr val="accent4">
                  <a:lumMod val="7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grpSp>
        <p:nvGrpSpPr>
          <p:cNvPr id="73" name="กลุ่ม 1">
            <a:extLst>
              <a:ext uri="{FF2B5EF4-FFF2-40B4-BE49-F238E27FC236}">
                <a16:creationId xmlns:a16="http://schemas.microsoft.com/office/drawing/2014/main" xmlns="" id="{E167B034-1856-644A-8E14-3C506E5BFA43}"/>
              </a:ext>
            </a:extLst>
          </p:cNvPr>
          <p:cNvGrpSpPr/>
          <p:nvPr/>
        </p:nvGrpSpPr>
        <p:grpSpPr>
          <a:xfrm rot="5400000">
            <a:off x="-3163835" y="8796391"/>
            <a:ext cx="8217634" cy="162311"/>
            <a:chOff x="731836" y="7607630"/>
            <a:chExt cx="3657601" cy="240970"/>
          </a:xfrm>
        </p:grpSpPr>
        <p:sp>
          <p:nvSpPr>
            <p:cNvPr id="74" name="Rectangle 11">
              <a:extLst>
                <a:ext uri="{FF2B5EF4-FFF2-40B4-BE49-F238E27FC236}">
                  <a16:creationId xmlns:a16="http://schemas.microsoft.com/office/drawing/2014/main" xmlns="" id="{04B34055-DF4E-FD44-B9D0-AF6D7C91AD89}"/>
                </a:ext>
              </a:extLst>
            </p:cNvPr>
            <p:cNvSpPr/>
            <p:nvPr/>
          </p:nvSpPr>
          <p:spPr>
            <a:xfrm flipV="1">
              <a:off x="731836" y="7607630"/>
              <a:ext cx="544232" cy="24097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Rectangle 12">
              <a:extLst>
                <a:ext uri="{FF2B5EF4-FFF2-40B4-BE49-F238E27FC236}">
                  <a16:creationId xmlns:a16="http://schemas.microsoft.com/office/drawing/2014/main" xmlns="" id="{91B4C376-1D41-5347-B85A-EA6C43CFADBF}"/>
                </a:ext>
              </a:extLst>
            </p:cNvPr>
            <p:cNvSpPr/>
            <p:nvPr/>
          </p:nvSpPr>
          <p:spPr>
            <a:xfrm flipV="1">
              <a:off x="1351817" y="7607630"/>
              <a:ext cx="544232" cy="24097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76" name="Rectangle 13">
              <a:extLst>
                <a:ext uri="{FF2B5EF4-FFF2-40B4-BE49-F238E27FC236}">
                  <a16:creationId xmlns:a16="http://schemas.microsoft.com/office/drawing/2014/main" xmlns="" id="{40514B4D-80D5-5C49-ADC7-6899D1BF373E}"/>
                </a:ext>
              </a:extLst>
            </p:cNvPr>
            <p:cNvSpPr/>
            <p:nvPr/>
          </p:nvSpPr>
          <p:spPr>
            <a:xfrm flipV="1">
              <a:off x="1991111" y="7607630"/>
              <a:ext cx="544232" cy="24097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77" name="Rectangle 14">
              <a:extLst>
                <a:ext uri="{FF2B5EF4-FFF2-40B4-BE49-F238E27FC236}">
                  <a16:creationId xmlns:a16="http://schemas.microsoft.com/office/drawing/2014/main" xmlns="" id="{8A5741B1-A14D-6043-AEE2-145D06ED7499}"/>
                </a:ext>
              </a:extLst>
            </p:cNvPr>
            <p:cNvSpPr/>
            <p:nvPr/>
          </p:nvSpPr>
          <p:spPr>
            <a:xfrm flipV="1">
              <a:off x="2611224" y="7607630"/>
              <a:ext cx="544232" cy="24097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Rectangle 15">
              <a:extLst>
                <a:ext uri="{FF2B5EF4-FFF2-40B4-BE49-F238E27FC236}">
                  <a16:creationId xmlns:a16="http://schemas.microsoft.com/office/drawing/2014/main" xmlns="" id="{AF4C3007-0B68-6B40-B714-850A2250D810}"/>
                </a:ext>
              </a:extLst>
            </p:cNvPr>
            <p:cNvSpPr/>
            <p:nvPr/>
          </p:nvSpPr>
          <p:spPr>
            <a:xfrm flipV="1">
              <a:off x="3231205" y="7607630"/>
              <a:ext cx="544232" cy="2409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Rectangle 16">
              <a:extLst>
                <a:ext uri="{FF2B5EF4-FFF2-40B4-BE49-F238E27FC236}">
                  <a16:creationId xmlns:a16="http://schemas.microsoft.com/office/drawing/2014/main" xmlns="" id="{D65EE553-E23D-AD49-A927-22323D5B1547}"/>
                </a:ext>
              </a:extLst>
            </p:cNvPr>
            <p:cNvSpPr/>
            <p:nvPr/>
          </p:nvSpPr>
          <p:spPr>
            <a:xfrm flipV="1">
              <a:off x="3845205" y="7607630"/>
              <a:ext cx="544232" cy="24097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E2F0639B-F5C6-B846-8C48-A0208FD15C6C}"/>
              </a:ext>
            </a:extLst>
          </p:cNvPr>
          <p:cNvSpPr txBox="1"/>
          <p:nvPr/>
        </p:nvSpPr>
        <p:spPr>
          <a:xfrm>
            <a:off x="1121289" y="4732569"/>
            <a:ext cx="20187967" cy="809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200" b="1" dirty="0">
                <a:solidFill>
                  <a:srgbClr val="002060"/>
                </a:solidFill>
                <a:latin typeface="Lato Black" charset="0"/>
                <a:ea typeface="Lato Black" charset="0"/>
                <a:cs typeface="Lato Black" charset="0"/>
              </a:rPr>
              <a:t>Педагогическая технология </a:t>
            </a:r>
            <a:r>
              <a:rPr lang="ru-RU" sz="5200" dirty="0">
                <a:solidFill>
                  <a:srgbClr val="002060"/>
                </a:solidFill>
                <a:latin typeface="Lato Black" charset="0"/>
                <a:ea typeface="Lato Black" charset="0"/>
                <a:cs typeface="Lato Black" charset="0"/>
              </a:rPr>
              <a:t>–</a:t>
            </a:r>
            <a:r>
              <a:rPr lang="ru-RU" sz="5200" b="1" dirty="0">
                <a:solidFill>
                  <a:srgbClr val="002060"/>
                </a:solidFill>
                <a:latin typeface="Lato Black" charset="0"/>
                <a:ea typeface="Lato Black" charset="0"/>
                <a:cs typeface="Lato Black" charset="0"/>
              </a:rPr>
              <a:t> </a:t>
            </a:r>
            <a:r>
              <a:rPr lang="ru-RU" sz="5200" dirty="0">
                <a:solidFill>
                  <a:srgbClr val="002060"/>
                </a:solidFill>
                <a:latin typeface="Lato Black" charset="0"/>
                <a:ea typeface="Lato Black" charset="0"/>
                <a:cs typeface="Lato Black" charset="0"/>
              </a:rPr>
              <a:t>это такое построение деятельности педагога, в которой все действия представлены в определенной последовательности и целостности, а их выполнение предполагает достижение необходимого результата и имеет прогнозируемый характер. </a:t>
            </a:r>
            <a:endParaRPr lang="ru-RU" sz="5200" b="1" dirty="0">
              <a:solidFill>
                <a:srgbClr val="002060"/>
              </a:solidFill>
              <a:latin typeface="Lato Black" charset="0"/>
              <a:ea typeface="Lato Black" charset="0"/>
              <a:cs typeface="Lato Black" charset="0"/>
            </a:endParaRPr>
          </a:p>
          <a:p>
            <a:r>
              <a:rPr lang="ru-RU" sz="5200" b="1" dirty="0">
                <a:solidFill>
                  <a:srgbClr val="002060"/>
                </a:solidFill>
                <a:latin typeface="Lato Black" charset="0"/>
                <a:ea typeface="Lato Black" charset="0"/>
                <a:cs typeface="Lato Black" charset="0"/>
              </a:rPr>
              <a:t>Технология обучения, или образовательная технология </a:t>
            </a:r>
            <a:r>
              <a:rPr lang="ru-RU" sz="5200" dirty="0">
                <a:solidFill>
                  <a:srgbClr val="002060"/>
                </a:solidFill>
                <a:latin typeface="Lato Black" charset="0"/>
                <a:ea typeface="Lato Black" charset="0"/>
                <a:cs typeface="Lato Black" charset="0"/>
              </a:rPr>
              <a:t>–</a:t>
            </a:r>
            <a:r>
              <a:rPr lang="ru-RU" sz="5200" b="1" dirty="0">
                <a:solidFill>
                  <a:srgbClr val="002060"/>
                </a:solidFill>
                <a:latin typeface="Lato Black" charset="0"/>
                <a:ea typeface="Lato Black" charset="0"/>
                <a:cs typeface="Lato Black" charset="0"/>
              </a:rPr>
              <a:t> </a:t>
            </a:r>
            <a:r>
              <a:rPr lang="ru-RU" sz="5200" dirty="0">
                <a:solidFill>
                  <a:srgbClr val="002060"/>
                </a:solidFill>
                <a:latin typeface="Lato Black" charset="0"/>
                <a:ea typeface="Lato Black" charset="0"/>
                <a:cs typeface="Lato Black" charset="0"/>
              </a:rPr>
              <a:t>это "привязывание" методики обучения к конкретным условиям, </a:t>
            </a:r>
          </a:p>
          <a:p>
            <a:r>
              <a:rPr lang="ru-RU" sz="5200" dirty="0">
                <a:solidFill>
                  <a:srgbClr val="002060"/>
                </a:solidFill>
                <a:latin typeface="Lato Black" charset="0"/>
                <a:ea typeface="Lato Black" charset="0"/>
                <a:cs typeface="Lato Black" charset="0"/>
              </a:rPr>
              <a:t>система  использования выработанных правил с учётом</a:t>
            </a:r>
          </a:p>
          <a:p>
            <a:r>
              <a:rPr lang="ru-RU" sz="5200" dirty="0">
                <a:solidFill>
                  <a:srgbClr val="002060"/>
                </a:solidFill>
                <a:latin typeface="Lato Black" charset="0"/>
                <a:ea typeface="Lato Black" charset="0"/>
                <a:cs typeface="Lato Black" charset="0"/>
              </a:rPr>
              <a:t>времени, места, конкретных субъектов образования, условий организации и протяжённости педагогического процесса. </a:t>
            </a:r>
          </a:p>
        </p:txBody>
      </p:sp>
    </p:spTree>
    <p:extLst>
      <p:ext uri="{BB962C8B-B14F-4D97-AF65-F5344CB8AC3E}">
        <p14:creationId xmlns:p14="http://schemas.microsoft.com/office/powerpoint/2010/main" val="2094965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/>
          <p:cNvGrpSpPr/>
          <p:nvPr/>
        </p:nvGrpSpPr>
        <p:grpSpPr>
          <a:xfrm>
            <a:off x="4715538" y="311778"/>
            <a:ext cx="13789106" cy="1298278"/>
            <a:chOff x="9319045" y="418603"/>
            <a:chExt cx="5561959" cy="1561027"/>
          </a:xfrm>
        </p:grpSpPr>
        <p:sp>
          <p:nvSpPr>
            <p:cNvPr id="182" name="TextBox 181"/>
            <p:cNvSpPr txBox="1"/>
            <p:nvPr/>
          </p:nvSpPr>
          <p:spPr>
            <a:xfrm>
              <a:off x="9319045" y="418603"/>
              <a:ext cx="5561959" cy="122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cap="all" dirty="0">
                  <a:solidFill>
                    <a:srgbClr val="002060"/>
                  </a:solidFill>
                  <a:latin typeface="Lato Black" charset="0"/>
                  <a:ea typeface="Lato Black" charset="0"/>
                  <a:cs typeface="Lato Black" charset="0"/>
                </a:rPr>
                <a:t>ТЕХНОЛОГИЧЕСКИЕ РЕСУРСЫ</a:t>
              </a:r>
              <a:endParaRPr lang="en-US" sz="6000" b="1" cap="all" dirty="0">
                <a:solidFill>
                  <a:srgbClr val="002060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grpSp>
          <p:nvGrpSpPr>
            <p:cNvPr id="183" name="กลุ่ม 1"/>
            <p:cNvGrpSpPr/>
            <p:nvPr/>
          </p:nvGrpSpPr>
          <p:grpSpPr>
            <a:xfrm>
              <a:off x="10409237" y="1752600"/>
              <a:ext cx="3429001" cy="227030"/>
              <a:chOff x="731836" y="7607630"/>
              <a:chExt cx="3657601" cy="240970"/>
            </a:xfrm>
          </p:grpSpPr>
          <p:sp>
            <p:nvSpPr>
              <p:cNvPr id="184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5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6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7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8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9" name="Rectangle 16"/>
              <p:cNvSpPr/>
              <p:nvPr/>
            </p:nvSpPr>
            <p:spPr>
              <a:xfrm flipV="1">
                <a:off x="3845205" y="7607630"/>
                <a:ext cx="544232" cy="24097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pic>
        <p:nvPicPr>
          <p:cNvPr id="424" name="Picture 4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434660" y="3252176"/>
            <a:ext cx="1161241" cy="9854226"/>
          </a:xfrm>
          <a:prstGeom prst="rect">
            <a:avLst/>
          </a:prstGeom>
        </p:spPr>
      </p:pic>
      <p:grpSp>
        <p:nvGrpSpPr>
          <p:cNvPr id="425" name="Group 424"/>
          <p:cNvGrpSpPr/>
          <p:nvPr/>
        </p:nvGrpSpPr>
        <p:grpSpPr>
          <a:xfrm rot="5400000">
            <a:off x="18617481" y="7903446"/>
            <a:ext cx="9872511" cy="533400"/>
            <a:chOff x="5998088" y="7199887"/>
            <a:chExt cx="3838035" cy="289803"/>
          </a:xfrm>
        </p:grpSpPr>
        <p:sp>
          <p:nvSpPr>
            <p:cNvPr id="426" name="Freeform 708"/>
            <p:cNvSpPr>
              <a:spLocks/>
            </p:cNvSpPr>
            <p:nvPr/>
          </p:nvSpPr>
          <p:spPr bwMode="auto">
            <a:xfrm>
              <a:off x="6221013" y="7199887"/>
              <a:ext cx="3570523" cy="289803"/>
            </a:xfrm>
            <a:custGeom>
              <a:avLst/>
              <a:gdLst>
                <a:gd name="T0" fmla="*/ 84 w 961"/>
                <a:gd name="T1" fmla="*/ 78 h 78"/>
                <a:gd name="T2" fmla="*/ 0 w 961"/>
                <a:gd name="T3" fmla="*/ 54 h 78"/>
                <a:gd name="T4" fmla="*/ 0 w 961"/>
                <a:gd name="T5" fmla="*/ 24 h 78"/>
                <a:gd name="T6" fmla="*/ 84 w 961"/>
                <a:gd name="T7" fmla="*/ 0 h 78"/>
                <a:gd name="T8" fmla="*/ 961 w 961"/>
                <a:gd name="T9" fmla="*/ 0 h 78"/>
                <a:gd name="T10" fmla="*/ 961 w 961"/>
                <a:gd name="T11" fmla="*/ 78 h 78"/>
                <a:gd name="T12" fmla="*/ 84 w 961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1" h="78">
                  <a:moveTo>
                    <a:pt x="84" y="78"/>
                  </a:moveTo>
                  <a:lnTo>
                    <a:pt x="0" y="54"/>
                  </a:lnTo>
                  <a:lnTo>
                    <a:pt x="0" y="24"/>
                  </a:lnTo>
                  <a:lnTo>
                    <a:pt x="84" y="0"/>
                  </a:lnTo>
                  <a:lnTo>
                    <a:pt x="961" y="0"/>
                  </a:lnTo>
                  <a:lnTo>
                    <a:pt x="961" y="78"/>
                  </a:lnTo>
                  <a:lnTo>
                    <a:pt x="84" y="78"/>
                  </a:lnTo>
                  <a:close/>
                </a:path>
              </a:pathLst>
            </a:custGeom>
            <a:solidFill>
              <a:srgbClr val="F26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7" name="Freeform 709"/>
            <p:cNvSpPr>
              <a:spLocks/>
            </p:cNvSpPr>
            <p:nvPr/>
          </p:nvSpPr>
          <p:spPr bwMode="auto">
            <a:xfrm>
              <a:off x="6221013" y="7199887"/>
              <a:ext cx="3570523" cy="289803"/>
            </a:xfrm>
            <a:custGeom>
              <a:avLst/>
              <a:gdLst>
                <a:gd name="T0" fmla="*/ 84 w 961"/>
                <a:gd name="T1" fmla="*/ 78 h 78"/>
                <a:gd name="T2" fmla="*/ 0 w 961"/>
                <a:gd name="T3" fmla="*/ 54 h 78"/>
                <a:gd name="T4" fmla="*/ 0 w 961"/>
                <a:gd name="T5" fmla="*/ 24 h 78"/>
                <a:gd name="T6" fmla="*/ 84 w 961"/>
                <a:gd name="T7" fmla="*/ 0 h 78"/>
                <a:gd name="T8" fmla="*/ 961 w 961"/>
                <a:gd name="T9" fmla="*/ 0 h 78"/>
                <a:gd name="T10" fmla="*/ 961 w 961"/>
                <a:gd name="T11" fmla="*/ 78 h 78"/>
                <a:gd name="T12" fmla="*/ 84 w 961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1" h="78">
                  <a:moveTo>
                    <a:pt x="84" y="78"/>
                  </a:moveTo>
                  <a:lnTo>
                    <a:pt x="0" y="54"/>
                  </a:lnTo>
                  <a:lnTo>
                    <a:pt x="0" y="24"/>
                  </a:lnTo>
                  <a:lnTo>
                    <a:pt x="84" y="0"/>
                  </a:lnTo>
                  <a:lnTo>
                    <a:pt x="961" y="0"/>
                  </a:lnTo>
                  <a:lnTo>
                    <a:pt x="961" y="78"/>
                  </a:lnTo>
                  <a:lnTo>
                    <a:pt x="84" y="7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8" name="Freeform 710"/>
            <p:cNvSpPr>
              <a:spLocks/>
            </p:cNvSpPr>
            <p:nvPr/>
          </p:nvSpPr>
          <p:spPr bwMode="auto">
            <a:xfrm>
              <a:off x="6221013" y="7199887"/>
              <a:ext cx="312096" cy="289803"/>
            </a:xfrm>
            <a:custGeom>
              <a:avLst/>
              <a:gdLst>
                <a:gd name="T0" fmla="*/ 84 w 84"/>
                <a:gd name="T1" fmla="*/ 78 h 78"/>
                <a:gd name="T2" fmla="*/ 0 w 84"/>
                <a:gd name="T3" fmla="*/ 54 h 78"/>
                <a:gd name="T4" fmla="*/ 0 w 84"/>
                <a:gd name="T5" fmla="*/ 24 h 78"/>
                <a:gd name="T6" fmla="*/ 84 w 84"/>
                <a:gd name="T7" fmla="*/ 0 h 78"/>
                <a:gd name="T8" fmla="*/ 84 w 84"/>
                <a:gd name="T9" fmla="*/ 0 h 78"/>
                <a:gd name="T10" fmla="*/ 84 w 84"/>
                <a:gd name="T11" fmla="*/ 78 h 78"/>
                <a:gd name="T12" fmla="*/ 84 w 84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8">
                  <a:moveTo>
                    <a:pt x="84" y="78"/>
                  </a:moveTo>
                  <a:lnTo>
                    <a:pt x="0" y="54"/>
                  </a:lnTo>
                  <a:lnTo>
                    <a:pt x="0" y="24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78"/>
                  </a:lnTo>
                  <a:lnTo>
                    <a:pt x="84" y="78"/>
                  </a:lnTo>
                  <a:close/>
                </a:path>
              </a:pathLst>
            </a:custGeom>
            <a:solidFill>
              <a:srgbClr val="F4DF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9" name="Freeform 711"/>
            <p:cNvSpPr>
              <a:spLocks/>
            </p:cNvSpPr>
            <p:nvPr/>
          </p:nvSpPr>
          <p:spPr bwMode="auto">
            <a:xfrm>
              <a:off x="6221013" y="7199887"/>
              <a:ext cx="312096" cy="289803"/>
            </a:xfrm>
            <a:custGeom>
              <a:avLst/>
              <a:gdLst>
                <a:gd name="T0" fmla="*/ 84 w 84"/>
                <a:gd name="T1" fmla="*/ 78 h 78"/>
                <a:gd name="T2" fmla="*/ 0 w 84"/>
                <a:gd name="T3" fmla="*/ 54 h 78"/>
                <a:gd name="T4" fmla="*/ 0 w 84"/>
                <a:gd name="T5" fmla="*/ 24 h 78"/>
                <a:gd name="T6" fmla="*/ 84 w 84"/>
                <a:gd name="T7" fmla="*/ 0 h 78"/>
                <a:gd name="T8" fmla="*/ 84 w 84"/>
                <a:gd name="T9" fmla="*/ 0 h 78"/>
                <a:gd name="T10" fmla="*/ 84 w 84"/>
                <a:gd name="T11" fmla="*/ 78 h 78"/>
                <a:gd name="T12" fmla="*/ 84 w 84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8">
                  <a:moveTo>
                    <a:pt x="84" y="78"/>
                  </a:moveTo>
                  <a:lnTo>
                    <a:pt x="0" y="54"/>
                  </a:lnTo>
                  <a:lnTo>
                    <a:pt x="0" y="24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78"/>
                  </a:lnTo>
                  <a:lnTo>
                    <a:pt x="84" y="7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0" name="Freeform 712"/>
            <p:cNvSpPr>
              <a:spLocks/>
            </p:cNvSpPr>
            <p:nvPr/>
          </p:nvSpPr>
          <p:spPr bwMode="auto">
            <a:xfrm>
              <a:off x="5998088" y="7289057"/>
              <a:ext cx="222925" cy="111463"/>
            </a:xfrm>
            <a:custGeom>
              <a:avLst/>
              <a:gdLst>
                <a:gd name="T0" fmla="*/ 60 w 60"/>
                <a:gd name="T1" fmla="*/ 30 h 30"/>
                <a:gd name="T2" fmla="*/ 0 w 60"/>
                <a:gd name="T3" fmla="*/ 12 h 30"/>
                <a:gd name="T4" fmla="*/ 60 w 60"/>
                <a:gd name="T5" fmla="*/ 0 h 30"/>
                <a:gd name="T6" fmla="*/ 60 w 60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30">
                  <a:moveTo>
                    <a:pt x="60" y="30"/>
                  </a:moveTo>
                  <a:lnTo>
                    <a:pt x="0" y="12"/>
                  </a:lnTo>
                  <a:lnTo>
                    <a:pt x="60" y="0"/>
                  </a:lnTo>
                  <a:lnTo>
                    <a:pt x="60" y="30"/>
                  </a:lnTo>
                  <a:close/>
                </a:path>
              </a:pathLst>
            </a:custGeom>
            <a:solidFill>
              <a:srgbClr val="333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1" name="Freeform 713"/>
            <p:cNvSpPr>
              <a:spLocks/>
            </p:cNvSpPr>
            <p:nvPr/>
          </p:nvSpPr>
          <p:spPr bwMode="auto">
            <a:xfrm>
              <a:off x="5998088" y="7289057"/>
              <a:ext cx="222925" cy="111463"/>
            </a:xfrm>
            <a:custGeom>
              <a:avLst/>
              <a:gdLst>
                <a:gd name="T0" fmla="*/ 60 w 60"/>
                <a:gd name="T1" fmla="*/ 30 h 30"/>
                <a:gd name="T2" fmla="*/ 0 w 60"/>
                <a:gd name="T3" fmla="*/ 12 h 30"/>
                <a:gd name="T4" fmla="*/ 60 w 60"/>
                <a:gd name="T5" fmla="*/ 0 h 30"/>
                <a:gd name="T6" fmla="*/ 60 w 60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30">
                  <a:moveTo>
                    <a:pt x="60" y="30"/>
                  </a:moveTo>
                  <a:lnTo>
                    <a:pt x="0" y="12"/>
                  </a:lnTo>
                  <a:lnTo>
                    <a:pt x="60" y="0"/>
                  </a:lnTo>
                  <a:lnTo>
                    <a:pt x="60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2" name="Rectangle 714"/>
            <p:cNvSpPr>
              <a:spLocks noChangeArrowheads="1"/>
            </p:cNvSpPr>
            <p:nvPr/>
          </p:nvSpPr>
          <p:spPr bwMode="auto">
            <a:xfrm>
              <a:off x="8877543" y="7199887"/>
              <a:ext cx="913994" cy="289803"/>
            </a:xfrm>
            <a:prstGeom prst="rect">
              <a:avLst/>
            </a:prstGeom>
            <a:solidFill>
              <a:srgbClr val="333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3" name="Rectangle 715"/>
            <p:cNvSpPr>
              <a:spLocks noChangeArrowheads="1"/>
            </p:cNvSpPr>
            <p:nvPr/>
          </p:nvSpPr>
          <p:spPr bwMode="auto">
            <a:xfrm>
              <a:off x="8877543" y="7199887"/>
              <a:ext cx="913994" cy="289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4" name="Rectangle 716"/>
            <p:cNvSpPr>
              <a:spLocks noChangeArrowheads="1"/>
            </p:cNvSpPr>
            <p:nvPr/>
          </p:nvSpPr>
          <p:spPr bwMode="auto">
            <a:xfrm>
              <a:off x="8877543" y="7199887"/>
              <a:ext cx="66877" cy="289803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5" name="Rectangle 717"/>
            <p:cNvSpPr>
              <a:spLocks noChangeArrowheads="1"/>
            </p:cNvSpPr>
            <p:nvPr/>
          </p:nvSpPr>
          <p:spPr bwMode="auto">
            <a:xfrm>
              <a:off x="8877543" y="7199887"/>
              <a:ext cx="66877" cy="289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6" name="Oval 718"/>
            <p:cNvSpPr>
              <a:spLocks noChangeArrowheads="1"/>
            </p:cNvSpPr>
            <p:nvPr/>
          </p:nvSpPr>
          <p:spPr bwMode="auto">
            <a:xfrm>
              <a:off x="9746952" y="7199887"/>
              <a:ext cx="89171" cy="289803"/>
            </a:xfrm>
            <a:prstGeom prst="ellipse">
              <a:avLst/>
            </a:prstGeom>
            <a:solidFill>
              <a:srgbClr val="333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7" name="Freeform 719"/>
            <p:cNvSpPr>
              <a:spLocks/>
            </p:cNvSpPr>
            <p:nvPr/>
          </p:nvSpPr>
          <p:spPr bwMode="auto">
            <a:xfrm>
              <a:off x="6533109" y="7199887"/>
              <a:ext cx="3236135" cy="0"/>
            </a:xfrm>
            <a:custGeom>
              <a:avLst/>
              <a:gdLst>
                <a:gd name="T0" fmla="*/ 871 w 871"/>
                <a:gd name="T1" fmla="*/ 631 w 871"/>
                <a:gd name="T2" fmla="*/ 0 w 871"/>
                <a:gd name="T3" fmla="*/ 631 w 871"/>
                <a:gd name="T4" fmla="*/ 631 w 871"/>
                <a:gd name="T5" fmla="*/ 871 w 871"/>
                <a:gd name="T6" fmla="*/ 871 w 87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71">
                  <a:moveTo>
                    <a:pt x="871" y="0"/>
                  </a:moveTo>
                  <a:lnTo>
                    <a:pt x="631" y="0"/>
                  </a:lnTo>
                  <a:lnTo>
                    <a:pt x="0" y="0"/>
                  </a:lnTo>
                  <a:lnTo>
                    <a:pt x="631" y="0"/>
                  </a:lnTo>
                  <a:lnTo>
                    <a:pt x="631" y="0"/>
                  </a:lnTo>
                  <a:lnTo>
                    <a:pt x="871" y="0"/>
                  </a:lnTo>
                  <a:lnTo>
                    <a:pt x="871" y="0"/>
                  </a:lnTo>
                  <a:close/>
                </a:path>
              </a:pathLst>
            </a:custGeom>
            <a:solidFill>
              <a:srgbClr val="B99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8" name="Freeform 720"/>
            <p:cNvSpPr>
              <a:spLocks/>
            </p:cNvSpPr>
            <p:nvPr/>
          </p:nvSpPr>
          <p:spPr bwMode="auto">
            <a:xfrm>
              <a:off x="6533109" y="7199887"/>
              <a:ext cx="3236135" cy="0"/>
            </a:xfrm>
            <a:custGeom>
              <a:avLst/>
              <a:gdLst>
                <a:gd name="T0" fmla="*/ 871 w 871"/>
                <a:gd name="T1" fmla="*/ 631 w 871"/>
                <a:gd name="T2" fmla="*/ 0 w 871"/>
                <a:gd name="T3" fmla="*/ 631 w 871"/>
                <a:gd name="T4" fmla="*/ 631 w 871"/>
                <a:gd name="T5" fmla="*/ 871 w 871"/>
                <a:gd name="T6" fmla="*/ 871 w 87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71">
                  <a:moveTo>
                    <a:pt x="871" y="0"/>
                  </a:moveTo>
                  <a:lnTo>
                    <a:pt x="631" y="0"/>
                  </a:lnTo>
                  <a:lnTo>
                    <a:pt x="0" y="0"/>
                  </a:lnTo>
                  <a:lnTo>
                    <a:pt x="631" y="0"/>
                  </a:lnTo>
                  <a:lnTo>
                    <a:pt x="631" y="0"/>
                  </a:lnTo>
                  <a:lnTo>
                    <a:pt x="871" y="0"/>
                  </a:lnTo>
                  <a:lnTo>
                    <a:pt x="87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9" name="Freeform 721"/>
            <p:cNvSpPr>
              <a:spLocks/>
            </p:cNvSpPr>
            <p:nvPr/>
          </p:nvSpPr>
          <p:spPr bwMode="auto">
            <a:xfrm>
              <a:off x="6533109" y="7199887"/>
              <a:ext cx="2344433" cy="133755"/>
            </a:xfrm>
            <a:custGeom>
              <a:avLst/>
              <a:gdLst>
                <a:gd name="T0" fmla="*/ 631 w 631"/>
                <a:gd name="T1" fmla="*/ 0 h 36"/>
                <a:gd name="T2" fmla="*/ 0 w 631"/>
                <a:gd name="T3" fmla="*/ 0 h 36"/>
                <a:gd name="T4" fmla="*/ 0 w 631"/>
                <a:gd name="T5" fmla="*/ 0 h 36"/>
                <a:gd name="T6" fmla="*/ 0 w 631"/>
                <a:gd name="T7" fmla="*/ 0 h 36"/>
                <a:gd name="T8" fmla="*/ 0 w 631"/>
                <a:gd name="T9" fmla="*/ 0 h 36"/>
                <a:gd name="T10" fmla="*/ 0 w 631"/>
                <a:gd name="T11" fmla="*/ 36 h 36"/>
                <a:gd name="T12" fmla="*/ 631 w 631"/>
                <a:gd name="T13" fmla="*/ 36 h 36"/>
                <a:gd name="T14" fmla="*/ 631 w 631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1" h="36">
                  <a:moveTo>
                    <a:pt x="63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6"/>
                  </a:lnTo>
                  <a:lnTo>
                    <a:pt x="631" y="36"/>
                  </a:lnTo>
                  <a:lnTo>
                    <a:pt x="631" y="0"/>
                  </a:lnTo>
                  <a:close/>
                </a:path>
              </a:pathLst>
            </a:custGeom>
            <a:solidFill>
              <a:srgbClr val="B35A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0" name="Freeform 722"/>
            <p:cNvSpPr>
              <a:spLocks/>
            </p:cNvSpPr>
            <p:nvPr/>
          </p:nvSpPr>
          <p:spPr bwMode="auto">
            <a:xfrm>
              <a:off x="6533109" y="7199887"/>
              <a:ext cx="2344433" cy="133755"/>
            </a:xfrm>
            <a:custGeom>
              <a:avLst/>
              <a:gdLst>
                <a:gd name="T0" fmla="*/ 631 w 631"/>
                <a:gd name="T1" fmla="*/ 0 h 36"/>
                <a:gd name="T2" fmla="*/ 0 w 631"/>
                <a:gd name="T3" fmla="*/ 0 h 36"/>
                <a:gd name="T4" fmla="*/ 0 w 631"/>
                <a:gd name="T5" fmla="*/ 0 h 36"/>
                <a:gd name="T6" fmla="*/ 0 w 631"/>
                <a:gd name="T7" fmla="*/ 0 h 36"/>
                <a:gd name="T8" fmla="*/ 0 w 631"/>
                <a:gd name="T9" fmla="*/ 0 h 36"/>
                <a:gd name="T10" fmla="*/ 0 w 631"/>
                <a:gd name="T11" fmla="*/ 36 h 36"/>
                <a:gd name="T12" fmla="*/ 631 w 631"/>
                <a:gd name="T13" fmla="*/ 36 h 36"/>
                <a:gd name="T14" fmla="*/ 631 w 631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1" h="36">
                  <a:moveTo>
                    <a:pt x="63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6"/>
                  </a:lnTo>
                  <a:lnTo>
                    <a:pt x="631" y="36"/>
                  </a:lnTo>
                  <a:lnTo>
                    <a:pt x="6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1" name="Freeform 723"/>
            <p:cNvSpPr>
              <a:spLocks/>
            </p:cNvSpPr>
            <p:nvPr/>
          </p:nvSpPr>
          <p:spPr bwMode="auto">
            <a:xfrm>
              <a:off x="6221013" y="7199887"/>
              <a:ext cx="312096" cy="133755"/>
            </a:xfrm>
            <a:custGeom>
              <a:avLst/>
              <a:gdLst>
                <a:gd name="T0" fmla="*/ 84 w 84"/>
                <a:gd name="T1" fmla="*/ 0 h 36"/>
                <a:gd name="T2" fmla="*/ 84 w 84"/>
                <a:gd name="T3" fmla="*/ 0 h 36"/>
                <a:gd name="T4" fmla="*/ 0 w 84"/>
                <a:gd name="T5" fmla="*/ 24 h 36"/>
                <a:gd name="T6" fmla="*/ 0 w 84"/>
                <a:gd name="T7" fmla="*/ 36 h 36"/>
                <a:gd name="T8" fmla="*/ 84 w 84"/>
                <a:gd name="T9" fmla="*/ 36 h 36"/>
                <a:gd name="T10" fmla="*/ 84 w 84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36">
                  <a:moveTo>
                    <a:pt x="84" y="0"/>
                  </a:moveTo>
                  <a:lnTo>
                    <a:pt x="84" y="0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84" y="36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B2A2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2" name="Freeform 724"/>
            <p:cNvSpPr>
              <a:spLocks/>
            </p:cNvSpPr>
            <p:nvPr/>
          </p:nvSpPr>
          <p:spPr bwMode="auto">
            <a:xfrm>
              <a:off x="6221013" y="7199887"/>
              <a:ext cx="312096" cy="133755"/>
            </a:xfrm>
            <a:custGeom>
              <a:avLst/>
              <a:gdLst>
                <a:gd name="T0" fmla="*/ 84 w 84"/>
                <a:gd name="T1" fmla="*/ 0 h 36"/>
                <a:gd name="T2" fmla="*/ 84 w 84"/>
                <a:gd name="T3" fmla="*/ 0 h 36"/>
                <a:gd name="T4" fmla="*/ 0 w 84"/>
                <a:gd name="T5" fmla="*/ 24 h 36"/>
                <a:gd name="T6" fmla="*/ 0 w 84"/>
                <a:gd name="T7" fmla="*/ 36 h 36"/>
                <a:gd name="T8" fmla="*/ 84 w 84"/>
                <a:gd name="T9" fmla="*/ 36 h 36"/>
                <a:gd name="T10" fmla="*/ 84 w 84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36">
                  <a:moveTo>
                    <a:pt x="84" y="0"/>
                  </a:moveTo>
                  <a:lnTo>
                    <a:pt x="84" y="0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84" y="36"/>
                  </a:lnTo>
                  <a:lnTo>
                    <a:pt x="8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3" name="Freeform 725"/>
            <p:cNvSpPr>
              <a:spLocks/>
            </p:cNvSpPr>
            <p:nvPr/>
          </p:nvSpPr>
          <p:spPr bwMode="auto">
            <a:xfrm>
              <a:off x="5998088" y="7289058"/>
              <a:ext cx="222925" cy="44585"/>
            </a:xfrm>
            <a:custGeom>
              <a:avLst/>
              <a:gdLst>
                <a:gd name="T0" fmla="*/ 60 w 60"/>
                <a:gd name="T1" fmla="*/ 0 h 12"/>
                <a:gd name="T2" fmla="*/ 0 w 60"/>
                <a:gd name="T3" fmla="*/ 12 h 12"/>
                <a:gd name="T4" fmla="*/ 0 w 60"/>
                <a:gd name="T5" fmla="*/ 12 h 12"/>
                <a:gd name="T6" fmla="*/ 60 w 60"/>
                <a:gd name="T7" fmla="*/ 12 h 12"/>
                <a:gd name="T8" fmla="*/ 60 w 60"/>
                <a:gd name="T9" fmla="*/ 0 h 12"/>
                <a:gd name="T10" fmla="*/ 60 w 6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12">
                  <a:moveTo>
                    <a:pt x="60" y="0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60" y="1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2C33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4" name="Freeform 726"/>
            <p:cNvSpPr>
              <a:spLocks/>
            </p:cNvSpPr>
            <p:nvPr/>
          </p:nvSpPr>
          <p:spPr bwMode="auto">
            <a:xfrm>
              <a:off x="5998088" y="7289058"/>
              <a:ext cx="222925" cy="44585"/>
            </a:xfrm>
            <a:custGeom>
              <a:avLst/>
              <a:gdLst>
                <a:gd name="T0" fmla="*/ 60 w 60"/>
                <a:gd name="T1" fmla="*/ 0 h 12"/>
                <a:gd name="T2" fmla="*/ 0 w 60"/>
                <a:gd name="T3" fmla="*/ 12 h 12"/>
                <a:gd name="T4" fmla="*/ 0 w 60"/>
                <a:gd name="T5" fmla="*/ 12 h 12"/>
                <a:gd name="T6" fmla="*/ 60 w 60"/>
                <a:gd name="T7" fmla="*/ 12 h 12"/>
                <a:gd name="T8" fmla="*/ 60 w 60"/>
                <a:gd name="T9" fmla="*/ 0 h 12"/>
                <a:gd name="T10" fmla="*/ 60 w 6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12">
                  <a:moveTo>
                    <a:pt x="60" y="0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60" y="12"/>
                  </a:lnTo>
                  <a:lnTo>
                    <a:pt x="60" y="0"/>
                  </a:lnTo>
                  <a:lnTo>
                    <a:pt x="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5" name="Freeform 727"/>
            <p:cNvSpPr>
              <a:spLocks/>
            </p:cNvSpPr>
            <p:nvPr/>
          </p:nvSpPr>
          <p:spPr bwMode="auto">
            <a:xfrm>
              <a:off x="8877543" y="7199887"/>
              <a:ext cx="891702" cy="133755"/>
            </a:xfrm>
            <a:custGeom>
              <a:avLst/>
              <a:gdLst>
                <a:gd name="T0" fmla="*/ 40 w 40"/>
                <a:gd name="T1" fmla="*/ 0 h 6"/>
                <a:gd name="T2" fmla="*/ 0 w 40"/>
                <a:gd name="T3" fmla="*/ 0 h 6"/>
                <a:gd name="T4" fmla="*/ 0 w 40"/>
                <a:gd name="T5" fmla="*/ 0 h 6"/>
                <a:gd name="T6" fmla="*/ 0 w 40"/>
                <a:gd name="T7" fmla="*/ 6 h 6"/>
                <a:gd name="T8" fmla="*/ 0 w 40"/>
                <a:gd name="T9" fmla="*/ 0 h 6"/>
                <a:gd name="T10" fmla="*/ 3 w 40"/>
                <a:gd name="T11" fmla="*/ 0 h 6"/>
                <a:gd name="T12" fmla="*/ 3 w 40"/>
                <a:gd name="T13" fmla="*/ 6 h 6"/>
                <a:gd name="T14" fmla="*/ 39 w 40"/>
                <a:gd name="T15" fmla="*/ 6 h 6"/>
                <a:gd name="T16" fmla="*/ 39 w 40"/>
                <a:gd name="T17" fmla="*/ 6 h 6"/>
                <a:gd name="T18" fmla="*/ 40 w 40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6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3"/>
                    <a:pt x="39" y="0"/>
                    <a:pt x="40" y="0"/>
                  </a:cubicBezTo>
                </a:path>
              </a:pathLst>
            </a:custGeom>
            <a:solidFill>
              <a:srgbClr val="2C33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6" name="Rectangle 728"/>
            <p:cNvSpPr>
              <a:spLocks noChangeArrowheads="1"/>
            </p:cNvSpPr>
            <p:nvPr/>
          </p:nvSpPr>
          <p:spPr bwMode="auto">
            <a:xfrm>
              <a:off x="8877543" y="7199887"/>
              <a:ext cx="66877" cy="133755"/>
            </a:xfrm>
            <a:prstGeom prst="rect">
              <a:avLst/>
            </a:prstGeom>
            <a:solidFill>
              <a:srgbClr val="AA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7" name="Rectangle 729"/>
            <p:cNvSpPr>
              <a:spLocks noChangeArrowheads="1"/>
            </p:cNvSpPr>
            <p:nvPr/>
          </p:nvSpPr>
          <p:spPr bwMode="auto">
            <a:xfrm>
              <a:off x="8877543" y="7199887"/>
              <a:ext cx="66877" cy="133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8" name="Freeform 730"/>
            <p:cNvSpPr>
              <a:spLocks/>
            </p:cNvSpPr>
            <p:nvPr/>
          </p:nvSpPr>
          <p:spPr bwMode="auto">
            <a:xfrm>
              <a:off x="9746952" y="7199887"/>
              <a:ext cx="89171" cy="133755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1 w 4"/>
                <a:gd name="T5" fmla="*/ 0 h 6"/>
                <a:gd name="T6" fmla="*/ 1 w 4"/>
                <a:gd name="T7" fmla="*/ 0 h 6"/>
                <a:gd name="T8" fmla="*/ 1 w 4"/>
                <a:gd name="T9" fmla="*/ 0 h 6"/>
                <a:gd name="T10" fmla="*/ 0 w 4"/>
                <a:gd name="T11" fmla="*/ 6 h 6"/>
                <a:gd name="T12" fmla="*/ 0 w 4"/>
                <a:gd name="T13" fmla="*/ 6 h 6"/>
                <a:gd name="T14" fmla="*/ 4 w 4"/>
                <a:gd name="T15" fmla="*/ 6 h 6"/>
                <a:gd name="T16" fmla="*/ 4 w 4"/>
                <a:gd name="T17" fmla="*/ 6 h 6"/>
                <a:gd name="T18" fmla="*/ 2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3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3"/>
                    <a:pt x="3" y="0"/>
                    <a:pt x="2" y="0"/>
                  </a:cubicBezTo>
                </a:path>
              </a:pathLst>
            </a:custGeom>
            <a:solidFill>
              <a:srgbClr val="2C33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487" name="Freeform 486"/>
          <p:cNvSpPr/>
          <p:nvPr/>
        </p:nvSpPr>
        <p:spPr>
          <a:xfrm>
            <a:off x="-16271" y="15520"/>
            <a:ext cx="5268227" cy="3939485"/>
          </a:xfrm>
          <a:custGeom>
            <a:avLst/>
            <a:gdLst>
              <a:gd name="connsiteX0" fmla="*/ 0 w 5854473"/>
              <a:gd name="connsiteY0" fmla="*/ 0 h 4377869"/>
              <a:gd name="connsiteX1" fmla="*/ 5854473 w 5854473"/>
              <a:gd name="connsiteY1" fmla="*/ 0 h 4377869"/>
              <a:gd name="connsiteX2" fmla="*/ 5847796 w 5854473"/>
              <a:gd name="connsiteY2" fmla="*/ 46694 h 4377869"/>
              <a:gd name="connsiteX3" fmla="*/ 5363803 w 5854473"/>
              <a:gd name="connsiteY3" fmla="*/ 489800 h 4377869"/>
              <a:gd name="connsiteX4" fmla="*/ 5307562 w 5854473"/>
              <a:gd name="connsiteY4" fmla="*/ 492640 h 4377869"/>
              <a:gd name="connsiteX5" fmla="*/ 5302433 w 5854473"/>
              <a:gd name="connsiteY5" fmla="*/ 594217 h 4377869"/>
              <a:gd name="connsiteX6" fmla="*/ 4314081 w 5854473"/>
              <a:gd name="connsiteY6" fmla="*/ 1486119 h 4377869"/>
              <a:gd name="connsiteX7" fmla="*/ 3927374 w 5854473"/>
              <a:gd name="connsiteY7" fmla="*/ 1408046 h 4377869"/>
              <a:gd name="connsiteX8" fmla="*/ 3899325 w 5854473"/>
              <a:gd name="connsiteY8" fmla="*/ 1394535 h 4377869"/>
              <a:gd name="connsiteX9" fmla="*/ 3841025 w 5854473"/>
              <a:gd name="connsiteY9" fmla="*/ 1515559 h 4377869"/>
              <a:gd name="connsiteX10" fmla="*/ 2365163 w 5854473"/>
              <a:gd name="connsiteY10" fmla="*/ 2393953 h 4377869"/>
              <a:gd name="connsiteX11" fmla="*/ 2217117 w 5854473"/>
              <a:gd name="connsiteY11" fmla="*/ 2384614 h 4377869"/>
              <a:gd name="connsiteX12" fmla="*/ 2214319 w 5854473"/>
              <a:gd name="connsiteY12" fmla="*/ 2440034 h 4377869"/>
              <a:gd name="connsiteX13" fmla="*/ 66930 w 5854473"/>
              <a:gd name="connsiteY13" fmla="*/ 4377869 h 4377869"/>
              <a:gd name="connsiteX14" fmla="*/ 0 w 5854473"/>
              <a:gd name="connsiteY14" fmla="*/ 4374490 h 4377869"/>
              <a:gd name="connsiteX15" fmla="*/ 0 w 5854473"/>
              <a:gd name="connsiteY15" fmla="*/ 0 h 437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4473" h="4377869">
                <a:moveTo>
                  <a:pt x="0" y="0"/>
                </a:moveTo>
                <a:lnTo>
                  <a:pt x="5854473" y="0"/>
                </a:lnTo>
                <a:lnTo>
                  <a:pt x="5847796" y="46694"/>
                </a:lnTo>
                <a:cubicBezTo>
                  <a:pt x="5802573" y="282718"/>
                  <a:pt x="5606510" y="465152"/>
                  <a:pt x="5363803" y="489800"/>
                </a:cubicBezTo>
                <a:lnTo>
                  <a:pt x="5307562" y="492640"/>
                </a:lnTo>
                <a:lnTo>
                  <a:pt x="5302433" y="594217"/>
                </a:lnTo>
                <a:cubicBezTo>
                  <a:pt x="5251556" y="1095185"/>
                  <a:pt x="4828472" y="1486119"/>
                  <a:pt x="4314081" y="1486119"/>
                </a:cubicBezTo>
                <a:cubicBezTo>
                  <a:pt x="4176910" y="1486119"/>
                  <a:pt x="4046232" y="1458319"/>
                  <a:pt x="3927374" y="1408046"/>
                </a:cubicBezTo>
                <a:lnTo>
                  <a:pt x="3899325" y="1394535"/>
                </a:lnTo>
                <a:lnTo>
                  <a:pt x="3841025" y="1515559"/>
                </a:lnTo>
                <a:cubicBezTo>
                  <a:pt x="3556799" y="2038770"/>
                  <a:pt x="3002460" y="2393953"/>
                  <a:pt x="2365163" y="2393953"/>
                </a:cubicBezTo>
                <a:lnTo>
                  <a:pt x="2217117" y="2384614"/>
                </a:lnTo>
                <a:lnTo>
                  <a:pt x="2214319" y="2440034"/>
                </a:lnTo>
                <a:cubicBezTo>
                  <a:pt x="2103781" y="3528487"/>
                  <a:pt x="1184547" y="4377869"/>
                  <a:pt x="66930" y="4377869"/>
                </a:cubicBezTo>
                <a:lnTo>
                  <a:pt x="0" y="437449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Freeform 487"/>
          <p:cNvSpPr/>
          <p:nvPr/>
        </p:nvSpPr>
        <p:spPr>
          <a:xfrm flipH="1">
            <a:off x="19019513" y="-76199"/>
            <a:ext cx="5308692" cy="3001032"/>
          </a:xfrm>
          <a:custGeom>
            <a:avLst/>
            <a:gdLst>
              <a:gd name="connsiteX0" fmla="*/ 0 w 5854473"/>
              <a:gd name="connsiteY0" fmla="*/ 0 h 4377869"/>
              <a:gd name="connsiteX1" fmla="*/ 5854473 w 5854473"/>
              <a:gd name="connsiteY1" fmla="*/ 0 h 4377869"/>
              <a:gd name="connsiteX2" fmla="*/ 5847796 w 5854473"/>
              <a:gd name="connsiteY2" fmla="*/ 46694 h 4377869"/>
              <a:gd name="connsiteX3" fmla="*/ 5363803 w 5854473"/>
              <a:gd name="connsiteY3" fmla="*/ 489800 h 4377869"/>
              <a:gd name="connsiteX4" fmla="*/ 5307562 w 5854473"/>
              <a:gd name="connsiteY4" fmla="*/ 492640 h 4377869"/>
              <a:gd name="connsiteX5" fmla="*/ 5302433 w 5854473"/>
              <a:gd name="connsiteY5" fmla="*/ 594217 h 4377869"/>
              <a:gd name="connsiteX6" fmla="*/ 4314081 w 5854473"/>
              <a:gd name="connsiteY6" fmla="*/ 1486119 h 4377869"/>
              <a:gd name="connsiteX7" fmla="*/ 3927374 w 5854473"/>
              <a:gd name="connsiteY7" fmla="*/ 1408046 h 4377869"/>
              <a:gd name="connsiteX8" fmla="*/ 3899325 w 5854473"/>
              <a:gd name="connsiteY8" fmla="*/ 1394535 h 4377869"/>
              <a:gd name="connsiteX9" fmla="*/ 3841025 w 5854473"/>
              <a:gd name="connsiteY9" fmla="*/ 1515559 h 4377869"/>
              <a:gd name="connsiteX10" fmla="*/ 2365163 w 5854473"/>
              <a:gd name="connsiteY10" fmla="*/ 2393953 h 4377869"/>
              <a:gd name="connsiteX11" fmla="*/ 2217117 w 5854473"/>
              <a:gd name="connsiteY11" fmla="*/ 2384614 h 4377869"/>
              <a:gd name="connsiteX12" fmla="*/ 2214319 w 5854473"/>
              <a:gd name="connsiteY12" fmla="*/ 2440034 h 4377869"/>
              <a:gd name="connsiteX13" fmla="*/ 66930 w 5854473"/>
              <a:gd name="connsiteY13" fmla="*/ 4377869 h 4377869"/>
              <a:gd name="connsiteX14" fmla="*/ 0 w 5854473"/>
              <a:gd name="connsiteY14" fmla="*/ 4374490 h 4377869"/>
              <a:gd name="connsiteX15" fmla="*/ 0 w 5854473"/>
              <a:gd name="connsiteY15" fmla="*/ 0 h 437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4473" h="4377869">
                <a:moveTo>
                  <a:pt x="0" y="0"/>
                </a:moveTo>
                <a:lnTo>
                  <a:pt x="5854473" y="0"/>
                </a:lnTo>
                <a:lnTo>
                  <a:pt x="5847796" y="46694"/>
                </a:lnTo>
                <a:cubicBezTo>
                  <a:pt x="5802573" y="282718"/>
                  <a:pt x="5606510" y="465152"/>
                  <a:pt x="5363803" y="489800"/>
                </a:cubicBezTo>
                <a:lnTo>
                  <a:pt x="5307562" y="492640"/>
                </a:lnTo>
                <a:lnTo>
                  <a:pt x="5302433" y="594217"/>
                </a:lnTo>
                <a:cubicBezTo>
                  <a:pt x="5251556" y="1095185"/>
                  <a:pt x="4828472" y="1486119"/>
                  <a:pt x="4314081" y="1486119"/>
                </a:cubicBezTo>
                <a:cubicBezTo>
                  <a:pt x="4176910" y="1486119"/>
                  <a:pt x="4046232" y="1458319"/>
                  <a:pt x="3927374" y="1408046"/>
                </a:cubicBezTo>
                <a:lnTo>
                  <a:pt x="3899325" y="1394535"/>
                </a:lnTo>
                <a:lnTo>
                  <a:pt x="3841025" y="1515559"/>
                </a:lnTo>
                <a:cubicBezTo>
                  <a:pt x="3556799" y="2038770"/>
                  <a:pt x="3002460" y="2393953"/>
                  <a:pt x="2365163" y="2393953"/>
                </a:cubicBezTo>
                <a:lnTo>
                  <a:pt x="2217117" y="2384614"/>
                </a:lnTo>
                <a:lnTo>
                  <a:pt x="2214319" y="2440034"/>
                </a:lnTo>
                <a:cubicBezTo>
                  <a:pt x="2103781" y="3528487"/>
                  <a:pt x="1184547" y="4377869"/>
                  <a:pt x="66930" y="4377869"/>
                </a:cubicBezTo>
                <a:lnTo>
                  <a:pt x="0" y="437449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7" name="TextBox 376">
            <a:extLst>
              <a:ext uri="{FF2B5EF4-FFF2-40B4-BE49-F238E27FC236}">
                <a16:creationId xmlns:a16="http://schemas.microsoft.com/office/drawing/2014/main" xmlns="" id="{AFDD3D09-827C-BD44-BBC7-3E588B30634F}"/>
              </a:ext>
            </a:extLst>
          </p:cNvPr>
          <p:cNvSpPr txBox="1"/>
          <p:nvPr/>
        </p:nvSpPr>
        <p:spPr>
          <a:xfrm>
            <a:off x="1537138" y="2350498"/>
            <a:ext cx="22025863" cy="10248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Базовые педагогические технологии</a:t>
            </a:r>
          </a:p>
          <a:p>
            <a:r>
              <a:rPr lang="ru-RU" sz="66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Уровневая дифференциация</a:t>
            </a:r>
          </a:p>
          <a:p>
            <a:r>
              <a:rPr lang="ru-RU" sz="66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Личностно-ориентированные технологии</a:t>
            </a:r>
          </a:p>
          <a:p>
            <a:r>
              <a:rPr lang="ru-RU" sz="66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Технология </a:t>
            </a:r>
            <a:r>
              <a:rPr lang="ru-RU" sz="6600" b="1" dirty="0" err="1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деятельностного</a:t>
            </a:r>
            <a:r>
              <a:rPr lang="ru-RU" sz="66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 подхода</a:t>
            </a:r>
          </a:p>
          <a:p>
            <a:r>
              <a:rPr lang="ru-RU" sz="66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Технология тестового контроля</a:t>
            </a:r>
          </a:p>
          <a:p>
            <a:r>
              <a:rPr lang="ru-RU" sz="66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Проектно-исследовательские технологии</a:t>
            </a:r>
          </a:p>
          <a:p>
            <a:r>
              <a:rPr lang="ru-RU" sz="66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</a:t>
            </a:r>
            <a:r>
              <a:rPr lang="ru-RU" sz="6600" b="1" dirty="0" err="1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Здоровьесберегающие</a:t>
            </a:r>
            <a:r>
              <a:rPr lang="ru-RU" sz="66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 технологии</a:t>
            </a:r>
          </a:p>
          <a:p>
            <a:r>
              <a:rPr lang="ru-RU" sz="66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Информационные и коммуникационные технологии</a:t>
            </a:r>
          </a:p>
          <a:p>
            <a:r>
              <a:rPr lang="ru-RU" sz="66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Различные, в том числе нестандартные формы организации урока</a:t>
            </a:r>
            <a:endParaRPr lang="ru-RU" sz="6600" b="1" cap="all" dirty="0">
              <a:solidFill>
                <a:schemeClr val="accent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03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/>
          <p:cNvGrpSpPr/>
          <p:nvPr/>
        </p:nvGrpSpPr>
        <p:grpSpPr>
          <a:xfrm>
            <a:off x="5079835" y="396980"/>
            <a:ext cx="14617051" cy="2117619"/>
            <a:chOff x="9342437" y="762000"/>
            <a:chExt cx="5561959" cy="1217630"/>
          </a:xfrm>
        </p:grpSpPr>
        <p:sp>
          <p:nvSpPr>
            <p:cNvPr id="182" name="TextBox 181"/>
            <p:cNvSpPr txBox="1"/>
            <p:nvPr/>
          </p:nvSpPr>
          <p:spPr>
            <a:xfrm>
              <a:off x="9342437" y="762000"/>
              <a:ext cx="5561959" cy="584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>
                  <a:solidFill>
                    <a:srgbClr val="002060"/>
                  </a:solidFill>
                  <a:latin typeface="Lato Black" charset="0"/>
                  <a:ea typeface="Lato Black" charset="0"/>
                  <a:cs typeface="Lato Black" charset="0"/>
                </a:rPr>
                <a:t>МОТИВАЦИОННЫЕ РЕСУРСЫ</a:t>
              </a:r>
              <a:endParaRPr lang="en-US" sz="6000" b="1" dirty="0">
                <a:solidFill>
                  <a:srgbClr val="002060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grpSp>
          <p:nvGrpSpPr>
            <p:cNvPr id="183" name="กลุ่ม 1"/>
            <p:cNvGrpSpPr/>
            <p:nvPr/>
          </p:nvGrpSpPr>
          <p:grpSpPr>
            <a:xfrm>
              <a:off x="10409237" y="1752600"/>
              <a:ext cx="3429001" cy="227030"/>
              <a:chOff x="731836" y="7607630"/>
              <a:chExt cx="3657601" cy="240970"/>
            </a:xfrm>
          </p:grpSpPr>
          <p:sp>
            <p:nvSpPr>
              <p:cNvPr id="184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5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6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7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8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9" name="Rectangle 16"/>
              <p:cNvSpPr/>
              <p:nvPr/>
            </p:nvSpPr>
            <p:spPr>
              <a:xfrm flipV="1">
                <a:off x="3845205" y="7607630"/>
                <a:ext cx="544232" cy="24097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95" name="Freeform 9"/>
          <p:cNvSpPr>
            <a:spLocks noEditPoints="1"/>
          </p:cNvSpPr>
          <p:nvPr/>
        </p:nvSpPr>
        <p:spPr bwMode="auto">
          <a:xfrm>
            <a:off x="12085084" y="4458154"/>
            <a:ext cx="8765557" cy="1808216"/>
          </a:xfrm>
          <a:custGeom>
            <a:avLst/>
            <a:gdLst>
              <a:gd name="T0" fmla="*/ 346 w 390"/>
              <a:gd name="T1" fmla="*/ 0 h 90"/>
              <a:gd name="T2" fmla="*/ 0 w 390"/>
              <a:gd name="T3" fmla="*/ 0 h 90"/>
              <a:gd name="T4" fmla="*/ 0 w 390"/>
              <a:gd name="T5" fmla="*/ 90 h 90"/>
              <a:gd name="T6" fmla="*/ 346 w 390"/>
              <a:gd name="T7" fmla="*/ 90 h 90"/>
              <a:gd name="T8" fmla="*/ 390 w 390"/>
              <a:gd name="T9" fmla="*/ 45 h 90"/>
              <a:gd name="T10" fmla="*/ 346 w 390"/>
              <a:gd name="T11" fmla="*/ 0 h 90"/>
              <a:gd name="T12" fmla="*/ 340 w 390"/>
              <a:gd name="T13" fmla="*/ 69 h 90"/>
              <a:gd name="T14" fmla="*/ 313 w 390"/>
              <a:gd name="T15" fmla="*/ 42 h 90"/>
              <a:gd name="T16" fmla="*/ 340 w 390"/>
              <a:gd name="T17" fmla="*/ 15 h 90"/>
              <a:gd name="T18" fmla="*/ 367 w 390"/>
              <a:gd name="T19" fmla="*/ 42 h 90"/>
              <a:gd name="T20" fmla="*/ 340 w 390"/>
              <a:gd name="T21" fmla="*/ 69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0" h="90">
                <a:moveTo>
                  <a:pt x="34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0"/>
                  <a:pt x="0" y="90"/>
                  <a:pt x="0" y="90"/>
                </a:cubicBezTo>
                <a:cubicBezTo>
                  <a:pt x="346" y="90"/>
                  <a:pt x="346" y="90"/>
                  <a:pt x="346" y="90"/>
                </a:cubicBezTo>
                <a:cubicBezTo>
                  <a:pt x="390" y="45"/>
                  <a:pt x="390" y="45"/>
                  <a:pt x="390" y="45"/>
                </a:cubicBezTo>
                <a:lnTo>
                  <a:pt x="346" y="0"/>
                </a:lnTo>
                <a:close/>
                <a:moveTo>
                  <a:pt x="340" y="69"/>
                </a:moveTo>
                <a:cubicBezTo>
                  <a:pt x="325" y="69"/>
                  <a:pt x="313" y="57"/>
                  <a:pt x="313" y="42"/>
                </a:cubicBezTo>
                <a:cubicBezTo>
                  <a:pt x="313" y="27"/>
                  <a:pt x="325" y="15"/>
                  <a:pt x="340" y="15"/>
                </a:cubicBezTo>
                <a:cubicBezTo>
                  <a:pt x="355" y="15"/>
                  <a:pt x="367" y="27"/>
                  <a:pt x="367" y="42"/>
                </a:cubicBezTo>
                <a:cubicBezTo>
                  <a:pt x="367" y="57"/>
                  <a:pt x="355" y="69"/>
                  <a:pt x="340" y="6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grpSp>
        <p:nvGrpSpPr>
          <p:cNvPr id="197" name="กลุ่ม 106"/>
          <p:cNvGrpSpPr/>
          <p:nvPr/>
        </p:nvGrpSpPr>
        <p:grpSpPr>
          <a:xfrm>
            <a:off x="19358750" y="4978672"/>
            <a:ext cx="676275" cy="677863"/>
            <a:chOff x="21201063" y="3320886"/>
            <a:chExt cx="676275" cy="677863"/>
          </a:xfrm>
          <a:solidFill>
            <a:schemeClr val="accent3"/>
          </a:solidFill>
        </p:grpSpPr>
        <p:sp>
          <p:nvSpPr>
            <p:cNvPr id="198" name="Freeform 81"/>
            <p:cNvSpPr>
              <a:spLocks noEditPoints="1"/>
            </p:cNvSpPr>
            <p:nvPr/>
          </p:nvSpPr>
          <p:spPr bwMode="auto">
            <a:xfrm>
              <a:off x="21201063" y="3320886"/>
              <a:ext cx="676275" cy="677863"/>
            </a:xfrm>
            <a:custGeom>
              <a:avLst/>
              <a:gdLst>
                <a:gd name="T0" fmla="*/ 61 w 71"/>
                <a:gd name="T1" fmla="*/ 21 h 71"/>
                <a:gd name="T2" fmla="*/ 63 w 71"/>
                <a:gd name="T3" fmla="*/ 12 h 71"/>
                <a:gd name="T4" fmla="*/ 51 w 71"/>
                <a:gd name="T5" fmla="*/ 11 h 71"/>
                <a:gd name="T6" fmla="*/ 38 w 71"/>
                <a:gd name="T7" fmla="*/ 0 h 71"/>
                <a:gd name="T8" fmla="*/ 29 w 71"/>
                <a:gd name="T9" fmla="*/ 8 h 71"/>
                <a:gd name="T10" fmla="*/ 12 w 71"/>
                <a:gd name="T11" fmla="*/ 9 h 71"/>
                <a:gd name="T12" fmla="*/ 9 w 71"/>
                <a:gd name="T13" fmla="*/ 19 h 71"/>
                <a:gd name="T14" fmla="*/ 5 w 71"/>
                <a:gd name="T15" fmla="*/ 29 h 71"/>
                <a:gd name="T16" fmla="*/ 5 w 71"/>
                <a:gd name="T17" fmla="*/ 43 h 71"/>
                <a:gd name="T18" fmla="*/ 9 w 71"/>
                <a:gd name="T19" fmla="*/ 53 h 71"/>
                <a:gd name="T20" fmla="*/ 16 w 71"/>
                <a:gd name="T21" fmla="*/ 64 h 71"/>
                <a:gd name="T22" fmla="*/ 29 w 71"/>
                <a:gd name="T23" fmla="*/ 64 h 71"/>
                <a:gd name="T24" fmla="*/ 38 w 71"/>
                <a:gd name="T25" fmla="*/ 71 h 71"/>
                <a:gd name="T26" fmla="*/ 51 w 71"/>
                <a:gd name="T27" fmla="*/ 61 h 71"/>
                <a:gd name="T28" fmla="*/ 59 w 71"/>
                <a:gd name="T29" fmla="*/ 63 h 71"/>
                <a:gd name="T30" fmla="*/ 61 w 71"/>
                <a:gd name="T31" fmla="*/ 51 h 71"/>
                <a:gd name="T32" fmla="*/ 71 w 71"/>
                <a:gd name="T33" fmla="*/ 38 h 71"/>
                <a:gd name="T34" fmla="*/ 69 w 71"/>
                <a:gd name="T35" fmla="*/ 38 h 71"/>
                <a:gd name="T36" fmla="*/ 62 w 71"/>
                <a:gd name="T37" fmla="*/ 42 h 71"/>
                <a:gd name="T38" fmla="*/ 58 w 71"/>
                <a:gd name="T39" fmla="*/ 50 h 71"/>
                <a:gd name="T40" fmla="*/ 61 w 71"/>
                <a:gd name="T41" fmla="*/ 57 h 71"/>
                <a:gd name="T42" fmla="*/ 52 w 71"/>
                <a:gd name="T43" fmla="*/ 58 h 71"/>
                <a:gd name="T44" fmla="*/ 41 w 71"/>
                <a:gd name="T45" fmla="*/ 62 h 71"/>
                <a:gd name="T46" fmla="*/ 41 w 71"/>
                <a:gd name="T47" fmla="*/ 63 h 71"/>
                <a:gd name="T48" fmla="*/ 33 w 71"/>
                <a:gd name="T49" fmla="*/ 69 h 71"/>
                <a:gd name="T50" fmla="*/ 30 w 71"/>
                <a:gd name="T51" fmla="*/ 62 h 71"/>
                <a:gd name="T52" fmla="*/ 22 w 71"/>
                <a:gd name="T53" fmla="*/ 58 h 71"/>
                <a:gd name="T54" fmla="*/ 17 w 71"/>
                <a:gd name="T55" fmla="*/ 61 h 71"/>
                <a:gd name="T56" fmla="*/ 11 w 71"/>
                <a:gd name="T57" fmla="*/ 54 h 71"/>
                <a:gd name="T58" fmla="*/ 13 w 71"/>
                <a:gd name="T59" fmla="*/ 50 h 71"/>
                <a:gd name="T60" fmla="*/ 9 w 71"/>
                <a:gd name="T61" fmla="*/ 41 h 71"/>
                <a:gd name="T62" fmla="*/ 3 w 71"/>
                <a:gd name="T63" fmla="*/ 33 h 71"/>
                <a:gd name="T64" fmla="*/ 10 w 71"/>
                <a:gd name="T65" fmla="*/ 30 h 71"/>
                <a:gd name="T66" fmla="*/ 13 w 71"/>
                <a:gd name="T67" fmla="*/ 22 h 71"/>
                <a:gd name="T68" fmla="*/ 10 w 71"/>
                <a:gd name="T69" fmla="*/ 16 h 71"/>
                <a:gd name="T70" fmla="*/ 17 w 71"/>
                <a:gd name="T71" fmla="*/ 11 h 71"/>
                <a:gd name="T72" fmla="*/ 22 w 71"/>
                <a:gd name="T73" fmla="*/ 14 h 71"/>
                <a:gd name="T74" fmla="*/ 31 w 71"/>
                <a:gd name="T75" fmla="*/ 9 h 71"/>
                <a:gd name="T76" fmla="*/ 38 w 71"/>
                <a:gd name="T77" fmla="*/ 3 h 71"/>
                <a:gd name="T78" fmla="*/ 41 w 71"/>
                <a:gd name="T79" fmla="*/ 9 h 71"/>
                <a:gd name="T80" fmla="*/ 41 w 71"/>
                <a:gd name="T81" fmla="*/ 9 h 71"/>
                <a:gd name="T82" fmla="*/ 41 w 71"/>
                <a:gd name="T83" fmla="*/ 10 h 71"/>
                <a:gd name="T84" fmla="*/ 41 w 71"/>
                <a:gd name="T85" fmla="*/ 10 h 71"/>
                <a:gd name="T86" fmla="*/ 41 w 71"/>
                <a:gd name="T87" fmla="*/ 10 h 71"/>
                <a:gd name="T88" fmla="*/ 52 w 71"/>
                <a:gd name="T89" fmla="*/ 13 h 71"/>
                <a:gd name="T90" fmla="*/ 61 w 71"/>
                <a:gd name="T91" fmla="*/ 14 h 71"/>
                <a:gd name="T92" fmla="*/ 58 w 71"/>
                <a:gd name="T93" fmla="*/ 20 h 71"/>
                <a:gd name="T94" fmla="*/ 58 w 71"/>
                <a:gd name="T95" fmla="*/ 20 h 71"/>
                <a:gd name="T96" fmla="*/ 58 w 71"/>
                <a:gd name="T97" fmla="*/ 21 h 71"/>
                <a:gd name="T98" fmla="*/ 58 w 71"/>
                <a:gd name="T99" fmla="*/ 21 h 71"/>
                <a:gd name="T100" fmla="*/ 63 w 71"/>
                <a:gd name="T101" fmla="*/ 31 h 71"/>
                <a:gd name="T102" fmla="*/ 69 w 71"/>
                <a:gd name="T103" fmla="*/ 3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" h="71">
                  <a:moveTo>
                    <a:pt x="67" y="29"/>
                  </a:moveTo>
                  <a:cubicBezTo>
                    <a:pt x="64" y="29"/>
                    <a:pt x="64" y="29"/>
                    <a:pt x="64" y="29"/>
                  </a:cubicBezTo>
                  <a:cubicBezTo>
                    <a:pt x="63" y="26"/>
                    <a:pt x="62" y="23"/>
                    <a:pt x="61" y="21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4" y="18"/>
                    <a:pt x="64" y="17"/>
                    <a:pt x="64" y="16"/>
                  </a:cubicBezTo>
                  <a:cubicBezTo>
                    <a:pt x="64" y="15"/>
                    <a:pt x="64" y="13"/>
                    <a:pt x="63" y="12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7" y="7"/>
                    <a:pt x="54" y="7"/>
                    <a:pt x="52" y="9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48" y="10"/>
                    <a:pt x="46" y="8"/>
                    <a:pt x="43" y="8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2"/>
                    <a:pt x="41" y="0"/>
                    <a:pt x="38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1" y="0"/>
                    <a:pt x="29" y="2"/>
                    <a:pt x="29" y="5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6" y="8"/>
                    <a:pt x="23" y="10"/>
                    <a:pt x="21" y="1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7" y="7"/>
                    <a:pt x="14" y="7"/>
                    <a:pt x="12" y="9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5"/>
                    <a:pt x="8" y="16"/>
                  </a:cubicBezTo>
                  <a:cubicBezTo>
                    <a:pt x="8" y="17"/>
                    <a:pt x="8" y="18"/>
                    <a:pt x="9" y="19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9" y="23"/>
                    <a:pt x="8" y="26"/>
                    <a:pt x="8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" y="29"/>
                    <a:pt x="0" y="31"/>
                    <a:pt x="0" y="3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3"/>
                    <a:pt x="5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6"/>
                    <a:pt x="9" y="48"/>
                    <a:pt x="11" y="51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7" y="54"/>
                    <a:pt x="7" y="57"/>
                    <a:pt x="9" y="59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3" y="64"/>
                    <a:pt x="15" y="64"/>
                    <a:pt x="16" y="64"/>
                  </a:cubicBezTo>
                  <a:cubicBezTo>
                    <a:pt x="17" y="64"/>
                    <a:pt x="18" y="64"/>
                    <a:pt x="19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3" y="62"/>
                    <a:pt x="26" y="63"/>
                    <a:pt x="29" y="64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69"/>
                    <a:pt x="31" y="71"/>
                    <a:pt x="33" y="71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41" y="71"/>
                    <a:pt x="43" y="69"/>
                    <a:pt x="43" y="67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6" y="63"/>
                    <a:pt x="48" y="62"/>
                    <a:pt x="51" y="61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4"/>
                    <a:pt x="55" y="64"/>
                    <a:pt x="56" y="64"/>
                  </a:cubicBezTo>
                  <a:cubicBezTo>
                    <a:pt x="57" y="64"/>
                    <a:pt x="58" y="64"/>
                    <a:pt x="59" y="63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4" y="57"/>
                    <a:pt x="64" y="54"/>
                    <a:pt x="63" y="53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2" y="48"/>
                    <a:pt x="63" y="46"/>
                    <a:pt x="64" y="43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9" y="43"/>
                    <a:pt x="71" y="41"/>
                    <a:pt x="71" y="38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1"/>
                    <a:pt x="69" y="29"/>
                    <a:pt x="67" y="29"/>
                  </a:cubicBezTo>
                  <a:close/>
                  <a:moveTo>
                    <a:pt x="69" y="38"/>
                  </a:moveTo>
                  <a:cubicBezTo>
                    <a:pt x="69" y="40"/>
                    <a:pt x="68" y="41"/>
                    <a:pt x="67" y="41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62" y="41"/>
                    <a:pt x="62" y="41"/>
                    <a:pt x="62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1" y="45"/>
                    <a:pt x="60" y="47"/>
                    <a:pt x="58" y="5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8" y="51"/>
                    <a:pt x="58" y="51"/>
                    <a:pt x="58" y="52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62" y="55"/>
                    <a:pt x="62" y="57"/>
                    <a:pt x="61" y="57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7" y="62"/>
                    <a:pt x="55" y="62"/>
                    <a:pt x="54" y="61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1" y="58"/>
                    <a:pt x="51" y="58"/>
                    <a:pt x="50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7" y="60"/>
                    <a:pt x="45" y="61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2"/>
                    <a:pt x="41" y="62"/>
                    <a:pt x="41" y="63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8"/>
                    <a:pt x="39" y="69"/>
                    <a:pt x="38" y="69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2" y="69"/>
                    <a:pt x="31" y="68"/>
                    <a:pt x="31" y="67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1" y="62"/>
                    <a:pt x="31" y="62"/>
                    <a:pt x="30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27" y="61"/>
                    <a:pt x="24" y="60"/>
                    <a:pt x="22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21" y="58"/>
                    <a:pt x="20" y="58"/>
                    <a:pt x="20" y="58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6" y="62"/>
                    <a:pt x="15" y="62"/>
                    <a:pt x="14" y="61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10" y="57"/>
                    <a:pt x="10" y="55"/>
                    <a:pt x="11" y="54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4" y="51"/>
                    <a:pt x="14" y="51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7"/>
                    <a:pt x="11" y="45"/>
                    <a:pt x="1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1"/>
                    <a:pt x="9" y="41"/>
                    <a:pt x="9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1"/>
                    <a:pt x="3" y="40"/>
                    <a:pt x="3" y="38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2"/>
                    <a:pt x="4" y="31"/>
                    <a:pt x="5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10" y="31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1" y="27"/>
                    <a:pt x="12" y="24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1"/>
                    <a:pt x="14" y="20"/>
                    <a:pt x="13" y="20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10" y="16"/>
                    <a:pt x="10" y="16"/>
                  </a:cubicBezTo>
                  <a:cubicBezTo>
                    <a:pt x="10" y="15"/>
                    <a:pt x="10" y="15"/>
                    <a:pt x="11" y="14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0"/>
                    <a:pt x="16" y="10"/>
                    <a:pt x="17" y="11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21" y="14"/>
                    <a:pt x="21" y="13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4" y="12"/>
                    <a:pt x="27" y="11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1" y="10"/>
                    <a:pt x="31" y="9"/>
                    <a:pt x="31" y="9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2" y="3"/>
                    <a:pt x="33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9" y="3"/>
                    <a:pt x="41" y="4"/>
                    <a:pt x="41" y="5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5" y="11"/>
                    <a:pt x="47" y="12"/>
                    <a:pt x="50" y="14"/>
                  </a:cubicBezTo>
                  <a:cubicBezTo>
                    <a:pt x="51" y="14"/>
                    <a:pt x="51" y="14"/>
                    <a:pt x="52" y="13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5" y="10"/>
                    <a:pt x="57" y="10"/>
                    <a:pt x="57" y="11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1" y="15"/>
                    <a:pt x="62" y="15"/>
                    <a:pt x="62" y="16"/>
                  </a:cubicBezTo>
                  <a:cubicBezTo>
                    <a:pt x="62" y="16"/>
                    <a:pt x="61" y="17"/>
                    <a:pt x="61" y="17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8" y="22"/>
                    <a:pt x="58" y="22"/>
                  </a:cubicBezTo>
                  <a:cubicBezTo>
                    <a:pt x="60" y="24"/>
                    <a:pt x="61" y="27"/>
                    <a:pt x="62" y="30"/>
                  </a:cubicBezTo>
                  <a:cubicBezTo>
                    <a:pt x="62" y="31"/>
                    <a:pt x="62" y="31"/>
                    <a:pt x="63" y="31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8" y="31"/>
                    <a:pt x="69" y="32"/>
                    <a:pt x="69" y="33"/>
                  </a:cubicBezTo>
                  <a:lnTo>
                    <a:pt x="69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9" name="Freeform 82"/>
            <p:cNvSpPr>
              <a:spLocks noEditPoints="1"/>
            </p:cNvSpPr>
            <p:nvPr/>
          </p:nvSpPr>
          <p:spPr bwMode="auto">
            <a:xfrm>
              <a:off x="21324888" y="3444711"/>
              <a:ext cx="428625" cy="430213"/>
            </a:xfrm>
            <a:custGeom>
              <a:avLst/>
              <a:gdLst>
                <a:gd name="T0" fmla="*/ 23 w 45"/>
                <a:gd name="T1" fmla="*/ 0 h 45"/>
                <a:gd name="T2" fmla="*/ 0 w 45"/>
                <a:gd name="T3" fmla="*/ 23 h 45"/>
                <a:gd name="T4" fmla="*/ 23 w 45"/>
                <a:gd name="T5" fmla="*/ 45 h 45"/>
                <a:gd name="T6" fmla="*/ 45 w 45"/>
                <a:gd name="T7" fmla="*/ 23 h 45"/>
                <a:gd name="T8" fmla="*/ 23 w 45"/>
                <a:gd name="T9" fmla="*/ 0 h 45"/>
                <a:gd name="T10" fmla="*/ 23 w 45"/>
                <a:gd name="T11" fmla="*/ 43 h 45"/>
                <a:gd name="T12" fmla="*/ 3 w 45"/>
                <a:gd name="T13" fmla="*/ 23 h 45"/>
                <a:gd name="T14" fmla="*/ 23 w 45"/>
                <a:gd name="T15" fmla="*/ 3 h 45"/>
                <a:gd name="T16" fmla="*/ 43 w 45"/>
                <a:gd name="T17" fmla="*/ 23 h 45"/>
                <a:gd name="T18" fmla="*/ 23 w 45"/>
                <a:gd name="T19" fmla="*/ 4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cubicBezTo>
                    <a:pt x="10" y="0"/>
                    <a:pt x="0" y="11"/>
                    <a:pt x="0" y="23"/>
                  </a:cubicBezTo>
                  <a:cubicBezTo>
                    <a:pt x="0" y="35"/>
                    <a:pt x="10" y="45"/>
                    <a:pt x="23" y="45"/>
                  </a:cubicBezTo>
                  <a:cubicBezTo>
                    <a:pt x="35" y="45"/>
                    <a:pt x="45" y="35"/>
                    <a:pt x="45" y="23"/>
                  </a:cubicBezTo>
                  <a:cubicBezTo>
                    <a:pt x="45" y="11"/>
                    <a:pt x="35" y="0"/>
                    <a:pt x="23" y="0"/>
                  </a:cubicBezTo>
                  <a:close/>
                  <a:moveTo>
                    <a:pt x="23" y="43"/>
                  </a:moveTo>
                  <a:cubicBezTo>
                    <a:pt x="12" y="43"/>
                    <a:pt x="3" y="34"/>
                    <a:pt x="3" y="23"/>
                  </a:cubicBezTo>
                  <a:cubicBezTo>
                    <a:pt x="3" y="12"/>
                    <a:pt x="12" y="3"/>
                    <a:pt x="23" y="3"/>
                  </a:cubicBezTo>
                  <a:cubicBezTo>
                    <a:pt x="34" y="3"/>
                    <a:pt x="43" y="12"/>
                    <a:pt x="43" y="23"/>
                  </a:cubicBezTo>
                  <a:cubicBezTo>
                    <a:pt x="43" y="34"/>
                    <a:pt x="3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202" name="TextBox 201"/>
          <p:cNvSpPr txBox="1"/>
          <p:nvPr/>
        </p:nvSpPr>
        <p:spPr>
          <a:xfrm>
            <a:off x="14008120" y="10243184"/>
            <a:ext cx="4281999" cy="96022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important.</a:t>
            </a:r>
          </a:p>
        </p:txBody>
      </p:sp>
      <p:sp>
        <p:nvSpPr>
          <p:cNvPr id="205" name="Freeform 204"/>
          <p:cNvSpPr>
            <a:spLocks noEditPoints="1"/>
          </p:cNvSpPr>
          <p:nvPr/>
        </p:nvSpPr>
        <p:spPr bwMode="auto">
          <a:xfrm>
            <a:off x="12085085" y="6266370"/>
            <a:ext cx="10243634" cy="1808216"/>
          </a:xfrm>
          <a:custGeom>
            <a:avLst/>
            <a:gdLst>
              <a:gd name="T0" fmla="*/ 466 w 510"/>
              <a:gd name="T1" fmla="*/ 0 h 90"/>
              <a:gd name="T2" fmla="*/ 0 w 510"/>
              <a:gd name="T3" fmla="*/ 0 h 90"/>
              <a:gd name="T4" fmla="*/ 0 w 510"/>
              <a:gd name="T5" fmla="*/ 90 h 90"/>
              <a:gd name="T6" fmla="*/ 466 w 510"/>
              <a:gd name="T7" fmla="*/ 89 h 90"/>
              <a:gd name="T8" fmla="*/ 510 w 510"/>
              <a:gd name="T9" fmla="*/ 45 h 90"/>
              <a:gd name="T10" fmla="*/ 466 w 510"/>
              <a:gd name="T11" fmla="*/ 0 h 90"/>
              <a:gd name="T12" fmla="*/ 451 w 510"/>
              <a:gd name="T13" fmla="*/ 70 h 90"/>
              <a:gd name="T14" fmla="*/ 424 w 510"/>
              <a:gd name="T15" fmla="*/ 43 h 90"/>
              <a:gd name="T16" fmla="*/ 451 w 510"/>
              <a:gd name="T17" fmla="*/ 16 h 90"/>
              <a:gd name="T18" fmla="*/ 478 w 510"/>
              <a:gd name="T19" fmla="*/ 43 h 90"/>
              <a:gd name="T20" fmla="*/ 451 w 510"/>
              <a:gd name="T21" fmla="*/ 7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10" h="90">
                <a:moveTo>
                  <a:pt x="4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0"/>
                  <a:pt x="0" y="90"/>
                  <a:pt x="0" y="90"/>
                </a:cubicBezTo>
                <a:cubicBezTo>
                  <a:pt x="466" y="89"/>
                  <a:pt x="466" y="89"/>
                  <a:pt x="466" y="89"/>
                </a:cubicBezTo>
                <a:cubicBezTo>
                  <a:pt x="510" y="45"/>
                  <a:pt x="510" y="45"/>
                  <a:pt x="510" y="45"/>
                </a:cubicBezTo>
                <a:lnTo>
                  <a:pt x="466" y="0"/>
                </a:lnTo>
                <a:close/>
                <a:moveTo>
                  <a:pt x="451" y="70"/>
                </a:moveTo>
                <a:cubicBezTo>
                  <a:pt x="436" y="70"/>
                  <a:pt x="424" y="58"/>
                  <a:pt x="424" y="43"/>
                </a:cubicBezTo>
                <a:cubicBezTo>
                  <a:pt x="424" y="28"/>
                  <a:pt x="436" y="16"/>
                  <a:pt x="451" y="16"/>
                </a:cubicBezTo>
                <a:cubicBezTo>
                  <a:pt x="466" y="16"/>
                  <a:pt x="478" y="28"/>
                  <a:pt x="478" y="43"/>
                </a:cubicBezTo>
                <a:cubicBezTo>
                  <a:pt x="478" y="58"/>
                  <a:pt x="466" y="70"/>
                  <a:pt x="451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grpSp>
        <p:nvGrpSpPr>
          <p:cNvPr id="207" name="กลุ่ม 110"/>
          <p:cNvGrpSpPr/>
          <p:nvPr/>
        </p:nvGrpSpPr>
        <p:grpSpPr>
          <a:xfrm>
            <a:off x="20850642" y="6875521"/>
            <a:ext cx="609600" cy="428625"/>
            <a:chOff x="19057938" y="7772400"/>
            <a:chExt cx="609600" cy="428625"/>
          </a:xfrm>
          <a:solidFill>
            <a:schemeClr val="accent1"/>
          </a:solidFill>
        </p:grpSpPr>
        <p:sp>
          <p:nvSpPr>
            <p:cNvPr id="208" name="Freeform 158"/>
            <p:cNvSpPr>
              <a:spLocks noEditPoints="1"/>
            </p:cNvSpPr>
            <p:nvPr/>
          </p:nvSpPr>
          <p:spPr bwMode="auto">
            <a:xfrm>
              <a:off x="19057938" y="7772400"/>
              <a:ext cx="609600" cy="428625"/>
            </a:xfrm>
            <a:custGeom>
              <a:avLst/>
              <a:gdLst>
                <a:gd name="T0" fmla="*/ 64 w 64"/>
                <a:gd name="T1" fmla="*/ 13 h 45"/>
                <a:gd name="T2" fmla="*/ 64 w 64"/>
                <a:gd name="T3" fmla="*/ 8 h 45"/>
                <a:gd name="T4" fmla="*/ 57 w 64"/>
                <a:gd name="T5" fmla="*/ 0 h 45"/>
                <a:gd name="T6" fmla="*/ 7 w 64"/>
                <a:gd name="T7" fmla="*/ 0 h 45"/>
                <a:gd name="T8" fmla="*/ 0 w 64"/>
                <a:gd name="T9" fmla="*/ 8 h 45"/>
                <a:gd name="T10" fmla="*/ 0 w 64"/>
                <a:gd name="T11" fmla="*/ 38 h 45"/>
                <a:gd name="T12" fmla="*/ 7 w 64"/>
                <a:gd name="T13" fmla="*/ 45 h 45"/>
                <a:gd name="T14" fmla="*/ 57 w 64"/>
                <a:gd name="T15" fmla="*/ 45 h 45"/>
                <a:gd name="T16" fmla="*/ 64 w 64"/>
                <a:gd name="T17" fmla="*/ 38 h 45"/>
                <a:gd name="T18" fmla="*/ 64 w 64"/>
                <a:gd name="T19" fmla="*/ 25 h 45"/>
                <a:gd name="T20" fmla="*/ 64 w 64"/>
                <a:gd name="T21" fmla="*/ 25 h 45"/>
                <a:gd name="T22" fmla="*/ 64 w 64"/>
                <a:gd name="T23" fmla="*/ 13 h 45"/>
                <a:gd name="T24" fmla="*/ 64 w 64"/>
                <a:gd name="T25" fmla="*/ 13 h 45"/>
                <a:gd name="T26" fmla="*/ 3 w 64"/>
                <a:gd name="T27" fmla="*/ 23 h 45"/>
                <a:gd name="T28" fmla="*/ 3 w 64"/>
                <a:gd name="T29" fmla="*/ 14 h 45"/>
                <a:gd name="T30" fmla="*/ 61 w 64"/>
                <a:gd name="T31" fmla="*/ 14 h 45"/>
                <a:gd name="T32" fmla="*/ 61 w 64"/>
                <a:gd name="T33" fmla="*/ 23 h 45"/>
                <a:gd name="T34" fmla="*/ 3 w 64"/>
                <a:gd name="T35" fmla="*/ 23 h 45"/>
                <a:gd name="T36" fmla="*/ 7 w 64"/>
                <a:gd name="T37" fmla="*/ 3 h 45"/>
                <a:gd name="T38" fmla="*/ 57 w 64"/>
                <a:gd name="T39" fmla="*/ 3 h 45"/>
                <a:gd name="T40" fmla="*/ 61 w 64"/>
                <a:gd name="T41" fmla="*/ 8 h 45"/>
                <a:gd name="T42" fmla="*/ 61 w 64"/>
                <a:gd name="T43" fmla="*/ 11 h 45"/>
                <a:gd name="T44" fmla="*/ 3 w 64"/>
                <a:gd name="T45" fmla="*/ 11 h 45"/>
                <a:gd name="T46" fmla="*/ 3 w 64"/>
                <a:gd name="T47" fmla="*/ 8 h 45"/>
                <a:gd name="T48" fmla="*/ 7 w 64"/>
                <a:gd name="T49" fmla="*/ 3 h 45"/>
                <a:gd name="T50" fmla="*/ 57 w 64"/>
                <a:gd name="T51" fmla="*/ 42 h 45"/>
                <a:gd name="T52" fmla="*/ 7 w 64"/>
                <a:gd name="T53" fmla="*/ 42 h 45"/>
                <a:gd name="T54" fmla="*/ 3 w 64"/>
                <a:gd name="T55" fmla="*/ 38 h 45"/>
                <a:gd name="T56" fmla="*/ 3 w 64"/>
                <a:gd name="T57" fmla="*/ 26 h 45"/>
                <a:gd name="T58" fmla="*/ 61 w 64"/>
                <a:gd name="T59" fmla="*/ 26 h 45"/>
                <a:gd name="T60" fmla="*/ 61 w 64"/>
                <a:gd name="T61" fmla="*/ 38 h 45"/>
                <a:gd name="T62" fmla="*/ 57 w 64"/>
                <a:gd name="T63" fmla="*/ 4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" h="45">
                  <a:moveTo>
                    <a:pt x="64" y="13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1" y="0"/>
                    <a:pt x="5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2"/>
                    <a:pt x="3" y="45"/>
                    <a:pt x="7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1" y="45"/>
                    <a:pt x="64" y="42"/>
                    <a:pt x="64" y="38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4" y="13"/>
                    <a:pt x="64" y="13"/>
                    <a:pt x="64" y="13"/>
                  </a:cubicBezTo>
                  <a:close/>
                  <a:moveTo>
                    <a:pt x="3" y="23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1" y="23"/>
                    <a:pt x="61" y="23"/>
                    <a:pt x="61" y="23"/>
                  </a:cubicBezTo>
                  <a:lnTo>
                    <a:pt x="3" y="23"/>
                  </a:lnTo>
                  <a:close/>
                  <a:moveTo>
                    <a:pt x="7" y="3"/>
                  </a:moveTo>
                  <a:cubicBezTo>
                    <a:pt x="57" y="3"/>
                    <a:pt x="57" y="3"/>
                    <a:pt x="57" y="3"/>
                  </a:cubicBezTo>
                  <a:cubicBezTo>
                    <a:pt x="59" y="3"/>
                    <a:pt x="61" y="5"/>
                    <a:pt x="61" y="8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5"/>
                    <a:pt x="5" y="3"/>
                    <a:pt x="7" y="3"/>
                  </a:cubicBezTo>
                  <a:close/>
                  <a:moveTo>
                    <a:pt x="57" y="42"/>
                  </a:moveTo>
                  <a:cubicBezTo>
                    <a:pt x="7" y="42"/>
                    <a:pt x="7" y="42"/>
                    <a:pt x="7" y="42"/>
                  </a:cubicBezTo>
                  <a:cubicBezTo>
                    <a:pt x="5" y="42"/>
                    <a:pt x="3" y="40"/>
                    <a:pt x="3" y="38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40"/>
                    <a:pt x="59" y="42"/>
                    <a:pt x="5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9" name="Freeform 159"/>
            <p:cNvSpPr>
              <a:spLocks/>
            </p:cNvSpPr>
            <p:nvPr/>
          </p:nvSpPr>
          <p:spPr bwMode="auto">
            <a:xfrm>
              <a:off x="19115088" y="7934325"/>
              <a:ext cx="152400" cy="28575"/>
            </a:xfrm>
            <a:custGeom>
              <a:avLst/>
              <a:gdLst>
                <a:gd name="T0" fmla="*/ 14 w 16"/>
                <a:gd name="T1" fmla="*/ 0 h 3"/>
                <a:gd name="T2" fmla="*/ 2 w 16"/>
                <a:gd name="T3" fmla="*/ 0 h 3"/>
                <a:gd name="T4" fmla="*/ 0 w 16"/>
                <a:gd name="T5" fmla="*/ 1 h 3"/>
                <a:gd name="T6" fmla="*/ 2 w 16"/>
                <a:gd name="T7" fmla="*/ 3 h 3"/>
                <a:gd name="T8" fmla="*/ 14 w 16"/>
                <a:gd name="T9" fmla="*/ 3 h 3"/>
                <a:gd name="T10" fmla="*/ 16 w 16"/>
                <a:gd name="T11" fmla="*/ 1 h 3"/>
                <a:gd name="T12" fmla="*/ 14 w 16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6" y="2"/>
                    <a:pt x="16" y="1"/>
                  </a:cubicBezTo>
                  <a:cubicBezTo>
                    <a:pt x="16" y="0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0" name="Freeform 160"/>
            <p:cNvSpPr>
              <a:spLocks/>
            </p:cNvSpPr>
            <p:nvPr/>
          </p:nvSpPr>
          <p:spPr bwMode="auto">
            <a:xfrm>
              <a:off x="19296063" y="7934325"/>
              <a:ext cx="142875" cy="28575"/>
            </a:xfrm>
            <a:custGeom>
              <a:avLst/>
              <a:gdLst>
                <a:gd name="T0" fmla="*/ 14 w 15"/>
                <a:gd name="T1" fmla="*/ 0 h 3"/>
                <a:gd name="T2" fmla="*/ 1 w 15"/>
                <a:gd name="T3" fmla="*/ 0 h 3"/>
                <a:gd name="T4" fmla="*/ 0 w 15"/>
                <a:gd name="T5" fmla="*/ 1 h 3"/>
                <a:gd name="T6" fmla="*/ 1 w 15"/>
                <a:gd name="T7" fmla="*/ 3 h 3"/>
                <a:gd name="T8" fmla="*/ 14 w 15"/>
                <a:gd name="T9" fmla="*/ 3 h 3"/>
                <a:gd name="T10" fmla="*/ 15 w 15"/>
                <a:gd name="T11" fmla="*/ 1 h 3"/>
                <a:gd name="T12" fmla="*/ 14 w 1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">
                  <a:moveTo>
                    <a:pt x="1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5" y="0"/>
                    <a:pt x="14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1" name="Freeform 161"/>
            <p:cNvSpPr>
              <a:spLocks/>
            </p:cNvSpPr>
            <p:nvPr/>
          </p:nvSpPr>
          <p:spPr bwMode="auto">
            <a:xfrm>
              <a:off x="19477038" y="7934325"/>
              <a:ext cx="76200" cy="28575"/>
            </a:xfrm>
            <a:custGeom>
              <a:avLst/>
              <a:gdLst>
                <a:gd name="T0" fmla="*/ 7 w 8"/>
                <a:gd name="T1" fmla="*/ 0 h 3"/>
                <a:gd name="T2" fmla="*/ 2 w 8"/>
                <a:gd name="T3" fmla="*/ 0 h 3"/>
                <a:gd name="T4" fmla="*/ 0 w 8"/>
                <a:gd name="T5" fmla="*/ 1 h 3"/>
                <a:gd name="T6" fmla="*/ 2 w 8"/>
                <a:gd name="T7" fmla="*/ 3 h 3"/>
                <a:gd name="T8" fmla="*/ 7 w 8"/>
                <a:gd name="T9" fmla="*/ 3 h 3"/>
                <a:gd name="T10" fmla="*/ 8 w 8"/>
                <a:gd name="T11" fmla="*/ 1 h 3"/>
                <a:gd name="T12" fmla="*/ 7 w 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2"/>
                    <a:pt x="8" y="1"/>
                  </a:cubicBezTo>
                  <a:cubicBezTo>
                    <a:pt x="8" y="0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213" name="Freeform 212"/>
          <p:cNvSpPr>
            <a:spLocks noEditPoints="1"/>
          </p:cNvSpPr>
          <p:nvPr/>
        </p:nvSpPr>
        <p:spPr bwMode="auto">
          <a:xfrm>
            <a:off x="12085085" y="8053520"/>
            <a:ext cx="8958572" cy="1808216"/>
          </a:xfrm>
          <a:custGeom>
            <a:avLst/>
            <a:gdLst>
              <a:gd name="T0" fmla="*/ 402 w 446"/>
              <a:gd name="T1" fmla="*/ 0 h 90"/>
              <a:gd name="T2" fmla="*/ 0 w 446"/>
              <a:gd name="T3" fmla="*/ 1 h 90"/>
              <a:gd name="T4" fmla="*/ 0 w 446"/>
              <a:gd name="T5" fmla="*/ 90 h 90"/>
              <a:gd name="T6" fmla="*/ 402 w 446"/>
              <a:gd name="T7" fmla="*/ 90 h 90"/>
              <a:gd name="T8" fmla="*/ 446 w 446"/>
              <a:gd name="T9" fmla="*/ 45 h 90"/>
              <a:gd name="T10" fmla="*/ 402 w 446"/>
              <a:gd name="T11" fmla="*/ 0 h 90"/>
              <a:gd name="T12" fmla="*/ 388 w 446"/>
              <a:gd name="T13" fmla="*/ 70 h 90"/>
              <a:gd name="T14" fmla="*/ 361 w 446"/>
              <a:gd name="T15" fmla="*/ 43 h 90"/>
              <a:gd name="T16" fmla="*/ 388 w 446"/>
              <a:gd name="T17" fmla="*/ 16 h 90"/>
              <a:gd name="T18" fmla="*/ 415 w 446"/>
              <a:gd name="T19" fmla="*/ 43 h 90"/>
              <a:gd name="T20" fmla="*/ 388 w 446"/>
              <a:gd name="T21" fmla="*/ 7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46" h="90">
                <a:moveTo>
                  <a:pt x="402" y="0"/>
                </a:moveTo>
                <a:cubicBezTo>
                  <a:pt x="0" y="1"/>
                  <a:pt x="0" y="1"/>
                  <a:pt x="0" y="1"/>
                </a:cubicBezTo>
                <a:cubicBezTo>
                  <a:pt x="0" y="90"/>
                  <a:pt x="0" y="90"/>
                  <a:pt x="0" y="90"/>
                </a:cubicBezTo>
                <a:cubicBezTo>
                  <a:pt x="402" y="90"/>
                  <a:pt x="402" y="90"/>
                  <a:pt x="402" y="90"/>
                </a:cubicBezTo>
                <a:cubicBezTo>
                  <a:pt x="446" y="45"/>
                  <a:pt x="446" y="45"/>
                  <a:pt x="446" y="45"/>
                </a:cubicBezTo>
                <a:lnTo>
                  <a:pt x="402" y="0"/>
                </a:lnTo>
                <a:close/>
                <a:moveTo>
                  <a:pt x="388" y="70"/>
                </a:moveTo>
                <a:cubicBezTo>
                  <a:pt x="373" y="70"/>
                  <a:pt x="361" y="58"/>
                  <a:pt x="361" y="43"/>
                </a:cubicBezTo>
                <a:cubicBezTo>
                  <a:pt x="361" y="28"/>
                  <a:pt x="373" y="16"/>
                  <a:pt x="388" y="16"/>
                </a:cubicBezTo>
                <a:cubicBezTo>
                  <a:pt x="403" y="16"/>
                  <a:pt x="415" y="28"/>
                  <a:pt x="415" y="43"/>
                </a:cubicBezTo>
                <a:cubicBezTo>
                  <a:pt x="415" y="58"/>
                  <a:pt x="403" y="70"/>
                  <a:pt x="388" y="7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215" name="Freeform 183"/>
          <p:cNvSpPr>
            <a:spLocks noEditPoints="1"/>
          </p:cNvSpPr>
          <p:nvPr/>
        </p:nvSpPr>
        <p:spPr bwMode="auto">
          <a:xfrm>
            <a:off x="19509319" y="8712597"/>
            <a:ext cx="638175" cy="504825"/>
          </a:xfrm>
          <a:custGeom>
            <a:avLst/>
            <a:gdLst>
              <a:gd name="T0" fmla="*/ 34 w 67"/>
              <a:gd name="T1" fmla="*/ 53 h 53"/>
              <a:gd name="T2" fmla="*/ 33 w 67"/>
              <a:gd name="T3" fmla="*/ 53 h 53"/>
              <a:gd name="T4" fmla="*/ 7 w 67"/>
              <a:gd name="T5" fmla="*/ 28 h 53"/>
              <a:gd name="T6" fmla="*/ 1 w 67"/>
              <a:gd name="T7" fmla="*/ 15 h 53"/>
              <a:gd name="T8" fmla="*/ 8 w 67"/>
              <a:gd name="T9" fmla="*/ 3 h 53"/>
              <a:gd name="T10" fmla="*/ 18 w 67"/>
              <a:gd name="T11" fmla="*/ 0 h 53"/>
              <a:gd name="T12" fmla="*/ 34 w 67"/>
              <a:gd name="T13" fmla="*/ 8 h 53"/>
              <a:gd name="T14" fmla="*/ 49 w 67"/>
              <a:gd name="T15" fmla="*/ 0 h 53"/>
              <a:gd name="T16" fmla="*/ 59 w 67"/>
              <a:gd name="T17" fmla="*/ 3 h 53"/>
              <a:gd name="T18" fmla="*/ 67 w 67"/>
              <a:gd name="T19" fmla="*/ 15 h 53"/>
              <a:gd name="T20" fmla="*/ 61 w 67"/>
              <a:gd name="T21" fmla="*/ 28 h 53"/>
              <a:gd name="T22" fmla="*/ 35 w 67"/>
              <a:gd name="T23" fmla="*/ 53 h 53"/>
              <a:gd name="T24" fmla="*/ 34 w 67"/>
              <a:gd name="T25" fmla="*/ 53 h 53"/>
              <a:gd name="T26" fmla="*/ 18 w 67"/>
              <a:gd name="T27" fmla="*/ 3 h 53"/>
              <a:gd name="T28" fmla="*/ 10 w 67"/>
              <a:gd name="T29" fmla="*/ 5 h 53"/>
              <a:gd name="T30" fmla="*/ 4 w 67"/>
              <a:gd name="T31" fmla="*/ 15 h 53"/>
              <a:gd name="T32" fmla="*/ 9 w 67"/>
              <a:gd name="T33" fmla="*/ 26 h 53"/>
              <a:gd name="T34" fmla="*/ 34 w 67"/>
              <a:gd name="T35" fmla="*/ 49 h 53"/>
              <a:gd name="T36" fmla="*/ 59 w 67"/>
              <a:gd name="T37" fmla="*/ 26 h 53"/>
              <a:gd name="T38" fmla="*/ 63 w 67"/>
              <a:gd name="T39" fmla="*/ 15 h 53"/>
              <a:gd name="T40" fmla="*/ 57 w 67"/>
              <a:gd name="T41" fmla="*/ 5 h 53"/>
              <a:gd name="T42" fmla="*/ 49 w 67"/>
              <a:gd name="T43" fmla="*/ 3 h 53"/>
              <a:gd name="T44" fmla="*/ 35 w 67"/>
              <a:gd name="T45" fmla="*/ 13 h 53"/>
              <a:gd name="T46" fmla="*/ 34 w 67"/>
              <a:gd name="T47" fmla="*/ 14 h 53"/>
              <a:gd name="T48" fmla="*/ 34 w 67"/>
              <a:gd name="T49" fmla="*/ 14 h 53"/>
              <a:gd name="T50" fmla="*/ 32 w 67"/>
              <a:gd name="T51" fmla="*/ 13 h 53"/>
              <a:gd name="T52" fmla="*/ 18 w 67"/>
              <a:gd name="T53" fmla="*/ 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7" h="53">
                <a:moveTo>
                  <a:pt x="34" y="53"/>
                </a:moveTo>
                <a:cubicBezTo>
                  <a:pt x="33" y="53"/>
                  <a:pt x="33" y="53"/>
                  <a:pt x="33" y="53"/>
                </a:cubicBezTo>
                <a:cubicBezTo>
                  <a:pt x="33" y="53"/>
                  <a:pt x="15" y="36"/>
                  <a:pt x="7" y="28"/>
                </a:cubicBezTo>
                <a:cubicBezTo>
                  <a:pt x="2" y="25"/>
                  <a:pt x="0" y="20"/>
                  <a:pt x="1" y="15"/>
                </a:cubicBezTo>
                <a:cubicBezTo>
                  <a:pt x="1" y="10"/>
                  <a:pt x="4" y="6"/>
                  <a:pt x="8" y="3"/>
                </a:cubicBezTo>
                <a:cubicBezTo>
                  <a:pt x="11" y="1"/>
                  <a:pt x="15" y="0"/>
                  <a:pt x="18" y="0"/>
                </a:cubicBezTo>
                <a:cubicBezTo>
                  <a:pt x="25" y="0"/>
                  <a:pt x="31" y="3"/>
                  <a:pt x="34" y="8"/>
                </a:cubicBezTo>
                <a:cubicBezTo>
                  <a:pt x="37" y="3"/>
                  <a:pt x="43" y="0"/>
                  <a:pt x="49" y="0"/>
                </a:cubicBezTo>
                <a:cubicBezTo>
                  <a:pt x="53" y="0"/>
                  <a:pt x="56" y="1"/>
                  <a:pt x="59" y="3"/>
                </a:cubicBezTo>
                <a:cubicBezTo>
                  <a:pt x="64" y="6"/>
                  <a:pt x="66" y="10"/>
                  <a:pt x="67" y="15"/>
                </a:cubicBezTo>
                <a:cubicBezTo>
                  <a:pt x="67" y="20"/>
                  <a:pt x="65" y="25"/>
                  <a:pt x="61" y="28"/>
                </a:cubicBezTo>
                <a:cubicBezTo>
                  <a:pt x="53" y="36"/>
                  <a:pt x="35" y="53"/>
                  <a:pt x="35" y="53"/>
                </a:cubicBezTo>
                <a:cubicBezTo>
                  <a:pt x="35" y="53"/>
                  <a:pt x="34" y="53"/>
                  <a:pt x="34" y="53"/>
                </a:cubicBezTo>
                <a:close/>
                <a:moveTo>
                  <a:pt x="18" y="3"/>
                </a:moveTo>
                <a:cubicBezTo>
                  <a:pt x="15" y="3"/>
                  <a:pt x="13" y="4"/>
                  <a:pt x="10" y="5"/>
                </a:cubicBezTo>
                <a:cubicBezTo>
                  <a:pt x="7" y="8"/>
                  <a:pt x="4" y="11"/>
                  <a:pt x="4" y="15"/>
                </a:cubicBezTo>
                <a:cubicBezTo>
                  <a:pt x="4" y="19"/>
                  <a:pt x="5" y="23"/>
                  <a:pt x="9" y="26"/>
                </a:cubicBezTo>
                <a:cubicBezTo>
                  <a:pt x="16" y="33"/>
                  <a:pt x="30" y="45"/>
                  <a:pt x="34" y="49"/>
                </a:cubicBezTo>
                <a:cubicBezTo>
                  <a:pt x="38" y="45"/>
                  <a:pt x="52" y="33"/>
                  <a:pt x="59" y="26"/>
                </a:cubicBezTo>
                <a:cubicBezTo>
                  <a:pt x="62" y="23"/>
                  <a:pt x="64" y="19"/>
                  <a:pt x="63" y="15"/>
                </a:cubicBezTo>
                <a:cubicBezTo>
                  <a:pt x="63" y="11"/>
                  <a:pt x="61" y="8"/>
                  <a:pt x="57" y="5"/>
                </a:cubicBezTo>
                <a:cubicBezTo>
                  <a:pt x="55" y="4"/>
                  <a:pt x="52" y="3"/>
                  <a:pt x="49" y="3"/>
                </a:cubicBezTo>
                <a:cubicBezTo>
                  <a:pt x="43" y="3"/>
                  <a:pt x="37" y="7"/>
                  <a:pt x="35" y="13"/>
                </a:cubicBezTo>
                <a:cubicBezTo>
                  <a:pt x="35" y="14"/>
                  <a:pt x="35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3" y="14"/>
                  <a:pt x="32" y="14"/>
                  <a:pt x="32" y="13"/>
                </a:cubicBezTo>
                <a:cubicBezTo>
                  <a:pt x="31" y="7"/>
                  <a:pt x="25" y="3"/>
                  <a:pt x="18" y="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232" name="Picture 2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0093" y="4460490"/>
            <a:ext cx="1694226" cy="5446204"/>
          </a:xfrm>
          <a:prstGeom prst="rect">
            <a:avLst/>
          </a:prstGeom>
        </p:spPr>
      </p:pic>
      <p:sp>
        <p:nvSpPr>
          <p:cNvPr id="431" name="Freeform 430"/>
          <p:cNvSpPr/>
          <p:nvPr/>
        </p:nvSpPr>
        <p:spPr>
          <a:xfrm>
            <a:off x="-16271" y="15520"/>
            <a:ext cx="5268227" cy="3939485"/>
          </a:xfrm>
          <a:custGeom>
            <a:avLst/>
            <a:gdLst>
              <a:gd name="connsiteX0" fmla="*/ 0 w 5854473"/>
              <a:gd name="connsiteY0" fmla="*/ 0 h 4377869"/>
              <a:gd name="connsiteX1" fmla="*/ 5854473 w 5854473"/>
              <a:gd name="connsiteY1" fmla="*/ 0 h 4377869"/>
              <a:gd name="connsiteX2" fmla="*/ 5847796 w 5854473"/>
              <a:gd name="connsiteY2" fmla="*/ 46694 h 4377869"/>
              <a:gd name="connsiteX3" fmla="*/ 5363803 w 5854473"/>
              <a:gd name="connsiteY3" fmla="*/ 489800 h 4377869"/>
              <a:gd name="connsiteX4" fmla="*/ 5307562 w 5854473"/>
              <a:gd name="connsiteY4" fmla="*/ 492640 h 4377869"/>
              <a:gd name="connsiteX5" fmla="*/ 5302433 w 5854473"/>
              <a:gd name="connsiteY5" fmla="*/ 594217 h 4377869"/>
              <a:gd name="connsiteX6" fmla="*/ 4314081 w 5854473"/>
              <a:gd name="connsiteY6" fmla="*/ 1486119 h 4377869"/>
              <a:gd name="connsiteX7" fmla="*/ 3927374 w 5854473"/>
              <a:gd name="connsiteY7" fmla="*/ 1408046 h 4377869"/>
              <a:gd name="connsiteX8" fmla="*/ 3899325 w 5854473"/>
              <a:gd name="connsiteY8" fmla="*/ 1394535 h 4377869"/>
              <a:gd name="connsiteX9" fmla="*/ 3841025 w 5854473"/>
              <a:gd name="connsiteY9" fmla="*/ 1515559 h 4377869"/>
              <a:gd name="connsiteX10" fmla="*/ 2365163 w 5854473"/>
              <a:gd name="connsiteY10" fmla="*/ 2393953 h 4377869"/>
              <a:gd name="connsiteX11" fmla="*/ 2217117 w 5854473"/>
              <a:gd name="connsiteY11" fmla="*/ 2384614 h 4377869"/>
              <a:gd name="connsiteX12" fmla="*/ 2214319 w 5854473"/>
              <a:gd name="connsiteY12" fmla="*/ 2440034 h 4377869"/>
              <a:gd name="connsiteX13" fmla="*/ 66930 w 5854473"/>
              <a:gd name="connsiteY13" fmla="*/ 4377869 h 4377869"/>
              <a:gd name="connsiteX14" fmla="*/ 0 w 5854473"/>
              <a:gd name="connsiteY14" fmla="*/ 4374490 h 4377869"/>
              <a:gd name="connsiteX15" fmla="*/ 0 w 5854473"/>
              <a:gd name="connsiteY15" fmla="*/ 0 h 437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4473" h="4377869">
                <a:moveTo>
                  <a:pt x="0" y="0"/>
                </a:moveTo>
                <a:lnTo>
                  <a:pt x="5854473" y="0"/>
                </a:lnTo>
                <a:lnTo>
                  <a:pt x="5847796" y="46694"/>
                </a:lnTo>
                <a:cubicBezTo>
                  <a:pt x="5802573" y="282718"/>
                  <a:pt x="5606510" y="465152"/>
                  <a:pt x="5363803" y="489800"/>
                </a:cubicBezTo>
                <a:lnTo>
                  <a:pt x="5307562" y="492640"/>
                </a:lnTo>
                <a:lnTo>
                  <a:pt x="5302433" y="594217"/>
                </a:lnTo>
                <a:cubicBezTo>
                  <a:pt x="5251556" y="1095185"/>
                  <a:pt x="4828472" y="1486119"/>
                  <a:pt x="4314081" y="1486119"/>
                </a:cubicBezTo>
                <a:cubicBezTo>
                  <a:pt x="4176910" y="1486119"/>
                  <a:pt x="4046232" y="1458319"/>
                  <a:pt x="3927374" y="1408046"/>
                </a:cubicBezTo>
                <a:lnTo>
                  <a:pt x="3899325" y="1394535"/>
                </a:lnTo>
                <a:lnTo>
                  <a:pt x="3841025" y="1515559"/>
                </a:lnTo>
                <a:cubicBezTo>
                  <a:pt x="3556799" y="2038770"/>
                  <a:pt x="3002460" y="2393953"/>
                  <a:pt x="2365163" y="2393953"/>
                </a:cubicBezTo>
                <a:lnTo>
                  <a:pt x="2217117" y="2384614"/>
                </a:lnTo>
                <a:lnTo>
                  <a:pt x="2214319" y="2440034"/>
                </a:lnTo>
                <a:cubicBezTo>
                  <a:pt x="2103781" y="3528487"/>
                  <a:pt x="1184547" y="4377869"/>
                  <a:pt x="66930" y="4377869"/>
                </a:cubicBezTo>
                <a:lnTo>
                  <a:pt x="0" y="437449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Freeform 431"/>
          <p:cNvSpPr/>
          <p:nvPr/>
        </p:nvSpPr>
        <p:spPr>
          <a:xfrm flipH="1">
            <a:off x="19019513" y="-76199"/>
            <a:ext cx="5308692" cy="3001032"/>
          </a:xfrm>
          <a:custGeom>
            <a:avLst/>
            <a:gdLst>
              <a:gd name="connsiteX0" fmla="*/ 0 w 5854473"/>
              <a:gd name="connsiteY0" fmla="*/ 0 h 4377869"/>
              <a:gd name="connsiteX1" fmla="*/ 5854473 w 5854473"/>
              <a:gd name="connsiteY1" fmla="*/ 0 h 4377869"/>
              <a:gd name="connsiteX2" fmla="*/ 5847796 w 5854473"/>
              <a:gd name="connsiteY2" fmla="*/ 46694 h 4377869"/>
              <a:gd name="connsiteX3" fmla="*/ 5363803 w 5854473"/>
              <a:gd name="connsiteY3" fmla="*/ 489800 h 4377869"/>
              <a:gd name="connsiteX4" fmla="*/ 5307562 w 5854473"/>
              <a:gd name="connsiteY4" fmla="*/ 492640 h 4377869"/>
              <a:gd name="connsiteX5" fmla="*/ 5302433 w 5854473"/>
              <a:gd name="connsiteY5" fmla="*/ 594217 h 4377869"/>
              <a:gd name="connsiteX6" fmla="*/ 4314081 w 5854473"/>
              <a:gd name="connsiteY6" fmla="*/ 1486119 h 4377869"/>
              <a:gd name="connsiteX7" fmla="*/ 3927374 w 5854473"/>
              <a:gd name="connsiteY7" fmla="*/ 1408046 h 4377869"/>
              <a:gd name="connsiteX8" fmla="*/ 3899325 w 5854473"/>
              <a:gd name="connsiteY8" fmla="*/ 1394535 h 4377869"/>
              <a:gd name="connsiteX9" fmla="*/ 3841025 w 5854473"/>
              <a:gd name="connsiteY9" fmla="*/ 1515559 h 4377869"/>
              <a:gd name="connsiteX10" fmla="*/ 2365163 w 5854473"/>
              <a:gd name="connsiteY10" fmla="*/ 2393953 h 4377869"/>
              <a:gd name="connsiteX11" fmla="*/ 2217117 w 5854473"/>
              <a:gd name="connsiteY11" fmla="*/ 2384614 h 4377869"/>
              <a:gd name="connsiteX12" fmla="*/ 2214319 w 5854473"/>
              <a:gd name="connsiteY12" fmla="*/ 2440034 h 4377869"/>
              <a:gd name="connsiteX13" fmla="*/ 66930 w 5854473"/>
              <a:gd name="connsiteY13" fmla="*/ 4377869 h 4377869"/>
              <a:gd name="connsiteX14" fmla="*/ 0 w 5854473"/>
              <a:gd name="connsiteY14" fmla="*/ 4374490 h 4377869"/>
              <a:gd name="connsiteX15" fmla="*/ 0 w 5854473"/>
              <a:gd name="connsiteY15" fmla="*/ 0 h 437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4473" h="4377869">
                <a:moveTo>
                  <a:pt x="0" y="0"/>
                </a:moveTo>
                <a:lnTo>
                  <a:pt x="5854473" y="0"/>
                </a:lnTo>
                <a:lnTo>
                  <a:pt x="5847796" y="46694"/>
                </a:lnTo>
                <a:cubicBezTo>
                  <a:pt x="5802573" y="282718"/>
                  <a:pt x="5606510" y="465152"/>
                  <a:pt x="5363803" y="489800"/>
                </a:cubicBezTo>
                <a:lnTo>
                  <a:pt x="5307562" y="492640"/>
                </a:lnTo>
                <a:lnTo>
                  <a:pt x="5302433" y="594217"/>
                </a:lnTo>
                <a:cubicBezTo>
                  <a:pt x="5251556" y="1095185"/>
                  <a:pt x="4828472" y="1486119"/>
                  <a:pt x="4314081" y="1486119"/>
                </a:cubicBezTo>
                <a:cubicBezTo>
                  <a:pt x="4176910" y="1486119"/>
                  <a:pt x="4046232" y="1458319"/>
                  <a:pt x="3927374" y="1408046"/>
                </a:cubicBezTo>
                <a:lnTo>
                  <a:pt x="3899325" y="1394535"/>
                </a:lnTo>
                <a:lnTo>
                  <a:pt x="3841025" y="1515559"/>
                </a:lnTo>
                <a:cubicBezTo>
                  <a:pt x="3556799" y="2038770"/>
                  <a:pt x="3002460" y="2393953"/>
                  <a:pt x="2365163" y="2393953"/>
                </a:cubicBezTo>
                <a:lnTo>
                  <a:pt x="2217117" y="2384614"/>
                </a:lnTo>
                <a:lnTo>
                  <a:pt x="2214319" y="2440034"/>
                </a:lnTo>
                <a:cubicBezTo>
                  <a:pt x="2103781" y="3528487"/>
                  <a:pt x="1184547" y="4377869"/>
                  <a:pt x="66930" y="4377869"/>
                </a:cubicBezTo>
                <a:lnTo>
                  <a:pt x="0" y="437449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xmlns="" id="{04C09192-D48C-E841-B688-910451FDFCFC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4227878" y="4463319"/>
            <a:ext cx="7833264" cy="1808216"/>
          </a:xfrm>
          <a:custGeom>
            <a:avLst/>
            <a:gdLst>
              <a:gd name="T0" fmla="*/ 346 w 390"/>
              <a:gd name="T1" fmla="*/ 0 h 90"/>
              <a:gd name="T2" fmla="*/ 0 w 390"/>
              <a:gd name="T3" fmla="*/ 0 h 90"/>
              <a:gd name="T4" fmla="*/ 0 w 390"/>
              <a:gd name="T5" fmla="*/ 90 h 90"/>
              <a:gd name="T6" fmla="*/ 346 w 390"/>
              <a:gd name="T7" fmla="*/ 90 h 90"/>
              <a:gd name="T8" fmla="*/ 390 w 390"/>
              <a:gd name="T9" fmla="*/ 45 h 90"/>
              <a:gd name="T10" fmla="*/ 346 w 390"/>
              <a:gd name="T11" fmla="*/ 0 h 90"/>
              <a:gd name="T12" fmla="*/ 340 w 390"/>
              <a:gd name="T13" fmla="*/ 69 h 90"/>
              <a:gd name="T14" fmla="*/ 313 w 390"/>
              <a:gd name="T15" fmla="*/ 42 h 90"/>
              <a:gd name="T16" fmla="*/ 340 w 390"/>
              <a:gd name="T17" fmla="*/ 15 h 90"/>
              <a:gd name="T18" fmla="*/ 367 w 390"/>
              <a:gd name="T19" fmla="*/ 42 h 90"/>
              <a:gd name="T20" fmla="*/ 340 w 390"/>
              <a:gd name="T21" fmla="*/ 69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0" h="90">
                <a:moveTo>
                  <a:pt x="34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0"/>
                  <a:pt x="0" y="90"/>
                  <a:pt x="0" y="90"/>
                </a:cubicBezTo>
                <a:cubicBezTo>
                  <a:pt x="346" y="90"/>
                  <a:pt x="346" y="90"/>
                  <a:pt x="346" y="90"/>
                </a:cubicBezTo>
                <a:cubicBezTo>
                  <a:pt x="390" y="45"/>
                  <a:pt x="390" y="45"/>
                  <a:pt x="390" y="45"/>
                </a:cubicBezTo>
                <a:lnTo>
                  <a:pt x="346" y="0"/>
                </a:lnTo>
                <a:close/>
                <a:moveTo>
                  <a:pt x="340" y="69"/>
                </a:moveTo>
                <a:cubicBezTo>
                  <a:pt x="325" y="69"/>
                  <a:pt x="313" y="57"/>
                  <a:pt x="313" y="42"/>
                </a:cubicBezTo>
                <a:cubicBezTo>
                  <a:pt x="313" y="27"/>
                  <a:pt x="325" y="15"/>
                  <a:pt x="340" y="15"/>
                </a:cubicBezTo>
                <a:cubicBezTo>
                  <a:pt x="355" y="15"/>
                  <a:pt x="367" y="27"/>
                  <a:pt x="367" y="42"/>
                </a:cubicBezTo>
                <a:cubicBezTo>
                  <a:pt x="367" y="57"/>
                  <a:pt x="355" y="69"/>
                  <a:pt x="340" y="6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grpSp>
        <p:nvGrpSpPr>
          <p:cNvPr id="96" name="กลุ่ม 106">
            <a:extLst>
              <a:ext uri="{FF2B5EF4-FFF2-40B4-BE49-F238E27FC236}">
                <a16:creationId xmlns:a16="http://schemas.microsoft.com/office/drawing/2014/main" xmlns="" id="{DEF66D3A-F059-234C-B463-B50342E0A0D8}"/>
              </a:ext>
            </a:extLst>
          </p:cNvPr>
          <p:cNvGrpSpPr/>
          <p:nvPr/>
        </p:nvGrpSpPr>
        <p:grpSpPr>
          <a:xfrm>
            <a:off x="4904179" y="5080343"/>
            <a:ext cx="676275" cy="677863"/>
            <a:chOff x="21201063" y="3320886"/>
            <a:chExt cx="676275" cy="677863"/>
          </a:xfrm>
          <a:solidFill>
            <a:schemeClr val="accent3"/>
          </a:solidFill>
        </p:grpSpPr>
        <p:sp>
          <p:nvSpPr>
            <p:cNvPr id="97" name="Freeform 81">
              <a:extLst>
                <a:ext uri="{FF2B5EF4-FFF2-40B4-BE49-F238E27FC236}">
                  <a16:creationId xmlns:a16="http://schemas.microsoft.com/office/drawing/2014/main" xmlns="" id="{49682E64-1CA3-B241-A77F-422642FC2E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201063" y="3320886"/>
              <a:ext cx="676275" cy="677863"/>
            </a:xfrm>
            <a:custGeom>
              <a:avLst/>
              <a:gdLst>
                <a:gd name="T0" fmla="*/ 61 w 71"/>
                <a:gd name="T1" fmla="*/ 21 h 71"/>
                <a:gd name="T2" fmla="*/ 63 w 71"/>
                <a:gd name="T3" fmla="*/ 12 h 71"/>
                <a:gd name="T4" fmla="*/ 51 w 71"/>
                <a:gd name="T5" fmla="*/ 11 h 71"/>
                <a:gd name="T6" fmla="*/ 38 w 71"/>
                <a:gd name="T7" fmla="*/ 0 h 71"/>
                <a:gd name="T8" fmla="*/ 29 w 71"/>
                <a:gd name="T9" fmla="*/ 8 h 71"/>
                <a:gd name="T10" fmla="*/ 12 w 71"/>
                <a:gd name="T11" fmla="*/ 9 h 71"/>
                <a:gd name="T12" fmla="*/ 9 w 71"/>
                <a:gd name="T13" fmla="*/ 19 h 71"/>
                <a:gd name="T14" fmla="*/ 5 w 71"/>
                <a:gd name="T15" fmla="*/ 29 h 71"/>
                <a:gd name="T16" fmla="*/ 5 w 71"/>
                <a:gd name="T17" fmla="*/ 43 h 71"/>
                <a:gd name="T18" fmla="*/ 9 w 71"/>
                <a:gd name="T19" fmla="*/ 53 h 71"/>
                <a:gd name="T20" fmla="*/ 16 w 71"/>
                <a:gd name="T21" fmla="*/ 64 h 71"/>
                <a:gd name="T22" fmla="*/ 29 w 71"/>
                <a:gd name="T23" fmla="*/ 64 h 71"/>
                <a:gd name="T24" fmla="*/ 38 w 71"/>
                <a:gd name="T25" fmla="*/ 71 h 71"/>
                <a:gd name="T26" fmla="*/ 51 w 71"/>
                <a:gd name="T27" fmla="*/ 61 h 71"/>
                <a:gd name="T28" fmla="*/ 59 w 71"/>
                <a:gd name="T29" fmla="*/ 63 h 71"/>
                <a:gd name="T30" fmla="*/ 61 w 71"/>
                <a:gd name="T31" fmla="*/ 51 h 71"/>
                <a:gd name="T32" fmla="*/ 71 w 71"/>
                <a:gd name="T33" fmla="*/ 38 h 71"/>
                <a:gd name="T34" fmla="*/ 69 w 71"/>
                <a:gd name="T35" fmla="*/ 38 h 71"/>
                <a:gd name="T36" fmla="*/ 62 w 71"/>
                <a:gd name="T37" fmla="*/ 42 h 71"/>
                <a:gd name="T38" fmla="*/ 58 w 71"/>
                <a:gd name="T39" fmla="*/ 50 h 71"/>
                <a:gd name="T40" fmla="*/ 61 w 71"/>
                <a:gd name="T41" fmla="*/ 57 h 71"/>
                <a:gd name="T42" fmla="*/ 52 w 71"/>
                <a:gd name="T43" fmla="*/ 58 h 71"/>
                <a:gd name="T44" fmla="*/ 41 w 71"/>
                <a:gd name="T45" fmla="*/ 62 h 71"/>
                <a:gd name="T46" fmla="*/ 41 w 71"/>
                <a:gd name="T47" fmla="*/ 63 h 71"/>
                <a:gd name="T48" fmla="*/ 33 w 71"/>
                <a:gd name="T49" fmla="*/ 69 h 71"/>
                <a:gd name="T50" fmla="*/ 30 w 71"/>
                <a:gd name="T51" fmla="*/ 62 h 71"/>
                <a:gd name="T52" fmla="*/ 22 w 71"/>
                <a:gd name="T53" fmla="*/ 58 h 71"/>
                <a:gd name="T54" fmla="*/ 17 w 71"/>
                <a:gd name="T55" fmla="*/ 61 h 71"/>
                <a:gd name="T56" fmla="*/ 11 w 71"/>
                <a:gd name="T57" fmla="*/ 54 h 71"/>
                <a:gd name="T58" fmla="*/ 13 w 71"/>
                <a:gd name="T59" fmla="*/ 50 h 71"/>
                <a:gd name="T60" fmla="*/ 9 w 71"/>
                <a:gd name="T61" fmla="*/ 41 h 71"/>
                <a:gd name="T62" fmla="*/ 3 w 71"/>
                <a:gd name="T63" fmla="*/ 33 h 71"/>
                <a:gd name="T64" fmla="*/ 10 w 71"/>
                <a:gd name="T65" fmla="*/ 30 h 71"/>
                <a:gd name="T66" fmla="*/ 13 w 71"/>
                <a:gd name="T67" fmla="*/ 22 h 71"/>
                <a:gd name="T68" fmla="*/ 10 w 71"/>
                <a:gd name="T69" fmla="*/ 16 h 71"/>
                <a:gd name="T70" fmla="*/ 17 w 71"/>
                <a:gd name="T71" fmla="*/ 11 h 71"/>
                <a:gd name="T72" fmla="*/ 22 w 71"/>
                <a:gd name="T73" fmla="*/ 14 h 71"/>
                <a:gd name="T74" fmla="*/ 31 w 71"/>
                <a:gd name="T75" fmla="*/ 9 h 71"/>
                <a:gd name="T76" fmla="*/ 38 w 71"/>
                <a:gd name="T77" fmla="*/ 3 h 71"/>
                <a:gd name="T78" fmla="*/ 41 w 71"/>
                <a:gd name="T79" fmla="*/ 9 h 71"/>
                <a:gd name="T80" fmla="*/ 41 w 71"/>
                <a:gd name="T81" fmla="*/ 9 h 71"/>
                <a:gd name="T82" fmla="*/ 41 w 71"/>
                <a:gd name="T83" fmla="*/ 10 h 71"/>
                <a:gd name="T84" fmla="*/ 41 w 71"/>
                <a:gd name="T85" fmla="*/ 10 h 71"/>
                <a:gd name="T86" fmla="*/ 41 w 71"/>
                <a:gd name="T87" fmla="*/ 10 h 71"/>
                <a:gd name="T88" fmla="*/ 52 w 71"/>
                <a:gd name="T89" fmla="*/ 13 h 71"/>
                <a:gd name="T90" fmla="*/ 61 w 71"/>
                <a:gd name="T91" fmla="*/ 14 h 71"/>
                <a:gd name="T92" fmla="*/ 58 w 71"/>
                <a:gd name="T93" fmla="*/ 20 h 71"/>
                <a:gd name="T94" fmla="*/ 58 w 71"/>
                <a:gd name="T95" fmla="*/ 20 h 71"/>
                <a:gd name="T96" fmla="*/ 58 w 71"/>
                <a:gd name="T97" fmla="*/ 21 h 71"/>
                <a:gd name="T98" fmla="*/ 58 w 71"/>
                <a:gd name="T99" fmla="*/ 21 h 71"/>
                <a:gd name="T100" fmla="*/ 63 w 71"/>
                <a:gd name="T101" fmla="*/ 31 h 71"/>
                <a:gd name="T102" fmla="*/ 69 w 71"/>
                <a:gd name="T103" fmla="*/ 3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" h="71">
                  <a:moveTo>
                    <a:pt x="67" y="29"/>
                  </a:moveTo>
                  <a:cubicBezTo>
                    <a:pt x="64" y="29"/>
                    <a:pt x="64" y="29"/>
                    <a:pt x="64" y="29"/>
                  </a:cubicBezTo>
                  <a:cubicBezTo>
                    <a:pt x="63" y="26"/>
                    <a:pt x="62" y="23"/>
                    <a:pt x="61" y="21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4" y="18"/>
                    <a:pt x="64" y="17"/>
                    <a:pt x="64" y="16"/>
                  </a:cubicBezTo>
                  <a:cubicBezTo>
                    <a:pt x="64" y="15"/>
                    <a:pt x="64" y="13"/>
                    <a:pt x="63" y="12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7" y="7"/>
                    <a:pt x="54" y="7"/>
                    <a:pt x="52" y="9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48" y="10"/>
                    <a:pt x="46" y="8"/>
                    <a:pt x="43" y="8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2"/>
                    <a:pt x="41" y="0"/>
                    <a:pt x="38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1" y="0"/>
                    <a:pt x="29" y="2"/>
                    <a:pt x="29" y="5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6" y="8"/>
                    <a:pt x="23" y="10"/>
                    <a:pt x="21" y="1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7" y="7"/>
                    <a:pt x="14" y="7"/>
                    <a:pt x="12" y="9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5"/>
                    <a:pt x="8" y="16"/>
                  </a:cubicBezTo>
                  <a:cubicBezTo>
                    <a:pt x="8" y="17"/>
                    <a:pt x="8" y="18"/>
                    <a:pt x="9" y="19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9" y="23"/>
                    <a:pt x="8" y="26"/>
                    <a:pt x="8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" y="29"/>
                    <a:pt x="0" y="31"/>
                    <a:pt x="0" y="3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3"/>
                    <a:pt x="5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6"/>
                    <a:pt x="9" y="48"/>
                    <a:pt x="11" y="51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7" y="54"/>
                    <a:pt x="7" y="57"/>
                    <a:pt x="9" y="59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3" y="64"/>
                    <a:pt x="15" y="64"/>
                    <a:pt x="16" y="64"/>
                  </a:cubicBezTo>
                  <a:cubicBezTo>
                    <a:pt x="17" y="64"/>
                    <a:pt x="18" y="64"/>
                    <a:pt x="19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3" y="62"/>
                    <a:pt x="26" y="63"/>
                    <a:pt x="29" y="64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69"/>
                    <a:pt x="31" y="71"/>
                    <a:pt x="33" y="71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41" y="71"/>
                    <a:pt x="43" y="69"/>
                    <a:pt x="43" y="67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6" y="63"/>
                    <a:pt x="48" y="62"/>
                    <a:pt x="51" y="61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3" y="64"/>
                    <a:pt x="55" y="64"/>
                    <a:pt x="56" y="64"/>
                  </a:cubicBezTo>
                  <a:cubicBezTo>
                    <a:pt x="57" y="64"/>
                    <a:pt x="58" y="64"/>
                    <a:pt x="59" y="63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4" y="57"/>
                    <a:pt x="64" y="54"/>
                    <a:pt x="63" y="53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2" y="48"/>
                    <a:pt x="63" y="46"/>
                    <a:pt x="64" y="43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9" y="43"/>
                    <a:pt x="71" y="41"/>
                    <a:pt x="71" y="38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1"/>
                    <a:pt x="69" y="29"/>
                    <a:pt x="67" y="29"/>
                  </a:cubicBezTo>
                  <a:close/>
                  <a:moveTo>
                    <a:pt x="69" y="38"/>
                  </a:moveTo>
                  <a:cubicBezTo>
                    <a:pt x="69" y="40"/>
                    <a:pt x="68" y="41"/>
                    <a:pt x="67" y="41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62" y="41"/>
                    <a:pt x="62" y="41"/>
                    <a:pt x="62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1" y="45"/>
                    <a:pt x="60" y="47"/>
                    <a:pt x="58" y="5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8" y="51"/>
                    <a:pt x="58" y="51"/>
                    <a:pt x="58" y="52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62" y="55"/>
                    <a:pt x="62" y="57"/>
                    <a:pt x="61" y="57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7" y="62"/>
                    <a:pt x="55" y="62"/>
                    <a:pt x="54" y="61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1" y="58"/>
                    <a:pt x="51" y="58"/>
                    <a:pt x="50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7" y="60"/>
                    <a:pt x="45" y="61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2"/>
                    <a:pt x="41" y="62"/>
                    <a:pt x="41" y="63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8"/>
                    <a:pt x="39" y="69"/>
                    <a:pt x="38" y="69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2" y="69"/>
                    <a:pt x="31" y="68"/>
                    <a:pt x="31" y="67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1" y="62"/>
                    <a:pt x="31" y="62"/>
                    <a:pt x="30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27" y="61"/>
                    <a:pt x="24" y="60"/>
                    <a:pt x="22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21" y="58"/>
                    <a:pt x="20" y="58"/>
                    <a:pt x="20" y="58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6" y="62"/>
                    <a:pt x="15" y="62"/>
                    <a:pt x="14" y="61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10" y="57"/>
                    <a:pt x="10" y="55"/>
                    <a:pt x="11" y="54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4" y="51"/>
                    <a:pt x="14" y="51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7"/>
                    <a:pt x="11" y="45"/>
                    <a:pt x="1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1"/>
                    <a:pt x="9" y="41"/>
                    <a:pt x="9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1"/>
                    <a:pt x="3" y="40"/>
                    <a:pt x="3" y="38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2"/>
                    <a:pt x="4" y="31"/>
                    <a:pt x="5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10" y="31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1" y="27"/>
                    <a:pt x="12" y="24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1"/>
                    <a:pt x="14" y="20"/>
                    <a:pt x="13" y="20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10" y="16"/>
                    <a:pt x="10" y="16"/>
                  </a:cubicBezTo>
                  <a:cubicBezTo>
                    <a:pt x="10" y="15"/>
                    <a:pt x="10" y="15"/>
                    <a:pt x="11" y="14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0"/>
                    <a:pt x="16" y="10"/>
                    <a:pt x="17" y="11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21" y="14"/>
                    <a:pt x="21" y="13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4" y="12"/>
                    <a:pt x="27" y="11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1" y="10"/>
                    <a:pt x="31" y="9"/>
                    <a:pt x="31" y="9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2" y="3"/>
                    <a:pt x="33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9" y="3"/>
                    <a:pt x="41" y="4"/>
                    <a:pt x="41" y="5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5" y="11"/>
                    <a:pt x="47" y="12"/>
                    <a:pt x="50" y="14"/>
                  </a:cubicBezTo>
                  <a:cubicBezTo>
                    <a:pt x="51" y="14"/>
                    <a:pt x="51" y="14"/>
                    <a:pt x="52" y="13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5" y="10"/>
                    <a:pt x="57" y="10"/>
                    <a:pt x="57" y="11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1" y="15"/>
                    <a:pt x="62" y="15"/>
                    <a:pt x="62" y="16"/>
                  </a:cubicBezTo>
                  <a:cubicBezTo>
                    <a:pt x="62" y="16"/>
                    <a:pt x="61" y="17"/>
                    <a:pt x="61" y="17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8" y="22"/>
                    <a:pt x="58" y="22"/>
                  </a:cubicBezTo>
                  <a:cubicBezTo>
                    <a:pt x="60" y="24"/>
                    <a:pt x="61" y="27"/>
                    <a:pt x="62" y="30"/>
                  </a:cubicBezTo>
                  <a:cubicBezTo>
                    <a:pt x="62" y="31"/>
                    <a:pt x="62" y="31"/>
                    <a:pt x="63" y="31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8" y="31"/>
                    <a:pt x="69" y="32"/>
                    <a:pt x="69" y="33"/>
                  </a:cubicBezTo>
                  <a:lnTo>
                    <a:pt x="69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" name="Freeform 82">
              <a:extLst>
                <a:ext uri="{FF2B5EF4-FFF2-40B4-BE49-F238E27FC236}">
                  <a16:creationId xmlns:a16="http://schemas.microsoft.com/office/drawing/2014/main" xmlns="" id="{311D9374-F2B5-E44C-81EF-C7D7B329B5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324888" y="3444711"/>
              <a:ext cx="428625" cy="430213"/>
            </a:xfrm>
            <a:custGeom>
              <a:avLst/>
              <a:gdLst>
                <a:gd name="T0" fmla="*/ 23 w 45"/>
                <a:gd name="T1" fmla="*/ 0 h 45"/>
                <a:gd name="T2" fmla="*/ 0 w 45"/>
                <a:gd name="T3" fmla="*/ 23 h 45"/>
                <a:gd name="T4" fmla="*/ 23 w 45"/>
                <a:gd name="T5" fmla="*/ 45 h 45"/>
                <a:gd name="T6" fmla="*/ 45 w 45"/>
                <a:gd name="T7" fmla="*/ 23 h 45"/>
                <a:gd name="T8" fmla="*/ 23 w 45"/>
                <a:gd name="T9" fmla="*/ 0 h 45"/>
                <a:gd name="T10" fmla="*/ 23 w 45"/>
                <a:gd name="T11" fmla="*/ 43 h 45"/>
                <a:gd name="T12" fmla="*/ 3 w 45"/>
                <a:gd name="T13" fmla="*/ 23 h 45"/>
                <a:gd name="T14" fmla="*/ 23 w 45"/>
                <a:gd name="T15" fmla="*/ 3 h 45"/>
                <a:gd name="T16" fmla="*/ 43 w 45"/>
                <a:gd name="T17" fmla="*/ 23 h 45"/>
                <a:gd name="T18" fmla="*/ 23 w 45"/>
                <a:gd name="T19" fmla="*/ 4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cubicBezTo>
                    <a:pt x="10" y="0"/>
                    <a:pt x="0" y="11"/>
                    <a:pt x="0" y="23"/>
                  </a:cubicBezTo>
                  <a:cubicBezTo>
                    <a:pt x="0" y="35"/>
                    <a:pt x="10" y="45"/>
                    <a:pt x="23" y="45"/>
                  </a:cubicBezTo>
                  <a:cubicBezTo>
                    <a:pt x="35" y="45"/>
                    <a:pt x="45" y="35"/>
                    <a:pt x="45" y="23"/>
                  </a:cubicBezTo>
                  <a:cubicBezTo>
                    <a:pt x="45" y="11"/>
                    <a:pt x="35" y="0"/>
                    <a:pt x="23" y="0"/>
                  </a:cubicBezTo>
                  <a:close/>
                  <a:moveTo>
                    <a:pt x="23" y="43"/>
                  </a:moveTo>
                  <a:cubicBezTo>
                    <a:pt x="12" y="43"/>
                    <a:pt x="3" y="34"/>
                    <a:pt x="3" y="23"/>
                  </a:cubicBezTo>
                  <a:cubicBezTo>
                    <a:pt x="3" y="12"/>
                    <a:pt x="12" y="3"/>
                    <a:pt x="23" y="3"/>
                  </a:cubicBezTo>
                  <a:cubicBezTo>
                    <a:pt x="34" y="3"/>
                    <a:pt x="43" y="12"/>
                    <a:pt x="43" y="23"/>
                  </a:cubicBezTo>
                  <a:cubicBezTo>
                    <a:pt x="43" y="34"/>
                    <a:pt x="34" y="43"/>
                    <a:pt x="2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dirty="0"/>
            </a:p>
          </p:txBody>
        </p:sp>
      </p:grpSp>
      <p:sp>
        <p:nvSpPr>
          <p:cNvPr id="99" name="Freeform 200">
            <a:extLst>
              <a:ext uri="{FF2B5EF4-FFF2-40B4-BE49-F238E27FC236}">
                <a16:creationId xmlns:a16="http://schemas.microsoft.com/office/drawing/2014/main" xmlns="" id="{CAC19DE3-4BDF-7446-9B8E-9A0D8F15C502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3662363" y="9851646"/>
            <a:ext cx="7733198" cy="1808216"/>
          </a:xfrm>
          <a:custGeom>
            <a:avLst/>
            <a:gdLst>
              <a:gd name="T0" fmla="*/ 340 w 385"/>
              <a:gd name="T1" fmla="*/ 0 h 90"/>
              <a:gd name="T2" fmla="*/ 0 w 385"/>
              <a:gd name="T3" fmla="*/ 1 h 90"/>
              <a:gd name="T4" fmla="*/ 0 w 385"/>
              <a:gd name="T5" fmla="*/ 90 h 90"/>
              <a:gd name="T6" fmla="*/ 340 w 385"/>
              <a:gd name="T7" fmla="*/ 90 h 90"/>
              <a:gd name="T8" fmla="*/ 385 w 385"/>
              <a:gd name="T9" fmla="*/ 45 h 90"/>
              <a:gd name="T10" fmla="*/ 340 w 385"/>
              <a:gd name="T11" fmla="*/ 0 h 90"/>
              <a:gd name="T12" fmla="*/ 335 w 385"/>
              <a:gd name="T13" fmla="*/ 72 h 90"/>
              <a:gd name="T14" fmla="*/ 308 w 385"/>
              <a:gd name="T15" fmla="*/ 45 h 90"/>
              <a:gd name="T16" fmla="*/ 335 w 385"/>
              <a:gd name="T17" fmla="*/ 18 h 90"/>
              <a:gd name="T18" fmla="*/ 362 w 385"/>
              <a:gd name="T19" fmla="*/ 45 h 90"/>
              <a:gd name="T20" fmla="*/ 335 w 385"/>
              <a:gd name="T21" fmla="*/ 7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5" h="90">
                <a:moveTo>
                  <a:pt x="340" y="0"/>
                </a:moveTo>
                <a:cubicBezTo>
                  <a:pt x="0" y="1"/>
                  <a:pt x="0" y="1"/>
                  <a:pt x="0" y="1"/>
                </a:cubicBezTo>
                <a:cubicBezTo>
                  <a:pt x="0" y="90"/>
                  <a:pt x="0" y="90"/>
                  <a:pt x="0" y="90"/>
                </a:cubicBezTo>
                <a:cubicBezTo>
                  <a:pt x="340" y="90"/>
                  <a:pt x="340" y="90"/>
                  <a:pt x="340" y="90"/>
                </a:cubicBezTo>
                <a:cubicBezTo>
                  <a:pt x="385" y="45"/>
                  <a:pt x="385" y="45"/>
                  <a:pt x="385" y="45"/>
                </a:cubicBezTo>
                <a:lnTo>
                  <a:pt x="340" y="0"/>
                </a:lnTo>
                <a:close/>
                <a:moveTo>
                  <a:pt x="335" y="72"/>
                </a:moveTo>
                <a:cubicBezTo>
                  <a:pt x="320" y="72"/>
                  <a:pt x="308" y="60"/>
                  <a:pt x="308" y="45"/>
                </a:cubicBezTo>
                <a:cubicBezTo>
                  <a:pt x="308" y="30"/>
                  <a:pt x="320" y="18"/>
                  <a:pt x="335" y="18"/>
                </a:cubicBezTo>
                <a:cubicBezTo>
                  <a:pt x="350" y="18"/>
                  <a:pt x="362" y="30"/>
                  <a:pt x="362" y="45"/>
                </a:cubicBezTo>
                <a:cubicBezTo>
                  <a:pt x="362" y="60"/>
                  <a:pt x="350" y="72"/>
                  <a:pt x="335" y="7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01" name="Freeform 94">
            <a:extLst>
              <a:ext uri="{FF2B5EF4-FFF2-40B4-BE49-F238E27FC236}">
                <a16:creationId xmlns:a16="http://schemas.microsoft.com/office/drawing/2014/main" xmlns="" id="{4610A2DE-27BD-3347-A04A-009DA13F8C86}"/>
              </a:ext>
            </a:extLst>
          </p:cNvPr>
          <p:cNvSpPr>
            <a:spLocks noEditPoints="1"/>
          </p:cNvSpPr>
          <p:nvPr/>
        </p:nvSpPr>
        <p:spPr bwMode="auto">
          <a:xfrm>
            <a:off x="4346410" y="10484816"/>
            <a:ext cx="733425" cy="581025"/>
          </a:xfrm>
          <a:custGeom>
            <a:avLst/>
            <a:gdLst>
              <a:gd name="T0" fmla="*/ 76 w 77"/>
              <a:gd name="T1" fmla="*/ 8 h 61"/>
              <a:gd name="T2" fmla="*/ 75 w 77"/>
              <a:gd name="T3" fmla="*/ 7 h 61"/>
              <a:gd name="T4" fmla="*/ 75 w 77"/>
              <a:gd name="T5" fmla="*/ 7 h 61"/>
              <a:gd name="T6" fmla="*/ 71 w 77"/>
              <a:gd name="T7" fmla="*/ 7 h 61"/>
              <a:gd name="T8" fmla="*/ 71 w 77"/>
              <a:gd name="T9" fmla="*/ 1 h 61"/>
              <a:gd name="T10" fmla="*/ 69 w 77"/>
              <a:gd name="T11" fmla="*/ 0 h 61"/>
              <a:gd name="T12" fmla="*/ 67 w 77"/>
              <a:gd name="T13" fmla="*/ 0 h 61"/>
              <a:gd name="T14" fmla="*/ 38 w 77"/>
              <a:gd name="T15" fmla="*/ 5 h 61"/>
              <a:gd name="T16" fmla="*/ 10 w 77"/>
              <a:gd name="T17" fmla="*/ 0 h 61"/>
              <a:gd name="T18" fmla="*/ 8 w 77"/>
              <a:gd name="T19" fmla="*/ 0 h 61"/>
              <a:gd name="T20" fmla="*/ 6 w 77"/>
              <a:gd name="T21" fmla="*/ 1 h 61"/>
              <a:gd name="T22" fmla="*/ 6 w 77"/>
              <a:gd name="T23" fmla="*/ 7 h 61"/>
              <a:gd name="T24" fmla="*/ 2 w 77"/>
              <a:gd name="T25" fmla="*/ 7 h 61"/>
              <a:gd name="T26" fmla="*/ 1 w 77"/>
              <a:gd name="T27" fmla="*/ 8 h 61"/>
              <a:gd name="T28" fmla="*/ 0 w 77"/>
              <a:gd name="T29" fmla="*/ 9 h 61"/>
              <a:gd name="T30" fmla="*/ 0 w 77"/>
              <a:gd name="T31" fmla="*/ 53 h 61"/>
              <a:gd name="T32" fmla="*/ 2 w 77"/>
              <a:gd name="T33" fmla="*/ 55 h 61"/>
              <a:gd name="T34" fmla="*/ 4 w 77"/>
              <a:gd name="T35" fmla="*/ 55 h 61"/>
              <a:gd name="T36" fmla="*/ 35 w 77"/>
              <a:gd name="T37" fmla="*/ 60 h 61"/>
              <a:gd name="T38" fmla="*/ 36 w 77"/>
              <a:gd name="T39" fmla="*/ 61 h 61"/>
              <a:gd name="T40" fmla="*/ 41 w 77"/>
              <a:gd name="T41" fmla="*/ 61 h 61"/>
              <a:gd name="T42" fmla="*/ 42 w 77"/>
              <a:gd name="T43" fmla="*/ 60 h 61"/>
              <a:gd name="T44" fmla="*/ 73 w 77"/>
              <a:gd name="T45" fmla="*/ 55 h 61"/>
              <a:gd name="T46" fmla="*/ 75 w 77"/>
              <a:gd name="T47" fmla="*/ 55 h 61"/>
              <a:gd name="T48" fmla="*/ 77 w 77"/>
              <a:gd name="T49" fmla="*/ 53 h 61"/>
              <a:gd name="T50" fmla="*/ 77 w 77"/>
              <a:gd name="T51" fmla="*/ 9 h 61"/>
              <a:gd name="T52" fmla="*/ 76 w 77"/>
              <a:gd name="T53" fmla="*/ 8 h 61"/>
              <a:gd name="T54" fmla="*/ 3 w 77"/>
              <a:gd name="T55" fmla="*/ 52 h 61"/>
              <a:gd name="T56" fmla="*/ 3 w 77"/>
              <a:gd name="T57" fmla="*/ 10 h 61"/>
              <a:gd name="T58" fmla="*/ 6 w 77"/>
              <a:gd name="T59" fmla="*/ 10 h 61"/>
              <a:gd name="T60" fmla="*/ 6 w 77"/>
              <a:gd name="T61" fmla="*/ 52 h 61"/>
              <a:gd name="T62" fmla="*/ 4 w 77"/>
              <a:gd name="T63" fmla="*/ 52 h 61"/>
              <a:gd name="T64" fmla="*/ 3 w 77"/>
              <a:gd name="T65" fmla="*/ 52 h 61"/>
              <a:gd name="T66" fmla="*/ 9 w 77"/>
              <a:gd name="T67" fmla="*/ 52 h 61"/>
              <a:gd name="T68" fmla="*/ 9 w 77"/>
              <a:gd name="T69" fmla="*/ 9 h 61"/>
              <a:gd name="T70" fmla="*/ 9 w 77"/>
              <a:gd name="T71" fmla="*/ 9 h 61"/>
              <a:gd name="T72" fmla="*/ 9 w 77"/>
              <a:gd name="T73" fmla="*/ 3 h 61"/>
              <a:gd name="T74" fmla="*/ 10 w 77"/>
              <a:gd name="T75" fmla="*/ 3 h 61"/>
              <a:gd name="T76" fmla="*/ 37 w 77"/>
              <a:gd name="T77" fmla="*/ 8 h 61"/>
              <a:gd name="T78" fmla="*/ 37 w 77"/>
              <a:gd name="T79" fmla="*/ 57 h 61"/>
              <a:gd name="T80" fmla="*/ 9 w 77"/>
              <a:gd name="T81" fmla="*/ 52 h 61"/>
              <a:gd name="T82" fmla="*/ 40 w 77"/>
              <a:gd name="T83" fmla="*/ 57 h 61"/>
              <a:gd name="T84" fmla="*/ 40 w 77"/>
              <a:gd name="T85" fmla="*/ 8 h 61"/>
              <a:gd name="T86" fmla="*/ 67 w 77"/>
              <a:gd name="T87" fmla="*/ 3 h 61"/>
              <a:gd name="T88" fmla="*/ 68 w 77"/>
              <a:gd name="T89" fmla="*/ 3 h 61"/>
              <a:gd name="T90" fmla="*/ 68 w 77"/>
              <a:gd name="T91" fmla="*/ 9 h 61"/>
              <a:gd name="T92" fmla="*/ 68 w 77"/>
              <a:gd name="T93" fmla="*/ 52 h 61"/>
              <a:gd name="T94" fmla="*/ 40 w 77"/>
              <a:gd name="T95" fmla="*/ 57 h 61"/>
              <a:gd name="T96" fmla="*/ 74 w 77"/>
              <a:gd name="T97" fmla="*/ 52 h 61"/>
              <a:gd name="T98" fmla="*/ 73 w 77"/>
              <a:gd name="T99" fmla="*/ 52 h 61"/>
              <a:gd name="T100" fmla="*/ 71 w 77"/>
              <a:gd name="T101" fmla="*/ 52 h 61"/>
              <a:gd name="T102" fmla="*/ 71 w 77"/>
              <a:gd name="T103" fmla="*/ 10 h 61"/>
              <a:gd name="T104" fmla="*/ 74 w 77"/>
              <a:gd name="T105" fmla="*/ 10 h 61"/>
              <a:gd name="T106" fmla="*/ 74 w 77"/>
              <a:gd name="T107" fmla="*/ 5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7" h="61">
                <a:moveTo>
                  <a:pt x="76" y="8"/>
                </a:moveTo>
                <a:cubicBezTo>
                  <a:pt x="76" y="7"/>
                  <a:pt x="76" y="7"/>
                  <a:pt x="75" y="7"/>
                </a:cubicBezTo>
                <a:cubicBezTo>
                  <a:pt x="75" y="7"/>
                  <a:pt x="75" y="7"/>
                  <a:pt x="75" y="7"/>
                </a:cubicBezTo>
                <a:cubicBezTo>
                  <a:pt x="71" y="7"/>
                  <a:pt x="71" y="7"/>
                  <a:pt x="71" y="7"/>
                </a:cubicBezTo>
                <a:cubicBezTo>
                  <a:pt x="71" y="1"/>
                  <a:pt x="71" y="1"/>
                  <a:pt x="71" y="1"/>
                </a:cubicBezTo>
                <a:cubicBezTo>
                  <a:pt x="71" y="0"/>
                  <a:pt x="70" y="0"/>
                  <a:pt x="69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56" y="0"/>
                  <a:pt x="43" y="1"/>
                  <a:pt x="38" y="5"/>
                </a:cubicBezTo>
                <a:cubicBezTo>
                  <a:pt x="34" y="1"/>
                  <a:pt x="21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6" y="0"/>
                  <a:pt x="6" y="1"/>
                </a:cubicBezTo>
                <a:cubicBezTo>
                  <a:pt x="6" y="7"/>
                  <a:pt x="6" y="7"/>
                  <a:pt x="6" y="7"/>
                </a:cubicBezTo>
                <a:cubicBezTo>
                  <a:pt x="2" y="7"/>
                  <a:pt x="2" y="7"/>
                  <a:pt x="2" y="7"/>
                </a:cubicBezTo>
                <a:cubicBezTo>
                  <a:pt x="1" y="7"/>
                  <a:pt x="1" y="7"/>
                  <a:pt x="1" y="8"/>
                </a:cubicBezTo>
                <a:cubicBezTo>
                  <a:pt x="0" y="8"/>
                  <a:pt x="0" y="8"/>
                  <a:pt x="0" y="9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4"/>
                  <a:pt x="1" y="55"/>
                  <a:pt x="2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24" y="55"/>
                  <a:pt x="35" y="59"/>
                  <a:pt x="35" y="60"/>
                </a:cubicBezTo>
                <a:cubicBezTo>
                  <a:pt x="35" y="60"/>
                  <a:pt x="36" y="61"/>
                  <a:pt x="36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1"/>
                  <a:pt x="41" y="60"/>
                  <a:pt x="42" y="60"/>
                </a:cubicBezTo>
                <a:cubicBezTo>
                  <a:pt x="42" y="59"/>
                  <a:pt x="53" y="55"/>
                  <a:pt x="73" y="55"/>
                </a:cubicBezTo>
                <a:cubicBezTo>
                  <a:pt x="75" y="55"/>
                  <a:pt x="75" y="55"/>
                  <a:pt x="75" y="55"/>
                </a:cubicBezTo>
                <a:cubicBezTo>
                  <a:pt x="76" y="55"/>
                  <a:pt x="77" y="54"/>
                  <a:pt x="77" y="53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8"/>
                  <a:pt x="77" y="8"/>
                  <a:pt x="76" y="8"/>
                </a:cubicBezTo>
                <a:close/>
                <a:moveTo>
                  <a:pt x="3" y="52"/>
                </a:moveTo>
                <a:cubicBezTo>
                  <a:pt x="3" y="10"/>
                  <a:pt x="3" y="10"/>
                  <a:pt x="3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52"/>
                  <a:pt x="6" y="52"/>
                  <a:pt x="6" y="52"/>
                </a:cubicBezTo>
                <a:cubicBezTo>
                  <a:pt x="5" y="52"/>
                  <a:pt x="4" y="52"/>
                  <a:pt x="4" y="52"/>
                </a:cubicBezTo>
                <a:lnTo>
                  <a:pt x="3" y="52"/>
                </a:lnTo>
                <a:close/>
                <a:moveTo>
                  <a:pt x="9" y="52"/>
                </a:move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3"/>
                  <a:pt x="9" y="3"/>
                  <a:pt x="9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21" y="3"/>
                  <a:pt x="33" y="4"/>
                  <a:pt x="37" y="8"/>
                </a:cubicBezTo>
                <a:cubicBezTo>
                  <a:pt x="37" y="57"/>
                  <a:pt x="37" y="57"/>
                  <a:pt x="37" y="57"/>
                </a:cubicBezTo>
                <a:cubicBezTo>
                  <a:pt x="35" y="55"/>
                  <a:pt x="23" y="52"/>
                  <a:pt x="9" y="52"/>
                </a:cubicBezTo>
                <a:close/>
                <a:moveTo>
                  <a:pt x="40" y="57"/>
                </a:moveTo>
                <a:cubicBezTo>
                  <a:pt x="40" y="8"/>
                  <a:pt x="40" y="8"/>
                  <a:pt x="40" y="8"/>
                </a:cubicBezTo>
                <a:cubicBezTo>
                  <a:pt x="44" y="4"/>
                  <a:pt x="56" y="3"/>
                  <a:pt x="67" y="3"/>
                </a:cubicBezTo>
                <a:cubicBezTo>
                  <a:pt x="68" y="3"/>
                  <a:pt x="68" y="3"/>
                  <a:pt x="68" y="3"/>
                </a:cubicBezTo>
                <a:cubicBezTo>
                  <a:pt x="68" y="9"/>
                  <a:pt x="68" y="9"/>
                  <a:pt x="68" y="9"/>
                </a:cubicBezTo>
                <a:cubicBezTo>
                  <a:pt x="68" y="52"/>
                  <a:pt x="68" y="52"/>
                  <a:pt x="68" y="52"/>
                </a:cubicBezTo>
                <a:cubicBezTo>
                  <a:pt x="54" y="52"/>
                  <a:pt x="42" y="55"/>
                  <a:pt x="40" y="57"/>
                </a:cubicBezTo>
                <a:close/>
                <a:moveTo>
                  <a:pt x="74" y="52"/>
                </a:moveTo>
                <a:cubicBezTo>
                  <a:pt x="73" y="52"/>
                  <a:pt x="73" y="52"/>
                  <a:pt x="73" y="52"/>
                </a:cubicBezTo>
                <a:cubicBezTo>
                  <a:pt x="72" y="52"/>
                  <a:pt x="72" y="52"/>
                  <a:pt x="71" y="52"/>
                </a:cubicBezTo>
                <a:cubicBezTo>
                  <a:pt x="71" y="10"/>
                  <a:pt x="71" y="10"/>
                  <a:pt x="71" y="10"/>
                </a:cubicBezTo>
                <a:cubicBezTo>
                  <a:pt x="74" y="10"/>
                  <a:pt x="74" y="10"/>
                  <a:pt x="74" y="10"/>
                </a:cubicBezTo>
                <a:lnTo>
                  <a:pt x="74" y="5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02" name="Freeform 204">
            <a:extLst>
              <a:ext uri="{FF2B5EF4-FFF2-40B4-BE49-F238E27FC236}">
                <a16:creationId xmlns:a16="http://schemas.microsoft.com/office/drawing/2014/main" xmlns="" id="{69EFA263-DC75-3B46-9A1B-6202772AB9AA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1311363" y="6263035"/>
            <a:ext cx="10243634" cy="1808216"/>
          </a:xfrm>
          <a:custGeom>
            <a:avLst/>
            <a:gdLst>
              <a:gd name="T0" fmla="*/ 466 w 510"/>
              <a:gd name="T1" fmla="*/ 0 h 90"/>
              <a:gd name="T2" fmla="*/ 0 w 510"/>
              <a:gd name="T3" fmla="*/ 0 h 90"/>
              <a:gd name="T4" fmla="*/ 0 w 510"/>
              <a:gd name="T5" fmla="*/ 90 h 90"/>
              <a:gd name="T6" fmla="*/ 466 w 510"/>
              <a:gd name="T7" fmla="*/ 89 h 90"/>
              <a:gd name="T8" fmla="*/ 510 w 510"/>
              <a:gd name="T9" fmla="*/ 45 h 90"/>
              <a:gd name="T10" fmla="*/ 466 w 510"/>
              <a:gd name="T11" fmla="*/ 0 h 90"/>
              <a:gd name="T12" fmla="*/ 451 w 510"/>
              <a:gd name="T13" fmla="*/ 70 h 90"/>
              <a:gd name="T14" fmla="*/ 424 w 510"/>
              <a:gd name="T15" fmla="*/ 43 h 90"/>
              <a:gd name="T16" fmla="*/ 451 w 510"/>
              <a:gd name="T17" fmla="*/ 16 h 90"/>
              <a:gd name="T18" fmla="*/ 478 w 510"/>
              <a:gd name="T19" fmla="*/ 43 h 90"/>
              <a:gd name="T20" fmla="*/ 451 w 510"/>
              <a:gd name="T21" fmla="*/ 7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10" h="90">
                <a:moveTo>
                  <a:pt x="4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0"/>
                  <a:pt x="0" y="90"/>
                  <a:pt x="0" y="90"/>
                </a:cubicBezTo>
                <a:cubicBezTo>
                  <a:pt x="466" y="89"/>
                  <a:pt x="466" y="89"/>
                  <a:pt x="466" y="89"/>
                </a:cubicBezTo>
                <a:cubicBezTo>
                  <a:pt x="510" y="45"/>
                  <a:pt x="510" y="45"/>
                  <a:pt x="510" y="45"/>
                </a:cubicBezTo>
                <a:lnTo>
                  <a:pt x="466" y="0"/>
                </a:lnTo>
                <a:close/>
                <a:moveTo>
                  <a:pt x="451" y="70"/>
                </a:moveTo>
                <a:cubicBezTo>
                  <a:pt x="436" y="70"/>
                  <a:pt x="424" y="58"/>
                  <a:pt x="424" y="43"/>
                </a:cubicBezTo>
                <a:cubicBezTo>
                  <a:pt x="424" y="28"/>
                  <a:pt x="436" y="16"/>
                  <a:pt x="451" y="16"/>
                </a:cubicBezTo>
                <a:cubicBezTo>
                  <a:pt x="466" y="16"/>
                  <a:pt x="478" y="28"/>
                  <a:pt x="478" y="43"/>
                </a:cubicBezTo>
                <a:cubicBezTo>
                  <a:pt x="478" y="58"/>
                  <a:pt x="466" y="70"/>
                  <a:pt x="451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grpSp>
        <p:nvGrpSpPr>
          <p:cNvPr id="104" name="กลุ่ม 110">
            <a:extLst>
              <a:ext uri="{FF2B5EF4-FFF2-40B4-BE49-F238E27FC236}">
                <a16:creationId xmlns:a16="http://schemas.microsoft.com/office/drawing/2014/main" xmlns="" id="{94BC218A-FB12-1D4D-A2C8-CDD56DD6AF4B}"/>
              </a:ext>
            </a:extLst>
          </p:cNvPr>
          <p:cNvGrpSpPr/>
          <p:nvPr/>
        </p:nvGrpSpPr>
        <p:grpSpPr>
          <a:xfrm>
            <a:off x="2253833" y="7020897"/>
            <a:ext cx="609600" cy="428625"/>
            <a:chOff x="19057938" y="7772400"/>
            <a:chExt cx="609600" cy="428625"/>
          </a:xfrm>
          <a:solidFill>
            <a:schemeClr val="accent1"/>
          </a:solidFill>
        </p:grpSpPr>
        <p:sp>
          <p:nvSpPr>
            <p:cNvPr id="105" name="Freeform 158">
              <a:extLst>
                <a:ext uri="{FF2B5EF4-FFF2-40B4-BE49-F238E27FC236}">
                  <a16:creationId xmlns:a16="http://schemas.microsoft.com/office/drawing/2014/main" xmlns="" id="{C06F950E-2FC6-F54D-843C-1F1C83C9B7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57938" y="7772400"/>
              <a:ext cx="609600" cy="428625"/>
            </a:xfrm>
            <a:custGeom>
              <a:avLst/>
              <a:gdLst>
                <a:gd name="T0" fmla="*/ 64 w 64"/>
                <a:gd name="T1" fmla="*/ 13 h 45"/>
                <a:gd name="T2" fmla="*/ 64 w 64"/>
                <a:gd name="T3" fmla="*/ 8 h 45"/>
                <a:gd name="T4" fmla="*/ 57 w 64"/>
                <a:gd name="T5" fmla="*/ 0 h 45"/>
                <a:gd name="T6" fmla="*/ 7 w 64"/>
                <a:gd name="T7" fmla="*/ 0 h 45"/>
                <a:gd name="T8" fmla="*/ 0 w 64"/>
                <a:gd name="T9" fmla="*/ 8 h 45"/>
                <a:gd name="T10" fmla="*/ 0 w 64"/>
                <a:gd name="T11" fmla="*/ 38 h 45"/>
                <a:gd name="T12" fmla="*/ 7 w 64"/>
                <a:gd name="T13" fmla="*/ 45 h 45"/>
                <a:gd name="T14" fmla="*/ 57 w 64"/>
                <a:gd name="T15" fmla="*/ 45 h 45"/>
                <a:gd name="T16" fmla="*/ 64 w 64"/>
                <a:gd name="T17" fmla="*/ 38 h 45"/>
                <a:gd name="T18" fmla="*/ 64 w 64"/>
                <a:gd name="T19" fmla="*/ 25 h 45"/>
                <a:gd name="T20" fmla="*/ 64 w 64"/>
                <a:gd name="T21" fmla="*/ 25 h 45"/>
                <a:gd name="T22" fmla="*/ 64 w 64"/>
                <a:gd name="T23" fmla="*/ 13 h 45"/>
                <a:gd name="T24" fmla="*/ 64 w 64"/>
                <a:gd name="T25" fmla="*/ 13 h 45"/>
                <a:gd name="T26" fmla="*/ 3 w 64"/>
                <a:gd name="T27" fmla="*/ 23 h 45"/>
                <a:gd name="T28" fmla="*/ 3 w 64"/>
                <a:gd name="T29" fmla="*/ 14 h 45"/>
                <a:gd name="T30" fmla="*/ 61 w 64"/>
                <a:gd name="T31" fmla="*/ 14 h 45"/>
                <a:gd name="T32" fmla="*/ 61 w 64"/>
                <a:gd name="T33" fmla="*/ 23 h 45"/>
                <a:gd name="T34" fmla="*/ 3 w 64"/>
                <a:gd name="T35" fmla="*/ 23 h 45"/>
                <a:gd name="T36" fmla="*/ 7 w 64"/>
                <a:gd name="T37" fmla="*/ 3 h 45"/>
                <a:gd name="T38" fmla="*/ 57 w 64"/>
                <a:gd name="T39" fmla="*/ 3 h 45"/>
                <a:gd name="T40" fmla="*/ 61 w 64"/>
                <a:gd name="T41" fmla="*/ 8 h 45"/>
                <a:gd name="T42" fmla="*/ 61 w 64"/>
                <a:gd name="T43" fmla="*/ 11 h 45"/>
                <a:gd name="T44" fmla="*/ 3 w 64"/>
                <a:gd name="T45" fmla="*/ 11 h 45"/>
                <a:gd name="T46" fmla="*/ 3 w 64"/>
                <a:gd name="T47" fmla="*/ 8 h 45"/>
                <a:gd name="T48" fmla="*/ 7 w 64"/>
                <a:gd name="T49" fmla="*/ 3 h 45"/>
                <a:gd name="T50" fmla="*/ 57 w 64"/>
                <a:gd name="T51" fmla="*/ 42 h 45"/>
                <a:gd name="T52" fmla="*/ 7 w 64"/>
                <a:gd name="T53" fmla="*/ 42 h 45"/>
                <a:gd name="T54" fmla="*/ 3 w 64"/>
                <a:gd name="T55" fmla="*/ 38 h 45"/>
                <a:gd name="T56" fmla="*/ 3 w 64"/>
                <a:gd name="T57" fmla="*/ 26 h 45"/>
                <a:gd name="T58" fmla="*/ 61 w 64"/>
                <a:gd name="T59" fmla="*/ 26 h 45"/>
                <a:gd name="T60" fmla="*/ 61 w 64"/>
                <a:gd name="T61" fmla="*/ 38 h 45"/>
                <a:gd name="T62" fmla="*/ 57 w 64"/>
                <a:gd name="T63" fmla="*/ 4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" h="45">
                  <a:moveTo>
                    <a:pt x="64" y="13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64" y="3"/>
                    <a:pt x="61" y="0"/>
                    <a:pt x="5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2"/>
                    <a:pt x="3" y="45"/>
                    <a:pt x="7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1" y="45"/>
                    <a:pt x="64" y="42"/>
                    <a:pt x="64" y="38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4" y="13"/>
                    <a:pt x="64" y="13"/>
                    <a:pt x="64" y="13"/>
                  </a:cubicBezTo>
                  <a:close/>
                  <a:moveTo>
                    <a:pt x="3" y="23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1" y="23"/>
                    <a:pt x="61" y="23"/>
                    <a:pt x="61" y="23"/>
                  </a:cubicBezTo>
                  <a:lnTo>
                    <a:pt x="3" y="23"/>
                  </a:lnTo>
                  <a:close/>
                  <a:moveTo>
                    <a:pt x="7" y="3"/>
                  </a:moveTo>
                  <a:cubicBezTo>
                    <a:pt x="57" y="3"/>
                    <a:pt x="57" y="3"/>
                    <a:pt x="57" y="3"/>
                  </a:cubicBezTo>
                  <a:cubicBezTo>
                    <a:pt x="59" y="3"/>
                    <a:pt x="61" y="5"/>
                    <a:pt x="61" y="8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5"/>
                    <a:pt x="5" y="3"/>
                    <a:pt x="7" y="3"/>
                  </a:cubicBezTo>
                  <a:close/>
                  <a:moveTo>
                    <a:pt x="57" y="42"/>
                  </a:moveTo>
                  <a:cubicBezTo>
                    <a:pt x="7" y="42"/>
                    <a:pt x="7" y="42"/>
                    <a:pt x="7" y="42"/>
                  </a:cubicBezTo>
                  <a:cubicBezTo>
                    <a:pt x="5" y="42"/>
                    <a:pt x="3" y="40"/>
                    <a:pt x="3" y="38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40"/>
                    <a:pt x="59" y="42"/>
                    <a:pt x="57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6" name="Freeform 159">
              <a:extLst>
                <a:ext uri="{FF2B5EF4-FFF2-40B4-BE49-F238E27FC236}">
                  <a16:creationId xmlns:a16="http://schemas.microsoft.com/office/drawing/2014/main" xmlns="" id="{615EE43D-5F01-EC4E-B5F3-601B31F66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5088" y="7934325"/>
              <a:ext cx="152400" cy="28575"/>
            </a:xfrm>
            <a:custGeom>
              <a:avLst/>
              <a:gdLst>
                <a:gd name="T0" fmla="*/ 14 w 16"/>
                <a:gd name="T1" fmla="*/ 0 h 3"/>
                <a:gd name="T2" fmla="*/ 2 w 16"/>
                <a:gd name="T3" fmla="*/ 0 h 3"/>
                <a:gd name="T4" fmla="*/ 0 w 16"/>
                <a:gd name="T5" fmla="*/ 1 h 3"/>
                <a:gd name="T6" fmla="*/ 2 w 16"/>
                <a:gd name="T7" fmla="*/ 3 h 3"/>
                <a:gd name="T8" fmla="*/ 14 w 16"/>
                <a:gd name="T9" fmla="*/ 3 h 3"/>
                <a:gd name="T10" fmla="*/ 16 w 16"/>
                <a:gd name="T11" fmla="*/ 1 h 3"/>
                <a:gd name="T12" fmla="*/ 14 w 16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6" y="2"/>
                    <a:pt x="16" y="1"/>
                  </a:cubicBezTo>
                  <a:cubicBezTo>
                    <a:pt x="16" y="0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7" name="Freeform 160">
              <a:extLst>
                <a:ext uri="{FF2B5EF4-FFF2-40B4-BE49-F238E27FC236}">
                  <a16:creationId xmlns:a16="http://schemas.microsoft.com/office/drawing/2014/main" xmlns="" id="{F07DC97C-95F2-BA4B-B526-5A245D9A7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6063" y="7934325"/>
              <a:ext cx="142875" cy="28575"/>
            </a:xfrm>
            <a:custGeom>
              <a:avLst/>
              <a:gdLst>
                <a:gd name="T0" fmla="*/ 14 w 15"/>
                <a:gd name="T1" fmla="*/ 0 h 3"/>
                <a:gd name="T2" fmla="*/ 1 w 15"/>
                <a:gd name="T3" fmla="*/ 0 h 3"/>
                <a:gd name="T4" fmla="*/ 0 w 15"/>
                <a:gd name="T5" fmla="*/ 1 h 3"/>
                <a:gd name="T6" fmla="*/ 1 w 15"/>
                <a:gd name="T7" fmla="*/ 3 h 3"/>
                <a:gd name="T8" fmla="*/ 14 w 15"/>
                <a:gd name="T9" fmla="*/ 3 h 3"/>
                <a:gd name="T10" fmla="*/ 15 w 15"/>
                <a:gd name="T11" fmla="*/ 1 h 3"/>
                <a:gd name="T12" fmla="*/ 14 w 1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">
                  <a:moveTo>
                    <a:pt x="1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5" y="0"/>
                    <a:pt x="14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8" name="Freeform 161">
              <a:extLst>
                <a:ext uri="{FF2B5EF4-FFF2-40B4-BE49-F238E27FC236}">
                  <a16:creationId xmlns:a16="http://schemas.microsoft.com/office/drawing/2014/main" xmlns="" id="{34A9D6BC-66C4-1B4F-B3A7-54EE51F6B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7038" y="7934325"/>
              <a:ext cx="76200" cy="28575"/>
            </a:xfrm>
            <a:custGeom>
              <a:avLst/>
              <a:gdLst>
                <a:gd name="T0" fmla="*/ 7 w 8"/>
                <a:gd name="T1" fmla="*/ 0 h 3"/>
                <a:gd name="T2" fmla="*/ 2 w 8"/>
                <a:gd name="T3" fmla="*/ 0 h 3"/>
                <a:gd name="T4" fmla="*/ 0 w 8"/>
                <a:gd name="T5" fmla="*/ 1 h 3"/>
                <a:gd name="T6" fmla="*/ 2 w 8"/>
                <a:gd name="T7" fmla="*/ 3 h 3"/>
                <a:gd name="T8" fmla="*/ 7 w 8"/>
                <a:gd name="T9" fmla="*/ 3 h 3"/>
                <a:gd name="T10" fmla="*/ 8 w 8"/>
                <a:gd name="T11" fmla="*/ 1 h 3"/>
                <a:gd name="T12" fmla="*/ 7 w 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2"/>
                    <a:pt x="8" y="1"/>
                  </a:cubicBezTo>
                  <a:cubicBezTo>
                    <a:pt x="8" y="0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109" name="Freeform 212">
            <a:extLst>
              <a:ext uri="{FF2B5EF4-FFF2-40B4-BE49-F238E27FC236}">
                <a16:creationId xmlns:a16="http://schemas.microsoft.com/office/drawing/2014/main" xmlns="" id="{2F6E024A-BBCB-7C48-ACC2-46829D4B4975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2902483" y="8073534"/>
            <a:ext cx="8958572" cy="1808216"/>
          </a:xfrm>
          <a:custGeom>
            <a:avLst/>
            <a:gdLst>
              <a:gd name="T0" fmla="*/ 402 w 446"/>
              <a:gd name="T1" fmla="*/ 0 h 90"/>
              <a:gd name="T2" fmla="*/ 0 w 446"/>
              <a:gd name="T3" fmla="*/ 1 h 90"/>
              <a:gd name="T4" fmla="*/ 0 w 446"/>
              <a:gd name="T5" fmla="*/ 90 h 90"/>
              <a:gd name="T6" fmla="*/ 402 w 446"/>
              <a:gd name="T7" fmla="*/ 90 h 90"/>
              <a:gd name="T8" fmla="*/ 446 w 446"/>
              <a:gd name="T9" fmla="*/ 45 h 90"/>
              <a:gd name="T10" fmla="*/ 402 w 446"/>
              <a:gd name="T11" fmla="*/ 0 h 90"/>
              <a:gd name="T12" fmla="*/ 388 w 446"/>
              <a:gd name="T13" fmla="*/ 70 h 90"/>
              <a:gd name="T14" fmla="*/ 361 w 446"/>
              <a:gd name="T15" fmla="*/ 43 h 90"/>
              <a:gd name="T16" fmla="*/ 388 w 446"/>
              <a:gd name="T17" fmla="*/ 16 h 90"/>
              <a:gd name="T18" fmla="*/ 415 w 446"/>
              <a:gd name="T19" fmla="*/ 43 h 90"/>
              <a:gd name="T20" fmla="*/ 388 w 446"/>
              <a:gd name="T21" fmla="*/ 7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46" h="90">
                <a:moveTo>
                  <a:pt x="402" y="0"/>
                </a:moveTo>
                <a:cubicBezTo>
                  <a:pt x="0" y="1"/>
                  <a:pt x="0" y="1"/>
                  <a:pt x="0" y="1"/>
                </a:cubicBezTo>
                <a:cubicBezTo>
                  <a:pt x="0" y="90"/>
                  <a:pt x="0" y="90"/>
                  <a:pt x="0" y="90"/>
                </a:cubicBezTo>
                <a:cubicBezTo>
                  <a:pt x="402" y="90"/>
                  <a:pt x="402" y="90"/>
                  <a:pt x="402" y="90"/>
                </a:cubicBezTo>
                <a:cubicBezTo>
                  <a:pt x="446" y="45"/>
                  <a:pt x="446" y="45"/>
                  <a:pt x="446" y="45"/>
                </a:cubicBezTo>
                <a:lnTo>
                  <a:pt x="402" y="0"/>
                </a:lnTo>
                <a:close/>
                <a:moveTo>
                  <a:pt x="388" y="70"/>
                </a:moveTo>
                <a:cubicBezTo>
                  <a:pt x="373" y="70"/>
                  <a:pt x="361" y="58"/>
                  <a:pt x="361" y="43"/>
                </a:cubicBezTo>
                <a:cubicBezTo>
                  <a:pt x="361" y="28"/>
                  <a:pt x="373" y="16"/>
                  <a:pt x="388" y="16"/>
                </a:cubicBezTo>
                <a:cubicBezTo>
                  <a:pt x="403" y="16"/>
                  <a:pt x="415" y="28"/>
                  <a:pt x="415" y="43"/>
                </a:cubicBezTo>
                <a:cubicBezTo>
                  <a:pt x="415" y="58"/>
                  <a:pt x="403" y="70"/>
                  <a:pt x="388" y="7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xmlns="" id="{E2844729-718A-0542-9688-9102DA65E27A}"/>
              </a:ext>
            </a:extLst>
          </p:cNvPr>
          <p:cNvSpPr txBox="1"/>
          <p:nvPr/>
        </p:nvSpPr>
        <p:spPr>
          <a:xfrm>
            <a:off x="4794470" y="8559084"/>
            <a:ext cx="3765663" cy="837116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Социальные</a:t>
            </a:r>
            <a:endParaRPr lang="en-US" sz="4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111" name="Freeform 183">
            <a:extLst>
              <a:ext uri="{FF2B5EF4-FFF2-40B4-BE49-F238E27FC236}">
                <a16:creationId xmlns:a16="http://schemas.microsoft.com/office/drawing/2014/main" xmlns="" id="{A3E4CDFB-DF7A-9848-A444-0A362FE3307E}"/>
              </a:ext>
            </a:extLst>
          </p:cNvPr>
          <p:cNvSpPr>
            <a:spLocks noEditPoints="1"/>
          </p:cNvSpPr>
          <p:nvPr/>
        </p:nvSpPr>
        <p:spPr bwMode="auto">
          <a:xfrm>
            <a:off x="3708235" y="8779316"/>
            <a:ext cx="638175" cy="504825"/>
          </a:xfrm>
          <a:custGeom>
            <a:avLst/>
            <a:gdLst>
              <a:gd name="T0" fmla="*/ 34 w 67"/>
              <a:gd name="T1" fmla="*/ 53 h 53"/>
              <a:gd name="T2" fmla="*/ 33 w 67"/>
              <a:gd name="T3" fmla="*/ 53 h 53"/>
              <a:gd name="T4" fmla="*/ 7 w 67"/>
              <a:gd name="T5" fmla="*/ 28 h 53"/>
              <a:gd name="T6" fmla="*/ 1 w 67"/>
              <a:gd name="T7" fmla="*/ 15 h 53"/>
              <a:gd name="T8" fmla="*/ 8 w 67"/>
              <a:gd name="T9" fmla="*/ 3 h 53"/>
              <a:gd name="T10" fmla="*/ 18 w 67"/>
              <a:gd name="T11" fmla="*/ 0 h 53"/>
              <a:gd name="T12" fmla="*/ 34 w 67"/>
              <a:gd name="T13" fmla="*/ 8 h 53"/>
              <a:gd name="T14" fmla="*/ 49 w 67"/>
              <a:gd name="T15" fmla="*/ 0 h 53"/>
              <a:gd name="T16" fmla="*/ 59 w 67"/>
              <a:gd name="T17" fmla="*/ 3 h 53"/>
              <a:gd name="T18" fmla="*/ 67 w 67"/>
              <a:gd name="T19" fmla="*/ 15 h 53"/>
              <a:gd name="T20" fmla="*/ 61 w 67"/>
              <a:gd name="T21" fmla="*/ 28 h 53"/>
              <a:gd name="T22" fmla="*/ 35 w 67"/>
              <a:gd name="T23" fmla="*/ 53 h 53"/>
              <a:gd name="T24" fmla="*/ 34 w 67"/>
              <a:gd name="T25" fmla="*/ 53 h 53"/>
              <a:gd name="T26" fmla="*/ 18 w 67"/>
              <a:gd name="T27" fmla="*/ 3 h 53"/>
              <a:gd name="T28" fmla="*/ 10 w 67"/>
              <a:gd name="T29" fmla="*/ 5 h 53"/>
              <a:gd name="T30" fmla="*/ 4 w 67"/>
              <a:gd name="T31" fmla="*/ 15 h 53"/>
              <a:gd name="T32" fmla="*/ 9 w 67"/>
              <a:gd name="T33" fmla="*/ 26 h 53"/>
              <a:gd name="T34" fmla="*/ 34 w 67"/>
              <a:gd name="T35" fmla="*/ 49 h 53"/>
              <a:gd name="T36" fmla="*/ 59 w 67"/>
              <a:gd name="T37" fmla="*/ 26 h 53"/>
              <a:gd name="T38" fmla="*/ 63 w 67"/>
              <a:gd name="T39" fmla="*/ 15 h 53"/>
              <a:gd name="T40" fmla="*/ 57 w 67"/>
              <a:gd name="T41" fmla="*/ 5 h 53"/>
              <a:gd name="T42" fmla="*/ 49 w 67"/>
              <a:gd name="T43" fmla="*/ 3 h 53"/>
              <a:gd name="T44" fmla="*/ 35 w 67"/>
              <a:gd name="T45" fmla="*/ 13 h 53"/>
              <a:gd name="T46" fmla="*/ 34 w 67"/>
              <a:gd name="T47" fmla="*/ 14 h 53"/>
              <a:gd name="T48" fmla="*/ 34 w 67"/>
              <a:gd name="T49" fmla="*/ 14 h 53"/>
              <a:gd name="T50" fmla="*/ 32 w 67"/>
              <a:gd name="T51" fmla="*/ 13 h 53"/>
              <a:gd name="T52" fmla="*/ 18 w 67"/>
              <a:gd name="T53" fmla="*/ 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7" h="53">
                <a:moveTo>
                  <a:pt x="34" y="53"/>
                </a:moveTo>
                <a:cubicBezTo>
                  <a:pt x="33" y="53"/>
                  <a:pt x="33" y="53"/>
                  <a:pt x="33" y="53"/>
                </a:cubicBezTo>
                <a:cubicBezTo>
                  <a:pt x="33" y="53"/>
                  <a:pt x="15" y="36"/>
                  <a:pt x="7" y="28"/>
                </a:cubicBezTo>
                <a:cubicBezTo>
                  <a:pt x="2" y="25"/>
                  <a:pt x="0" y="20"/>
                  <a:pt x="1" y="15"/>
                </a:cubicBezTo>
                <a:cubicBezTo>
                  <a:pt x="1" y="10"/>
                  <a:pt x="4" y="6"/>
                  <a:pt x="8" y="3"/>
                </a:cubicBezTo>
                <a:cubicBezTo>
                  <a:pt x="11" y="1"/>
                  <a:pt x="15" y="0"/>
                  <a:pt x="18" y="0"/>
                </a:cubicBezTo>
                <a:cubicBezTo>
                  <a:pt x="25" y="0"/>
                  <a:pt x="31" y="3"/>
                  <a:pt x="34" y="8"/>
                </a:cubicBezTo>
                <a:cubicBezTo>
                  <a:pt x="37" y="3"/>
                  <a:pt x="43" y="0"/>
                  <a:pt x="49" y="0"/>
                </a:cubicBezTo>
                <a:cubicBezTo>
                  <a:pt x="53" y="0"/>
                  <a:pt x="56" y="1"/>
                  <a:pt x="59" y="3"/>
                </a:cubicBezTo>
                <a:cubicBezTo>
                  <a:pt x="64" y="6"/>
                  <a:pt x="66" y="10"/>
                  <a:pt x="67" y="15"/>
                </a:cubicBezTo>
                <a:cubicBezTo>
                  <a:pt x="67" y="20"/>
                  <a:pt x="65" y="25"/>
                  <a:pt x="61" y="28"/>
                </a:cubicBezTo>
                <a:cubicBezTo>
                  <a:pt x="53" y="36"/>
                  <a:pt x="35" y="53"/>
                  <a:pt x="35" y="53"/>
                </a:cubicBezTo>
                <a:cubicBezTo>
                  <a:pt x="35" y="53"/>
                  <a:pt x="34" y="53"/>
                  <a:pt x="34" y="53"/>
                </a:cubicBezTo>
                <a:close/>
                <a:moveTo>
                  <a:pt x="18" y="3"/>
                </a:moveTo>
                <a:cubicBezTo>
                  <a:pt x="15" y="3"/>
                  <a:pt x="13" y="4"/>
                  <a:pt x="10" y="5"/>
                </a:cubicBezTo>
                <a:cubicBezTo>
                  <a:pt x="7" y="8"/>
                  <a:pt x="4" y="11"/>
                  <a:pt x="4" y="15"/>
                </a:cubicBezTo>
                <a:cubicBezTo>
                  <a:pt x="4" y="19"/>
                  <a:pt x="5" y="23"/>
                  <a:pt x="9" y="26"/>
                </a:cubicBezTo>
                <a:cubicBezTo>
                  <a:pt x="16" y="33"/>
                  <a:pt x="30" y="45"/>
                  <a:pt x="34" y="49"/>
                </a:cubicBezTo>
                <a:cubicBezTo>
                  <a:pt x="38" y="45"/>
                  <a:pt x="52" y="33"/>
                  <a:pt x="59" y="26"/>
                </a:cubicBezTo>
                <a:cubicBezTo>
                  <a:pt x="62" y="23"/>
                  <a:pt x="64" y="19"/>
                  <a:pt x="63" y="15"/>
                </a:cubicBezTo>
                <a:cubicBezTo>
                  <a:pt x="63" y="11"/>
                  <a:pt x="61" y="8"/>
                  <a:pt x="57" y="5"/>
                </a:cubicBezTo>
                <a:cubicBezTo>
                  <a:pt x="55" y="4"/>
                  <a:pt x="52" y="3"/>
                  <a:pt x="49" y="3"/>
                </a:cubicBezTo>
                <a:cubicBezTo>
                  <a:pt x="43" y="3"/>
                  <a:pt x="37" y="7"/>
                  <a:pt x="35" y="13"/>
                </a:cubicBezTo>
                <a:cubicBezTo>
                  <a:pt x="35" y="14"/>
                  <a:pt x="35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3" y="14"/>
                  <a:pt x="32" y="14"/>
                  <a:pt x="32" y="13"/>
                </a:cubicBezTo>
                <a:cubicBezTo>
                  <a:pt x="31" y="7"/>
                  <a:pt x="25" y="3"/>
                  <a:pt x="18" y="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112" name="Picture 231">
            <a:extLst>
              <a:ext uri="{FF2B5EF4-FFF2-40B4-BE49-F238E27FC236}">
                <a16:creationId xmlns:a16="http://schemas.microsoft.com/office/drawing/2014/main" xmlns="" id="{0CF8343A-D483-1348-8BDF-1ABE720F66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820611" y="4521117"/>
            <a:ext cx="1694226" cy="7138745"/>
          </a:xfrm>
          <a:prstGeom prst="rect">
            <a:avLst/>
          </a:prstGeom>
        </p:spPr>
      </p:pic>
      <p:grpSp>
        <p:nvGrpSpPr>
          <p:cNvPr id="233" name="Group 232"/>
          <p:cNvGrpSpPr/>
          <p:nvPr/>
        </p:nvGrpSpPr>
        <p:grpSpPr>
          <a:xfrm>
            <a:off x="9450919" y="3065521"/>
            <a:ext cx="4724400" cy="9287282"/>
            <a:chOff x="8047037" y="2733895"/>
            <a:chExt cx="4724400" cy="9287282"/>
          </a:xfrm>
        </p:grpSpPr>
        <p:grpSp>
          <p:nvGrpSpPr>
            <p:cNvPr id="234" name="Group 233"/>
            <p:cNvGrpSpPr/>
            <p:nvPr/>
          </p:nvGrpSpPr>
          <p:grpSpPr>
            <a:xfrm>
              <a:off x="8199437" y="3533479"/>
              <a:ext cx="4249075" cy="8487698"/>
              <a:chOff x="8199437" y="3533479"/>
              <a:chExt cx="4249075" cy="8487698"/>
            </a:xfrm>
          </p:grpSpPr>
          <p:sp>
            <p:nvSpPr>
              <p:cNvPr id="239" name="Freeform 684"/>
              <p:cNvSpPr>
                <a:spLocks/>
              </p:cNvSpPr>
              <p:nvPr/>
            </p:nvSpPr>
            <p:spPr bwMode="auto">
              <a:xfrm>
                <a:off x="8733020" y="8915400"/>
                <a:ext cx="712935" cy="1454553"/>
              </a:xfrm>
              <a:custGeom>
                <a:avLst/>
                <a:gdLst>
                  <a:gd name="T0" fmla="*/ 22 w 29"/>
                  <a:gd name="T1" fmla="*/ 28 h 59"/>
                  <a:gd name="T2" fmla="*/ 26 w 29"/>
                  <a:gd name="T3" fmla="*/ 34 h 59"/>
                  <a:gd name="T4" fmla="*/ 26 w 29"/>
                  <a:gd name="T5" fmla="*/ 43 h 59"/>
                  <a:gd name="T6" fmla="*/ 21 w 29"/>
                  <a:gd name="T7" fmla="*/ 37 h 59"/>
                  <a:gd name="T8" fmla="*/ 20 w 29"/>
                  <a:gd name="T9" fmla="*/ 54 h 59"/>
                  <a:gd name="T10" fmla="*/ 8 w 29"/>
                  <a:gd name="T11" fmla="*/ 28 h 59"/>
                  <a:gd name="T12" fmla="*/ 22 w 29"/>
                  <a:gd name="T13" fmla="*/ 2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59">
                    <a:moveTo>
                      <a:pt x="22" y="28"/>
                    </a:moveTo>
                    <a:cubicBezTo>
                      <a:pt x="22" y="28"/>
                      <a:pt x="24" y="31"/>
                      <a:pt x="26" y="34"/>
                    </a:cubicBezTo>
                    <a:cubicBezTo>
                      <a:pt x="29" y="37"/>
                      <a:pt x="27" y="42"/>
                      <a:pt x="26" y="43"/>
                    </a:cubicBezTo>
                    <a:cubicBezTo>
                      <a:pt x="26" y="45"/>
                      <a:pt x="22" y="48"/>
                      <a:pt x="21" y="37"/>
                    </a:cubicBezTo>
                    <a:cubicBezTo>
                      <a:pt x="21" y="27"/>
                      <a:pt x="22" y="51"/>
                      <a:pt x="20" y="54"/>
                    </a:cubicBezTo>
                    <a:cubicBezTo>
                      <a:pt x="14" y="59"/>
                      <a:pt x="0" y="55"/>
                      <a:pt x="8" y="28"/>
                    </a:cubicBezTo>
                    <a:cubicBezTo>
                      <a:pt x="15" y="0"/>
                      <a:pt x="20" y="24"/>
                      <a:pt x="22" y="28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40" name="Freeform 685"/>
              <p:cNvSpPr>
                <a:spLocks/>
              </p:cNvSpPr>
              <p:nvPr/>
            </p:nvSpPr>
            <p:spPr bwMode="auto">
              <a:xfrm>
                <a:off x="11560175" y="8915400"/>
                <a:ext cx="688351" cy="1454553"/>
              </a:xfrm>
              <a:custGeom>
                <a:avLst/>
                <a:gdLst>
                  <a:gd name="T0" fmla="*/ 7 w 28"/>
                  <a:gd name="T1" fmla="*/ 28 h 59"/>
                  <a:gd name="T2" fmla="*/ 2 w 28"/>
                  <a:gd name="T3" fmla="*/ 34 h 59"/>
                  <a:gd name="T4" fmla="*/ 2 w 28"/>
                  <a:gd name="T5" fmla="*/ 43 h 59"/>
                  <a:gd name="T6" fmla="*/ 8 w 28"/>
                  <a:gd name="T7" fmla="*/ 37 h 59"/>
                  <a:gd name="T8" fmla="*/ 9 w 28"/>
                  <a:gd name="T9" fmla="*/ 54 h 59"/>
                  <a:gd name="T10" fmla="*/ 21 w 28"/>
                  <a:gd name="T11" fmla="*/ 28 h 59"/>
                  <a:gd name="T12" fmla="*/ 7 w 28"/>
                  <a:gd name="T13" fmla="*/ 2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59">
                    <a:moveTo>
                      <a:pt x="7" y="28"/>
                    </a:moveTo>
                    <a:cubicBezTo>
                      <a:pt x="7" y="28"/>
                      <a:pt x="5" y="31"/>
                      <a:pt x="2" y="34"/>
                    </a:cubicBezTo>
                    <a:cubicBezTo>
                      <a:pt x="0" y="37"/>
                      <a:pt x="2" y="42"/>
                      <a:pt x="2" y="43"/>
                    </a:cubicBezTo>
                    <a:cubicBezTo>
                      <a:pt x="3" y="45"/>
                      <a:pt x="7" y="48"/>
                      <a:pt x="8" y="37"/>
                    </a:cubicBezTo>
                    <a:cubicBezTo>
                      <a:pt x="8" y="27"/>
                      <a:pt x="6" y="51"/>
                      <a:pt x="9" y="54"/>
                    </a:cubicBezTo>
                    <a:cubicBezTo>
                      <a:pt x="14" y="59"/>
                      <a:pt x="28" y="55"/>
                      <a:pt x="21" y="28"/>
                    </a:cubicBezTo>
                    <a:cubicBezTo>
                      <a:pt x="13" y="0"/>
                      <a:pt x="9" y="24"/>
                      <a:pt x="7" y="28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41" name="Freeform 686"/>
              <p:cNvSpPr>
                <a:spLocks/>
              </p:cNvSpPr>
              <p:nvPr/>
            </p:nvSpPr>
            <p:spPr bwMode="auto">
              <a:xfrm>
                <a:off x="9323034" y="11500814"/>
                <a:ext cx="1155446" cy="520363"/>
              </a:xfrm>
              <a:custGeom>
                <a:avLst/>
                <a:gdLst>
                  <a:gd name="T0" fmla="*/ 46 w 47"/>
                  <a:gd name="T1" fmla="*/ 0 h 21"/>
                  <a:gd name="T2" fmla="*/ 44 w 47"/>
                  <a:gd name="T3" fmla="*/ 16 h 21"/>
                  <a:gd name="T4" fmla="*/ 7 w 47"/>
                  <a:gd name="T5" fmla="*/ 11 h 21"/>
                  <a:gd name="T6" fmla="*/ 21 w 47"/>
                  <a:gd name="T7" fmla="*/ 0 h 21"/>
                  <a:gd name="T8" fmla="*/ 46 w 47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21">
                    <a:moveTo>
                      <a:pt x="46" y="0"/>
                    </a:moveTo>
                    <a:cubicBezTo>
                      <a:pt x="46" y="0"/>
                      <a:pt x="47" y="15"/>
                      <a:pt x="44" y="16"/>
                    </a:cubicBezTo>
                    <a:cubicBezTo>
                      <a:pt x="42" y="17"/>
                      <a:pt x="0" y="21"/>
                      <a:pt x="7" y="11"/>
                    </a:cubicBezTo>
                    <a:cubicBezTo>
                      <a:pt x="15" y="1"/>
                      <a:pt x="21" y="6"/>
                      <a:pt x="21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600D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42" name="Rectangle 687"/>
              <p:cNvSpPr>
                <a:spLocks noChangeArrowheads="1"/>
              </p:cNvSpPr>
              <p:nvPr/>
            </p:nvSpPr>
            <p:spPr bwMode="auto">
              <a:xfrm>
                <a:off x="9790131" y="11082887"/>
                <a:ext cx="663767" cy="467095"/>
              </a:xfrm>
              <a:prstGeom prst="rect">
                <a:avLst/>
              </a:prstGeom>
              <a:solidFill>
                <a:srgbClr val="81B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43" name="Freeform 688"/>
              <p:cNvSpPr>
                <a:spLocks/>
              </p:cNvSpPr>
              <p:nvPr/>
            </p:nvSpPr>
            <p:spPr bwMode="auto">
              <a:xfrm>
                <a:off x="10675153" y="11500814"/>
                <a:ext cx="1155446" cy="520363"/>
              </a:xfrm>
              <a:custGeom>
                <a:avLst/>
                <a:gdLst>
                  <a:gd name="T0" fmla="*/ 1 w 47"/>
                  <a:gd name="T1" fmla="*/ 0 h 21"/>
                  <a:gd name="T2" fmla="*/ 3 w 47"/>
                  <a:gd name="T3" fmla="*/ 16 h 21"/>
                  <a:gd name="T4" fmla="*/ 40 w 47"/>
                  <a:gd name="T5" fmla="*/ 11 h 21"/>
                  <a:gd name="T6" fmla="*/ 26 w 47"/>
                  <a:gd name="T7" fmla="*/ 0 h 21"/>
                  <a:gd name="T8" fmla="*/ 1 w 47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21">
                    <a:moveTo>
                      <a:pt x="1" y="0"/>
                    </a:moveTo>
                    <a:cubicBezTo>
                      <a:pt x="1" y="0"/>
                      <a:pt x="0" y="15"/>
                      <a:pt x="3" y="16"/>
                    </a:cubicBezTo>
                    <a:cubicBezTo>
                      <a:pt x="5" y="17"/>
                      <a:pt x="47" y="21"/>
                      <a:pt x="40" y="11"/>
                    </a:cubicBezTo>
                    <a:cubicBezTo>
                      <a:pt x="32" y="1"/>
                      <a:pt x="26" y="6"/>
                      <a:pt x="26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600D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44" name="Rectangle 689"/>
              <p:cNvSpPr>
                <a:spLocks noChangeArrowheads="1"/>
              </p:cNvSpPr>
              <p:nvPr/>
            </p:nvSpPr>
            <p:spPr bwMode="auto">
              <a:xfrm>
                <a:off x="10675153" y="11082887"/>
                <a:ext cx="663767" cy="467095"/>
              </a:xfrm>
              <a:prstGeom prst="rect">
                <a:avLst/>
              </a:prstGeom>
              <a:solidFill>
                <a:srgbClr val="81B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45" name="Rectangle 690"/>
              <p:cNvSpPr>
                <a:spLocks noChangeArrowheads="1"/>
              </p:cNvSpPr>
              <p:nvPr/>
            </p:nvSpPr>
            <p:spPr bwMode="auto">
              <a:xfrm>
                <a:off x="10060554" y="6944587"/>
                <a:ext cx="762102" cy="1081694"/>
              </a:xfrm>
              <a:prstGeom prst="rect">
                <a:avLst/>
              </a:pr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46" name="Freeform 691"/>
              <p:cNvSpPr>
                <a:spLocks/>
              </p:cNvSpPr>
              <p:nvPr/>
            </p:nvSpPr>
            <p:spPr bwMode="auto">
              <a:xfrm>
                <a:off x="8806771" y="7165842"/>
                <a:ext cx="3318835" cy="4015381"/>
              </a:xfrm>
              <a:custGeom>
                <a:avLst/>
                <a:gdLst>
                  <a:gd name="T0" fmla="*/ 135 w 135"/>
                  <a:gd name="T1" fmla="*/ 100 h 163"/>
                  <a:gd name="T2" fmla="*/ 120 w 135"/>
                  <a:gd name="T3" fmla="*/ 32 h 163"/>
                  <a:gd name="T4" fmla="*/ 84 w 135"/>
                  <a:gd name="T5" fmla="*/ 8 h 163"/>
                  <a:gd name="T6" fmla="*/ 68 w 135"/>
                  <a:gd name="T7" fmla="*/ 30 h 163"/>
                  <a:gd name="T8" fmla="*/ 52 w 135"/>
                  <a:gd name="T9" fmla="*/ 8 h 163"/>
                  <a:gd name="T10" fmla="*/ 15 w 135"/>
                  <a:gd name="T11" fmla="*/ 32 h 163"/>
                  <a:gd name="T12" fmla="*/ 0 w 135"/>
                  <a:gd name="T13" fmla="*/ 100 h 163"/>
                  <a:gd name="T14" fmla="*/ 24 w 135"/>
                  <a:gd name="T15" fmla="*/ 102 h 163"/>
                  <a:gd name="T16" fmla="*/ 31 w 135"/>
                  <a:gd name="T17" fmla="*/ 73 h 163"/>
                  <a:gd name="T18" fmla="*/ 26 w 135"/>
                  <a:gd name="T19" fmla="*/ 163 h 163"/>
                  <a:gd name="T20" fmla="*/ 68 w 135"/>
                  <a:gd name="T21" fmla="*/ 163 h 163"/>
                  <a:gd name="T22" fmla="*/ 109 w 135"/>
                  <a:gd name="T23" fmla="*/ 163 h 163"/>
                  <a:gd name="T24" fmla="*/ 105 w 135"/>
                  <a:gd name="T25" fmla="*/ 73 h 163"/>
                  <a:gd name="T26" fmla="*/ 112 w 135"/>
                  <a:gd name="T27" fmla="*/ 102 h 163"/>
                  <a:gd name="T28" fmla="*/ 135 w 135"/>
                  <a:gd name="T29" fmla="*/ 10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5" h="163">
                    <a:moveTo>
                      <a:pt x="135" y="100"/>
                    </a:moveTo>
                    <a:cubicBezTo>
                      <a:pt x="135" y="100"/>
                      <a:pt x="126" y="63"/>
                      <a:pt x="120" y="32"/>
                    </a:cubicBezTo>
                    <a:cubicBezTo>
                      <a:pt x="115" y="0"/>
                      <a:pt x="84" y="8"/>
                      <a:pt x="84" y="8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2" y="8"/>
                      <a:pt x="21" y="0"/>
                      <a:pt x="15" y="32"/>
                    </a:cubicBezTo>
                    <a:cubicBezTo>
                      <a:pt x="10" y="63"/>
                      <a:pt x="0" y="100"/>
                      <a:pt x="0" y="100"/>
                    </a:cubicBezTo>
                    <a:cubicBezTo>
                      <a:pt x="24" y="102"/>
                      <a:pt x="24" y="102"/>
                      <a:pt x="24" y="102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26" y="163"/>
                      <a:pt x="26" y="163"/>
                      <a:pt x="26" y="163"/>
                    </a:cubicBezTo>
                    <a:cubicBezTo>
                      <a:pt x="68" y="163"/>
                      <a:pt x="68" y="163"/>
                      <a:pt x="68" y="163"/>
                    </a:cubicBezTo>
                    <a:cubicBezTo>
                      <a:pt x="109" y="163"/>
                      <a:pt x="109" y="163"/>
                      <a:pt x="109" y="163"/>
                    </a:cubicBezTo>
                    <a:cubicBezTo>
                      <a:pt x="105" y="73"/>
                      <a:pt x="105" y="73"/>
                      <a:pt x="105" y="73"/>
                    </a:cubicBezTo>
                    <a:cubicBezTo>
                      <a:pt x="112" y="102"/>
                      <a:pt x="112" y="102"/>
                      <a:pt x="112" y="102"/>
                    </a:cubicBezTo>
                    <a:lnTo>
                      <a:pt x="135" y="100"/>
                    </a:lnTo>
                    <a:close/>
                  </a:path>
                </a:pathLst>
              </a:custGeom>
              <a:solidFill>
                <a:srgbClr val="414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47" name="Freeform 692"/>
              <p:cNvSpPr>
                <a:spLocks/>
              </p:cNvSpPr>
              <p:nvPr/>
            </p:nvSpPr>
            <p:spPr bwMode="auto">
              <a:xfrm>
                <a:off x="9937634" y="7337930"/>
                <a:ext cx="1081694" cy="835854"/>
              </a:xfrm>
              <a:custGeom>
                <a:avLst/>
                <a:gdLst>
                  <a:gd name="T0" fmla="*/ 41 w 44"/>
                  <a:gd name="T1" fmla="*/ 0 h 34"/>
                  <a:gd name="T2" fmla="*/ 22 w 44"/>
                  <a:gd name="T3" fmla="*/ 27 h 34"/>
                  <a:gd name="T4" fmla="*/ 3 w 44"/>
                  <a:gd name="T5" fmla="*/ 0 h 34"/>
                  <a:gd name="T6" fmla="*/ 0 w 44"/>
                  <a:gd name="T7" fmla="*/ 0 h 34"/>
                  <a:gd name="T8" fmla="*/ 22 w 44"/>
                  <a:gd name="T9" fmla="*/ 34 h 34"/>
                  <a:gd name="T10" fmla="*/ 44 w 44"/>
                  <a:gd name="T11" fmla="*/ 0 h 34"/>
                  <a:gd name="T12" fmla="*/ 41 w 44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34">
                    <a:moveTo>
                      <a:pt x="41" y="0"/>
                    </a:moveTo>
                    <a:cubicBezTo>
                      <a:pt x="22" y="27"/>
                      <a:pt x="22" y="27"/>
                      <a:pt x="22" y="27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3" y="0"/>
                      <a:pt x="41" y="0"/>
                      <a:pt x="41" y="0"/>
                    </a:cubicBez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48" name="Freeform 693"/>
              <p:cNvSpPr>
                <a:spLocks/>
              </p:cNvSpPr>
              <p:nvPr/>
            </p:nvSpPr>
            <p:spPr bwMode="auto">
              <a:xfrm>
                <a:off x="10871825" y="9603751"/>
                <a:ext cx="1376703" cy="1208713"/>
              </a:xfrm>
              <a:custGeom>
                <a:avLst/>
                <a:gdLst>
                  <a:gd name="T0" fmla="*/ 1 w 56"/>
                  <a:gd name="T1" fmla="*/ 38 h 49"/>
                  <a:gd name="T2" fmla="*/ 48 w 56"/>
                  <a:gd name="T3" fmla="*/ 0 h 49"/>
                  <a:gd name="T4" fmla="*/ 56 w 56"/>
                  <a:gd name="T5" fmla="*/ 11 h 49"/>
                  <a:gd name="T6" fmla="*/ 10 w 56"/>
                  <a:gd name="T7" fmla="*/ 49 h 49"/>
                  <a:gd name="T8" fmla="*/ 1 w 56"/>
                  <a:gd name="T9" fmla="*/ 3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49">
                    <a:moveTo>
                      <a:pt x="1" y="38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7" y="10"/>
                      <a:pt x="56" y="11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0" y="49"/>
                      <a:pt x="0" y="47"/>
                      <a:pt x="1" y="3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49" name="Freeform 694"/>
              <p:cNvSpPr>
                <a:spLocks/>
              </p:cNvSpPr>
              <p:nvPr/>
            </p:nvSpPr>
            <p:spPr bwMode="auto">
              <a:xfrm>
                <a:off x="11363504" y="10046262"/>
                <a:ext cx="368759" cy="397441"/>
              </a:xfrm>
              <a:custGeom>
                <a:avLst/>
                <a:gdLst>
                  <a:gd name="T0" fmla="*/ 5 w 15"/>
                  <a:gd name="T1" fmla="*/ 0 h 16"/>
                  <a:gd name="T2" fmla="*/ 15 w 15"/>
                  <a:gd name="T3" fmla="*/ 12 h 16"/>
                  <a:gd name="T4" fmla="*/ 9 w 15"/>
                  <a:gd name="T5" fmla="*/ 16 h 16"/>
                  <a:gd name="T6" fmla="*/ 0 w 15"/>
                  <a:gd name="T7" fmla="*/ 4 h 16"/>
                  <a:gd name="T8" fmla="*/ 5 w 15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5" y="0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1" y="14"/>
                      <a:pt x="0" y="4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50" name="Freeform 695"/>
              <p:cNvSpPr>
                <a:spLocks/>
              </p:cNvSpPr>
              <p:nvPr/>
            </p:nvSpPr>
            <p:spPr bwMode="auto">
              <a:xfrm>
                <a:off x="11633927" y="10320785"/>
                <a:ext cx="295007" cy="196672"/>
              </a:xfrm>
              <a:custGeom>
                <a:avLst/>
                <a:gdLst>
                  <a:gd name="T0" fmla="*/ 0 w 12"/>
                  <a:gd name="T1" fmla="*/ 1 h 8"/>
                  <a:gd name="T2" fmla="*/ 12 w 12"/>
                  <a:gd name="T3" fmla="*/ 8 h 8"/>
                  <a:gd name="T4" fmla="*/ 10 w 12"/>
                  <a:gd name="T5" fmla="*/ 0 h 8"/>
                  <a:gd name="T6" fmla="*/ 0 w 12"/>
                  <a:gd name="T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8">
                    <a:moveTo>
                      <a:pt x="0" y="1"/>
                    </a:moveTo>
                    <a:cubicBezTo>
                      <a:pt x="0" y="1"/>
                      <a:pt x="12" y="8"/>
                      <a:pt x="12" y="8"/>
                    </a:cubicBezTo>
                    <a:cubicBezTo>
                      <a:pt x="10" y="0"/>
                      <a:pt x="10" y="0"/>
                      <a:pt x="1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51" name="Freeform 696"/>
              <p:cNvSpPr>
                <a:spLocks/>
              </p:cNvSpPr>
              <p:nvPr/>
            </p:nvSpPr>
            <p:spPr bwMode="auto">
              <a:xfrm>
                <a:off x="11633927" y="10345369"/>
                <a:ext cx="172088" cy="295007"/>
              </a:xfrm>
              <a:custGeom>
                <a:avLst/>
                <a:gdLst>
                  <a:gd name="T0" fmla="*/ 42 w 42"/>
                  <a:gd name="T1" fmla="*/ 66 h 72"/>
                  <a:gd name="T2" fmla="*/ 0 w 42"/>
                  <a:gd name="T3" fmla="*/ 0 h 72"/>
                  <a:gd name="T4" fmla="*/ 0 w 42"/>
                  <a:gd name="T5" fmla="*/ 66 h 72"/>
                  <a:gd name="T6" fmla="*/ 42 w 42"/>
                  <a:gd name="T7" fmla="*/ 72 h 72"/>
                  <a:gd name="T8" fmla="*/ 42 w 42"/>
                  <a:gd name="T9" fmla="*/ 6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72">
                    <a:moveTo>
                      <a:pt x="42" y="66"/>
                    </a:moveTo>
                    <a:lnTo>
                      <a:pt x="0" y="0"/>
                    </a:lnTo>
                    <a:lnTo>
                      <a:pt x="0" y="66"/>
                    </a:lnTo>
                    <a:lnTo>
                      <a:pt x="42" y="72"/>
                    </a:lnTo>
                    <a:lnTo>
                      <a:pt x="42" y="66"/>
                    </a:ln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06" name="Freeform 697"/>
              <p:cNvSpPr>
                <a:spLocks/>
              </p:cNvSpPr>
              <p:nvPr/>
            </p:nvSpPr>
            <p:spPr bwMode="auto">
              <a:xfrm>
                <a:off x="12051856" y="9603751"/>
                <a:ext cx="196672" cy="295007"/>
              </a:xfrm>
              <a:custGeom>
                <a:avLst/>
                <a:gdLst>
                  <a:gd name="T0" fmla="*/ 0 w 8"/>
                  <a:gd name="T1" fmla="*/ 0 h 12"/>
                  <a:gd name="T2" fmla="*/ 8 w 8"/>
                  <a:gd name="T3" fmla="*/ 11 h 12"/>
                  <a:gd name="T4" fmla="*/ 0 w 8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2">
                    <a:moveTo>
                      <a:pt x="0" y="0"/>
                    </a:moveTo>
                    <a:cubicBezTo>
                      <a:pt x="0" y="0"/>
                      <a:pt x="8" y="1"/>
                      <a:pt x="8" y="11"/>
                    </a:cubicBezTo>
                    <a:cubicBezTo>
                      <a:pt x="8" y="11"/>
                      <a:pt x="0" y="12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07" name="Freeform 698"/>
              <p:cNvSpPr>
                <a:spLocks/>
              </p:cNvSpPr>
              <p:nvPr/>
            </p:nvSpPr>
            <p:spPr bwMode="auto">
              <a:xfrm>
                <a:off x="11560175" y="9677503"/>
                <a:ext cx="245840" cy="422025"/>
              </a:xfrm>
              <a:custGeom>
                <a:avLst/>
                <a:gdLst>
                  <a:gd name="T0" fmla="*/ 8 w 10"/>
                  <a:gd name="T1" fmla="*/ 7 h 17"/>
                  <a:gd name="T2" fmla="*/ 2 w 10"/>
                  <a:gd name="T3" fmla="*/ 3 h 17"/>
                  <a:gd name="T4" fmla="*/ 2 w 10"/>
                  <a:gd name="T5" fmla="*/ 12 h 17"/>
                  <a:gd name="T6" fmla="*/ 8 w 10"/>
                  <a:gd name="T7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7">
                    <a:moveTo>
                      <a:pt x="8" y="7"/>
                    </a:moveTo>
                    <a:cubicBezTo>
                      <a:pt x="10" y="5"/>
                      <a:pt x="5" y="0"/>
                      <a:pt x="2" y="3"/>
                    </a:cubicBezTo>
                    <a:cubicBezTo>
                      <a:pt x="0" y="6"/>
                      <a:pt x="2" y="11"/>
                      <a:pt x="2" y="12"/>
                    </a:cubicBezTo>
                    <a:cubicBezTo>
                      <a:pt x="3" y="14"/>
                      <a:pt x="7" y="17"/>
                      <a:pt x="8" y="7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08" name="Freeform 699"/>
              <p:cNvSpPr>
                <a:spLocks/>
              </p:cNvSpPr>
              <p:nvPr/>
            </p:nvSpPr>
            <p:spPr bwMode="auto">
              <a:xfrm>
                <a:off x="11781431" y="10124113"/>
                <a:ext cx="319591" cy="196672"/>
              </a:xfrm>
              <a:custGeom>
                <a:avLst/>
                <a:gdLst>
                  <a:gd name="T0" fmla="*/ 8 w 13"/>
                  <a:gd name="T1" fmla="*/ 0 h 8"/>
                  <a:gd name="T2" fmla="*/ 0 w 13"/>
                  <a:gd name="T3" fmla="*/ 5 h 8"/>
                  <a:gd name="T4" fmla="*/ 13 w 13"/>
                  <a:gd name="T5" fmla="*/ 0 h 8"/>
                  <a:gd name="T6" fmla="*/ 8 w 1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8">
                    <a:moveTo>
                      <a:pt x="8" y="0"/>
                    </a:moveTo>
                    <a:cubicBezTo>
                      <a:pt x="5" y="1"/>
                      <a:pt x="2" y="2"/>
                      <a:pt x="0" y="5"/>
                    </a:cubicBezTo>
                    <a:cubicBezTo>
                      <a:pt x="4" y="8"/>
                      <a:pt x="10" y="7"/>
                      <a:pt x="13" y="0"/>
                    </a:cubicBezTo>
                    <a:cubicBezTo>
                      <a:pt x="11" y="0"/>
                      <a:pt x="9" y="0"/>
                      <a:pt x="8" y="0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09" name="Freeform 1213"/>
              <p:cNvSpPr>
                <a:spLocks/>
              </p:cNvSpPr>
              <p:nvPr/>
            </p:nvSpPr>
            <p:spPr bwMode="auto">
              <a:xfrm>
                <a:off x="10009102" y="6669086"/>
                <a:ext cx="794811" cy="848957"/>
              </a:xfrm>
              <a:custGeom>
                <a:avLst/>
                <a:gdLst>
                  <a:gd name="T0" fmla="*/ 3 w 28"/>
                  <a:gd name="T1" fmla="*/ 12 h 33"/>
                  <a:gd name="T2" fmla="*/ 7 w 28"/>
                  <a:gd name="T3" fmla="*/ 30 h 33"/>
                  <a:gd name="T4" fmla="*/ 25 w 28"/>
                  <a:gd name="T5" fmla="*/ 27 h 33"/>
                  <a:gd name="T6" fmla="*/ 28 w 28"/>
                  <a:gd name="T7" fmla="*/ 15 h 33"/>
                  <a:gd name="T8" fmla="*/ 3 w 28"/>
                  <a:gd name="T9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3">
                    <a:moveTo>
                      <a:pt x="3" y="12"/>
                    </a:moveTo>
                    <a:cubicBezTo>
                      <a:pt x="0" y="18"/>
                      <a:pt x="2" y="26"/>
                      <a:pt x="7" y="30"/>
                    </a:cubicBezTo>
                    <a:cubicBezTo>
                      <a:pt x="13" y="33"/>
                      <a:pt x="21" y="32"/>
                      <a:pt x="25" y="27"/>
                    </a:cubicBezTo>
                    <a:cubicBezTo>
                      <a:pt x="28" y="23"/>
                      <a:pt x="28" y="19"/>
                      <a:pt x="28" y="15"/>
                    </a:cubicBezTo>
                    <a:cubicBezTo>
                      <a:pt x="28" y="0"/>
                      <a:pt x="9" y="1"/>
                      <a:pt x="3" y="12"/>
                    </a:cubicBezTo>
                    <a:close/>
                  </a:path>
                </a:pathLst>
              </a:custGeom>
              <a:solidFill>
                <a:srgbClr val="D5967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grpSp>
            <p:nvGrpSpPr>
              <p:cNvPr id="410" name="Group 409"/>
              <p:cNvGrpSpPr/>
              <p:nvPr/>
            </p:nvGrpSpPr>
            <p:grpSpPr>
              <a:xfrm>
                <a:off x="8199437" y="3533479"/>
                <a:ext cx="4249075" cy="3781721"/>
                <a:chOff x="3398837" y="2728079"/>
                <a:chExt cx="5720162" cy="5091004"/>
              </a:xfrm>
            </p:grpSpPr>
            <p:sp>
              <p:nvSpPr>
                <p:cNvPr id="411" name="Freeform 1213"/>
                <p:cNvSpPr>
                  <a:spLocks/>
                </p:cNvSpPr>
                <p:nvPr/>
              </p:nvSpPr>
              <p:spPr bwMode="auto">
                <a:xfrm>
                  <a:off x="3641266" y="5325530"/>
                  <a:ext cx="975489" cy="1142878"/>
                </a:xfrm>
                <a:custGeom>
                  <a:avLst/>
                  <a:gdLst>
                    <a:gd name="T0" fmla="*/ 3 w 28"/>
                    <a:gd name="T1" fmla="*/ 12 h 33"/>
                    <a:gd name="T2" fmla="*/ 7 w 28"/>
                    <a:gd name="T3" fmla="*/ 30 h 33"/>
                    <a:gd name="T4" fmla="*/ 25 w 28"/>
                    <a:gd name="T5" fmla="*/ 27 h 33"/>
                    <a:gd name="T6" fmla="*/ 28 w 28"/>
                    <a:gd name="T7" fmla="*/ 15 h 33"/>
                    <a:gd name="T8" fmla="*/ 3 w 28"/>
                    <a:gd name="T9" fmla="*/ 12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33">
                      <a:moveTo>
                        <a:pt x="3" y="12"/>
                      </a:moveTo>
                      <a:cubicBezTo>
                        <a:pt x="0" y="18"/>
                        <a:pt x="2" y="26"/>
                        <a:pt x="7" y="30"/>
                      </a:cubicBezTo>
                      <a:cubicBezTo>
                        <a:pt x="13" y="33"/>
                        <a:pt x="21" y="32"/>
                        <a:pt x="25" y="27"/>
                      </a:cubicBezTo>
                      <a:cubicBezTo>
                        <a:pt x="28" y="23"/>
                        <a:pt x="28" y="19"/>
                        <a:pt x="28" y="15"/>
                      </a:cubicBezTo>
                      <a:cubicBezTo>
                        <a:pt x="28" y="0"/>
                        <a:pt x="9" y="1"/>
                        <a:pt x="3" y="12"/>
                      </a:cubicBezTo>
                      <a:close/>
                    </a:path>
                  </a:pathLst>
                </a:custGeom>
                <a:solidFill>
                  <a:srgbClr val="EBA8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2" name="Freeform 1214"/>
                <p:cNvSpPr>
                  <a:spLocks/>
                </p:cNvSpPr>
                <p:nvPr/>
              </p:nvSpPr>
              <p:spPr bwMode="auto">
                <a:xfrm>
                  <a:off x="3958730" y="5775755"/>
                  <a:ext cx="242429" cy="415592"/>
                </a:xfrm>
                <a:custGeom>
                  <a:avLst/>
                  <a:gdLst>
                    <a:gd name="T0" fmla="*/ 5 w 7"/>
                    <a:gd name="T1" fmla="*/ 2 h 12"/>
                    <a:gd name="T2" fmla="*/ 1 w 7"/>
                    <a:gd name="T3" fmla="*/ 5 h 12"/>
                    <a:gd name="T4" fmla="*/ 2 w 7"/>
                    <a:gd name="T5" fmla="*/ 9 h 12"/>
                    <a:gd name="T6" fmla="*/ 7 w 7"/>
                    <a:gd name="T7" fmla="*/ 9 h 12"/>
                    <a:gd name="T8" fmla="*/ 5 w 7"/>
                    <a:gd name="T9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12">
                      <a:moveTo>
                        <a:pt x="5" y="2"/>
                      </a:moveTo>
                      <a:cubicBezTo>
                        <a:pt x="3" y="0"/>
                        <a:pt x="0" y="2"/>
                        <a:pt x="1" y="5"/>
                      </a:cubicBezTo>
                      <a:cubicBezTo>
                        <a:pt x="2" y="6"/>
                        <a:pt x="3" y="8"/>
                        <a:pt x="2" y="9"/>
                      </a:cubicBezTo>
                      <a:cubicBezTo>
                        <a:pt x="2" y="12"/>
                        <a:pt x="6" y="12"/>
                        <a:pt x="7" y="9"/>
                      </a:cubicBezTo>
                      <a:cubicBezTo>
                        <a:pt x="7" y="7"/>
                        <a:pt x="6" y="4"/>
                        <a:pt x="5" y="2"/>
                      </a:cubicBezTo>
                      <a:close/>
                    </a:path>
                  </a:pathLst>
                </a:custGeom>
                <a:solidFill>
                  <a:srgbClr val="DA73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3" name="Freeform 1224"/>
                <p:cNvSpPr>
                  <a:spLocks/>
                </p:cNvSpPr>
                <p:nvPr/>
              </p:nvSpPr>
              <p:spPr bwMode="auto">
                <a:xfrm>
                  <a:off x="4166526" y="3524631"/>
                  <a:ext cx="4363717" cy="4294452"/>
                </a:xfrm>
                <a:custGeom>
                  <a:avLst/>
                  <a:gdLst>
                    <a:gd name="T0" fmla="*/ 122 w 126"/>
                    <a:gd name="T1" fmla="*/ 35 h 124"/>
                    <a:gd name="T2" fmla="*/ 121 w 126"/>
                    <a:gd name="T3" fmla="*/ 74 h 124"/>
                    <a:gd name="T4" fmla="*/ 96 w 126"/>
                    <a:gd name="T5" fmla="*/ 112 h 124"/>
                    <a:gd name="T6" fmla="*/ 45 w 126"/>
                    <a:gd name="T7" fmla="*/ 118 h 124"/>
                    <a:gd name="T8" fmla="*/ 6 w 126"/>
                    <a:gd name="T9" fmla="*/ 76 h 124"/>
                    <a:gd name="T10" fmla="*/ 7 w 126"/>
                    <a:gd name="T11" fmla="*/ 34 h 124"/>
                    <a:gd name="T12" fmla="*/ 97 w 126"/>
                    <a:gd name="T13" fmla="*/ 11 h 124"/>
                    <a:gd name="T14" fmla="*/ 122 w 126"/>
                    <a:gd name="T15" fmla="*/ 35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6" h="124">
                      <a:moveTo>
                        <a:pt x="122" y="35"/>
                      </a:moveTo>
                      <a:cubicBezTo>
                        <a:pt x="126" y="47"/>
                        <a:pt x="124" y="60"/>
                        <a:pt x="121" y="74"/>
                      </a:cubicBezTo>
                      <a:cubicBezTo>
                        <a:pt x="118" y="90"/>
                        <a:pt x="112" y="103"/>
                        <a:pt x="96" y="112"/>
                      </a:cubicBezTo>
                      <a:cubicBezTo>
                        <a:pt x="81" y="120"/>
                        <a:pt x="62" y="124"/>
                        <a:pt x="45" y="118"/>
                      </a:cubicBezTo>
                      <a:cubicBezTo>
                        <a:pt x="26" y="111"/>
                        <a:pt x="12" y="94"/>
                        <a:pt x="6" y="76"/>
                      </a:cubicBezTo>
                      <a:cubicBezTo>
                        <a:pt x="0" y="62"/>
                        <a:pt x="0" y="47"/>
                        <a:pt x="7" y="34"/>
                      </a:cubicBezTo>
                      <a:cubicBezTo>
                        <a:pt x="22" y="6"/>
                        <a:pt x="69" y="0"/>
                        <a:pt x="97" y="11"/>
                      </a:cubicBezTo>
                      <a:cubicBezTo>
                        <a:pt x="112" y="17"/>
                        <a:pt x="119" y="25"/>
                        <a:pt x="122" y="35"/>
                      </a:cubicBezTo>
                      <a:close/>
                    </a:path>
                  </a:pathLst>
                </a:custGeom>
                <a:solidFill>
                  <a:srgbClr val="EBA8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4" name="Freeform 1225"/>
                <p:cNvSpPr>
                  <a:spLocks/>
                </p:cNvSpPr>
                <p:nvPr/>
              </p:nvSpPr>
              <p:spPr bwMode="auto">
                <a:xfrm>
                  <a:off x="4027995" y="5013836"/>
                  <a:ext cx="692654" cy="1454573"/>
                </a:xfrm>
                <a:custGeom>
                  <a:avLst/>
                  <a:gdLst>
                    <a:gd name="T0" fmla="*/ 7 w 20"/>
                    <a:gd name="T1" fmla="*/ 25 h 42"/>
                    <a:gd name="T2" fmla="*/ 18 w 20"/>
                    <a:gd name="T3" fmla="*/ 14 h 42"/>
                    <a:gd name="T4" fmla="*/ 12 w 20"/>
                    <a:gd name="T5" fmla="*/ 6 h 42"/>
                    <a:gd name="T6" fmla="*/ 7 w 20"/>
                    <a:gd name="T7" fmla="*/ 2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42">
                      <a:moveTo>
                        <a:pt x="7" y="25"/>
                      </a:moveTo>
                      <a:cubicBezTo>
                        <a:pt x="15" y="42"/>
                        <a:pt x="20" y="24"/>
                        <a:pt x="18" y="14"/>
                      </a:cubicBezTo>
                      <a:cubicBezTo>
                        <a:pt x="17" y="10"/>
                        <a:pt x="15" y="7"/>
                        <a:pt x="12" y="6"/>
                      </a:cubicBezTo>
                      <a:cubicBezTo>
                        <a:pt x="0" y="0"/>
                        <a:pt x="4" y="20"/>
                        <a:pt x="7" y="25"/>
                      </a:cubicBezTo>
                      <a:close/>
                    </a:path>
                  </a:pathLst>
                </a:custGeom>
                <a:solidFill>
                  <a:srgbClr val="4531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5" name="Freeform 1226"/>
                <p:cNvSpPr>
                  <a:spLocks/>
                </p:cNvSpPr>
                <p:nvPr/>
              </p:nvSpPr>
              <p:spPr bwMode="auto">
                <a:xfrm>
                  <a:off x="8045386" y="5290897"/>
                  <a:ext cx="1073613" cy="1142878"/>
                </a:xfrm>
                <a:custGeom>
                  <a:avLst/>
                  <a:gdLst>
                    <a:gd name="T0" fmla="*/ 28 w 31"/>
                    <a:gd name="T1" fmla="*/ 21 h 33"/>
                    <a:gd name="T2" fmla="*/ 23 w 31"/>
                    <a:gd name="T3" fmla="*/ 3 h 33"/>
                    <a:gd name="T4" fmla="*/ 3 w 31"/>
                    <a:gd name="T5" fmla="*/ 7 h 33"/>
                    <a:gd name="T6" fmla="*/ 0 w 31"/>
                    <a:gd name="T7" fmla="*/ 19 h 33"/>
                    <a:gd name="T8" fmla="*/ 28 w 31"/>
                    <a:gd name="T9" fmla="*/ 2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3">
                      <a:moveTo>
                        <a:pt x="28" y="21"/>
                      </a:moveTo>
                      <a:cubicBezTo>
                        <a:pt x="31" y="15"/>
                        <a:pt x="29" y="7"/>
                        <a:pt x="23" y="3"/>
                      </a:cubicBezTo>
                      <a:cubicBezTo>
                        <a:pt x="17" y="0"/>
                        <a:pt x="8" y="1"/>
                        <a:pt x="3" y="7"/>
                      </a:cubicBezTo>
                      <a:cubicBezTo>
                        <a:pt x="1" y="10"/>
                        <a:pt x="0" y="14"/>
                        <a:pt x="0" y="19"/>
                      </a:cubicBezTo>
                      <a:cubicBezTo>
                        <a:pt x="1" y="33"/>
                        <a:pt x="21" y="32"/>
                        <a:pt x="28" y="21"/>
                      </a:cubicBezTo>
                      <a:close/>
                    </a:path>
                  </a:pathLst>
                </a:custGeom>
                <a:solidFill>
                  <a:srgbClr val="EBA8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6" name="Freeform 1227"/>
                <p:cNvSpPr>
                  <a:spLocks/>
                </p:cNvSpPr>
                <p:nvPr/>
              </p:nvSpPr>
              <p:spPr bwMode="auto">
                <a:xfrm>
                  <a:off x="3398837" y="2728079"/>
                  <a:ext cx="5235308" cy="3151574"/>
                </a:xfrm>
                <a:custGeom>
                  <a:avLst/>
                  <a:gdLst>
                    <a:gd name="T0" fmla="*/ 148 w 151"/>
                    <a:gd name="T1" fmla="*/ 40 h 91"/>
                    <a:gd name="T2" fmla="*/ 142 w 151"/>
                    <a:gd name="T3" fmla="*/ 91 h 91"/>
                    <a:gd name="T4" fmla="*/ 133 w 151"/>
                    <a:gd name="T5" fmla="*/ 53 h 91"/>
                    <a:gd name="T6" fmla="*/ 83 w 151"/>
                    <a:gd name="T7" fmla="*/ 72 h 91"/>
                    <a:gd name="T8" fmla="*/ 33 w 151"/>
                    <a:gd name="T9" fmla="*/ 79 h 91"/>
                    <a:gd name="T10" fmla="*/ 9 w 151"/>
                    <a:gd name="T11" fmla="*/ 74 h 91"/>
                    <a:gd name="T12" fmla="*/ 11 w 151"/>
                    <a:gd name="T13" fmla="*/ 66 h 91"/>
                    <a:gd name="T14" fmla="*/ 17 w 151"/>
                    <a:gd name="T15" fmla="*/ 61 h 91"/>
                    <a:gd name="T16" fmla="*/ 2 w 151"/>
                    <a:gd name="T17" fmla="*/ 58 h 91"/>
                    <a:gd name="T18" fmla="*/ 5 w 151"/>
                    <a:gd name="T19" fmla="*/ 45 h 91"/>
                    <a:gd name="T20" fmla="*/ 58 w 151"/>
                    <a:gd name="T21" fmla="*/ 10 h 91"/>
                    <a:gd name="T22" fmla="*/ 96 w 151"/>
                    <a:gd name="T23" fmla="*/ 1 h 91"/>
                    <a:gd name="T24" fmla="*/ 113 w 151"/>
                    <a:gd name="T25" fmla="*/ 2 h 91"/>
                    <a:gd name="T26" fmla="*/ 125 w 151"/>
                    <a:gd name="T27" fmla="*/ 14 h 91"/>
                    <a:gd name="T28" fmla="*/ 132 w 151"/>
                    <a:gd name="T29" fmla="*/ 12 h 91"/>
                    <a:gd name="T30" fmla="*/ 139 w 151"/>
                    <a:gd name="T31" fmla="*/ 17 h 91"/>
                    <a:gd name="T32" fmla="*/ 148 w 151"/>
                    <a:gd name="T33" fmla="*/ 4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51" h="91">
                      <a:moveTo>
                        <a:pt x="148" y="40"/>
                      </a:moveTo>
                      <a:cubicBezTo>
                        <a:pt x="151" y="57"/>
                        <a:pt x="149" y="75"/>
                        <a:pt x="142" y="91"/>
                      </a:cubicBezTo>
                      <a:cubicBezTo>
                        <a:pt x="139" y="79"/>
                        <a:pt x="136" y="66"/>
                        <a:pt x="133" y="53"/>
                      </a:cubicBezTo>
                      <a:cubicBezTo>
                        <a:pt x="117" y="61"/>
                        <a:pt x="101" y="68"/>
                        <a:pt x="83" y="72"/>
                      </a:cubicBezTo>
                      <a:cubicBezTo>
                        <a:pt x="67" y="76"/>
                        <a:pt x="49" y="80"/>
                        <a:pt x="33" y="79"/>
                      </a:cubicBezTo>
                      <a:cubicBezTo>
                        <a:pt x="27" y="79"/>
                        <a:pt x="11" y="80"/>
                        <a:pt x="9" y="74"/>
                      </a:cubicBezTo>
                      <a:cubicBezTo>
                        <a:pt x="8" y="71"/>
                        <a:pt x="9" y="68"/>
                        <a:pt x="11" y="66"/>
                      </a:cubicBezTo>
                      <a:cubicBezTo>
                        <a:pt x="12" y="64"/>
                        <a:pt x="15" y="62"/>
                        <a:pt x="17" y="61"/>
                      </a:cubicBezTo>
                      <a:cubicBezTo>
                        <a:pt x="12" y="62"/>
                        <a:pt x="4" y="63"/>
                        <a:pt x="2" y="58"/>
                      </a:cubicBezTo>
                      <a:cubicBezTo>
                        <a:pt x="0" y="54"/>
                        <a:pt x="2" y="49"/>
                        <a:pt x="5" y="45"/>
                      </a:cubicBezTo>
                      <a:cubicBezTo>
                        <a:pt x="19" y="29"/>
                        <a:pt x="38" y="18"/>
                        <a:pt x="58" y="10"/>
                      </a:cubicBezTo>
                      <a:cubicBezTo>
                        <a:pt x="72" y="5"/>
                        <a:pt x="82" y="2"/>
                        <a:pt x="96" y="1"/>
                      </a:cubicBezTo>
                      <a:cubicBezTo>
                        <a:pt x="102" y="0"/>
                        <a:pt x="108" y="0"/>
                        <a:pt x="113" y="2"/>
                      </a:cubicBezTo>
                      <a:cubicBezTo>
                        <a:pt x="119" y="4"/>
                        <a:pt x="124" y="9"/>
                        <a:pt x="125" y="14"/>
                      </a:cubicBezTo>
                      <a:cubicBezTo>
                        <a:pt x="126" y="12"/>
                        <a:pt x="130" y="11"/>
                        <a:pt x="132" y="12"/>
                      </a:cubicBezTo>
                      <a:cubicBezTo>
                        <a:pt x="135" y="12"/>
                        <a:pt x="137" y="15"/>
                        <a:pt x="139" y="17"/>
                      </a:cubicBezTo>
                      <a:cubicBezTo>
                        <a:pt x="144" y="24"/>
                        <a:pt x="146" y="32"/>
                        <a:pt x="148" y="40"/>
                      </a:cubicBezTo>
                      <a:close/>
                    </a:path>
                  </a:pathLst>
                </a:custGeom>
                <a:solidFill>
                  <a:srgbClr val="43343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7" name="Freeform 1228"/>
                <p:cNvSpPr>
                  <a:spLocks/>
                </p:cNvSpPr>
                <p:nvPr/>
              </p:nvSpPr>
              <p:spPr bwMode="auto">
                <a:xfrm>
                  <a:off x="5586466" y="5879653"/>
                  <a:ext cx="242429" cy="346327"/>
                </a:xfrm>
                <a:custGeom>
                  <a:avLst/>
                  <a:gdLst>
                    <a:gd name="T0" fmla="*/ 7 w 7"/>
                    <a:gd name="T1" fmla="*/ 5 h 10"/>
                    <a:gd name="T2" fmla="*/ 6 w 7"/>
                    <a:gd name="T3" fmla="*/ 2 h 10"/>
                    <a:gd name="T4" fmla="*/ 3 w 7"/>
                    <a:gd name="T5" fmla="*/ 0 h 10"/>
                    <a:gd name="T6" fmla="*/ 1 w 7"/>
                    <a:gd name="T7" fmla="*/ 0 h 10"/>
                    <a:gd name="T8" fmla="*/ 0 w 7"/>
                    <a:gd name="T9" fmla="*/ 4 h 10"/>
                    <a:gd name="T10" fmla="*/ 0 w 7"/>
                    <a:gd name="T11" fmla="*/ 5 h 10"/>
                    <a:gd name="T12" fmla="*/ 0 w 7"/>
                    <a:gd name="T13" fmla="*/ 8 h 10"/>
                    <a:gd name="T14" fmla="*/ 3 w 7"/>
                    <a:gd name="T15" fmla="*/ 10 h 10"/>
                    <a:gd name="T16" fmla="*/ 5 w 7"/>
                    <a:gd name="T17" fmla="*/ 9 h 10"/>
                    <a:gd name="T18" fmla="*/ 5 w 7"/>
                    <a:gd name="T19" fmla="*/ 9 h 10"/>
                    <a:gd name="T20" fmla="*/ 5 w 7"/>
                    <a:gd name="T21" fmla="*/ 9 h 10"/>
                    <a:gd name="T22" fmla="*/ 6 w 7"/>
                    <a:gd name="T23" fmla="*/ 9 h 10"/>
                    <a:gd name="T24" fmla="*/ 7 w 7"/>
                    <a:gd name="T25" fmla="*/ 5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10">
                      <a:moveTo>
                        <a:pt x="7" y="5"/>
                      </a:moveTo>
                      <a:cubicBezTo>
                        <a:pt x="7" y="4"/>
                        <a:pt x="6" y="3"/>
                        <a:pt x="6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1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6"/>
                        <a:pt x="0" y="7"/>
                        <a:pt x="0" y="8"/>
                      </a:cubicBezTo>
                      <a:cubicBezTo>
                        <a:pt x="1" y="9"/>
                        <a:pt x="2" y="10"/>
                        <a:pt x="3" y="10"/>
                      </a:cubicBezTo>
                      <a:cubicBezTo>
                        <a:pt x="4" y="10"/>
                        <a:pt x="4" y="10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8"/>
                        <a:pt x="7" y="7"/>
                        <a:pt x="7" y="5"/>
                      </a:cubicBezTo>
                      <a:close/>
                    </a:path>
                  </a:pathLst>
                </a:custGeom>
                <a:solidFill>
                  <a:srgbClr val="1921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8" name="Freeform 1229"/>
                <p:cNvSpPr>
                  <a:spLocks/>
                </p:cNvSpPr>
                <p:nvPr/>
              </p:nvSpPr>
              <p:spPr bwMode="auto">
                <a:xfrm>
                  <a:off x="7006406" y="5775755"/>
                  <a:ext cx="207796" cy="346327"/>
                </a:xfrm>
                <a:custGeom>
                  <a:avLst/>
                  <a:gdLst>
                    <a:gd name="T0" fmla="*/ 6 w 6"/>
                    <a:gd name="T1" fmla="*/ 5 h 10"/>
                    <a:gd name="T2" fmla="*/ 6 w 6"/>
                    <a:gd name="T3" fmla="*/ 2 h 10"/>
                    <a:gd name="T4" fmla="*/ 3 w 6"/>
                    <a:gd name="T5" fmla="*/ 0 h 10"/>
                    <a:gd name="T6" fmla="*/ 1 w 6"/>
                    <a:gd name="T7" fmla="*/ 1 h 10"/>
                    <a:gd name="T8" fmla="*/ 0 w 6"/>
                    <a:gd name="T9" fmla="*/ 4 h 10"/>
                    <a:gd name="T10" fmla="*/ 0 w 6"/>
                    <a:gd name="T11" fmla="*/ 5 h 10"/>
                    <a:gd name="T12" fmla="*/ 0 w 6"/>
                    <a:gd name="T13" fmla="*/ 7 h 10"/>
                    <a:gd name="T14" fmla="*/ 3 w 6"/>
                    <a:gd name="T15" fmla="*/ 10 h 10"/>
                    <a:gd name="T16" fmla="*/ 5 w 6"/>
                    <a:gd name="T17" fmla="*/ 9 h 10"/>
                    <a:gd name="T18" fmla="*/ 5 w 6"/>
                    <a:gd name="T19" fmla="*/ 8 h 10"/>
                    <a:gd name="T20" fmla="*/ 5 w 6"/>
                    <a:gd name="T21" fmla="*/ 8 h 10"/>
                    <a:gd name="T22" fmla="*/ 5 w 6"/>
                    <a:gd name="T23" fmla="*/ 8 h 10"/>
                    <a:gd name="T24" fmla="*/ 6 w 6"/>
                    <a:gd name="T25" fmla="*/ 5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10">
                      <a:moveTo>
                        <a:pt x="6" y="5"/>
                      </a:moveTo>
                      <a:cubicBezTo>
                        <a:pt x="6" y="4"/>
                        <a:pt x="6" y="3"/>
                        <a:pt x="6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1" y="1"/>
                      </a:cubicBezTo>
                      <a:cubicBezTo>
                        <a:pt x="0" y="1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6"/>
                        <a:pt x="0" y="7"/>
                        <a:pt x="0" y="7"/>
                      </a:cubicBezTo>
                      <a:cubicBezTo>
                        <a:pt x="1" y="9"/>
                        <a:pt x="2" y="10"/>
                        <a:pt x="3" y="10"/>
                      </a:cubicBezTo>
                      <a:cubicBezTo>
                        <a:pt x="4" y="10"/>
                        <a:pt x="4" y="10"/>
                        <a:pt x="5" y="9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6" y="8"/>
                        <a:pt x="6" y="6"/>
                        <a:pt x="6" y="5"/>
                      </a:cubicBezTo>
                      <a:close/>
                    </a:path>
                  </a:pathLst>
                </a:custGeom>
                <a:solidFill>
                  <a:srgbClr val="1921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9" name="Freeform 1230"/>
                <p:cNvSpPr>
                  <a:spLocks/>
                </p:cNvSpPr>
                <p:nvPr/>
              </p:nvSpPr>
              <p:spPr bwMode="auto">
                <a:xfrm>
                  <a:off x="8426345" y="5567959"/>
                  <a:ext cx="277061" cy="519490"/>
                </a:xfrm>
                <a:custGeom>
                  <a:avLst/>
                  <a:gdLst>
                    <a:gd name="T0" fmla="*/ 6 w 8"/>
                    <a:gd name="T1" fmla="*/ 10 h 15"/>
                    <a:gd name="T2" fmla="*/ 6 w 8"/>
                    <a:gd name="T3" fmla="*/ 4 h 15"/>
                    <a:gd name="T4" fmla="*/ 2 w 8"/>
                    <a:gd name="T5" fmla="*/ 2 h 15"/>
                    <a:gd name="T6" fmla="*/ 2 w 8"/>
                    <a:gd name="T7" fmla="*/ 13 h 15"/>
                    <a:gd name="T8" fmla="*/ 6 w 8"/>
                    <a:gd name="T9" fmla="*/ 1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5">
                      <a:moveTo>
                        <a:pt x="6" y="10"/>
                      </a:moveTo>
                      <a:cubicBezTo>
                        <a:pt x="5" y="9"/>
                        <a:pt x="5" y="6"/>
                        <a:pt x="6" y="4"/>
                      </a:cubicBezTo>
                      <a:cubicBezTo>
                        <a:pt x="7" y="2"/>
                        <a:pt x="3" y="0"/>
                        <a:pt x="2" y="2"/>
                      </a:cubicBezTo>
                      <a:cubicBezTo>
                        <a:pt x="0" y="6"/>
                        <a:pt x="0" y="9"/>
                        <a:pt x="2" y="13"/>
                      </a:cubicBezTo>
                      <a:cubicBezTo>
                        <a:pt x="4" y="15"/>
                        <a:pt x="8" y="13"/>
                        <a:pt x="6" y="10"/>
                      </a:cubicBezTo>
                      <a:close/>
                    </a:path>
                  </a:pathLst>
                </a:custGeom>
                <a:solidFill>
                  <a:srgbClr val="DA73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0" name="Freeform 1231"/>
                <p:cNvSpPr>
                  <a:spLocks/>
                </p:cNvSpPr>
                <p:nvPr/>
              </p:nvSpPr>
              <p:spPr bwMode="auto">
                <a:xfrm>
                  <a:off x="5170874" y="6537674"/>
                  <a:ext cx="727286" cy="346327"/>
                </a:xfrm>
                <a:custGeom>
                  <a:avLst/>
                  <a:gdLst>
                    <a:gd name="T0" fmla="*/ 16 w 21"/>
                    <a:gd name="T1" fmla="*/ 1 h 10"/>
                    <a:gd name="T2" fmla="*/ 19 w 21"/>
                    <a:gd name="T3" fmla="*/ 6 h 10"/>
                    <a:gd name="T4" fmla="*/ 12 w 21"/>
                    <a:gd name="T5" fmla="*/ 8 h 10"/>
                    <a:gd name="T6" fmla="*/ 1 w 21"/>
                    <a:gd name="T7" fmla="*/ 5 h 10"/>
                    <a:gd name="T8" fmla="*/ 14 w 21"/>
                    <a:gd name="T9" fmla="*/ 0 h 10"/>
                    <a:gd name="T10" fmla="*/ 16 w 21"/>
                    <a:gd name="T11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" h="10">
                      <a:moveTo>
                        <a:pt x="16" y="1"/>
                      </a:moveTo>
                      <a:cubicBezTo>
                        <a:pt x="18" y="1"/>
                        <a:pt x="21" y="3"/>
                        <a:pt x="19" y="6"/>
                      </a:cubicBezTo>
                      <a:cubicBezTo>
                        <a:pt x="18" y="8"/>
                        <a:pt x="14" y="8"/>
                        <a:pt x="12" y="8"/>
                      </a:cubicBezTo>
                      <a:cubicBezTo>
                        <a:pt x="9" y="9"/>
                        <a:pt x="0" y="10"/>
                        <a:pt x="1" y="5"/>
                      </a:cubicBezTo>
                      <a:cubicBezTo>
                        <a:pt x="2" y="1"/>
                        <a:pt x="11" y="0"/>
                        <a:pt x="14" y="0"/>
                      </a:cubicBezTo>
                      <a:cubicBezTo>
                        <a:pt x="14" y="0"/>
                        <a:pt x="15" y="0"/>
                        <a:pt x="16" y="1"/>
                      </a:cubicBezTo>
                      <a:close/>
                    </a:path>
                  </a:pathLst>
                </a:custGeom>
                <a:solidFill>
                  <a:srgbClr val="E990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1" name="Freeform 1232"/>
                <p:cNvSpPr>
                  <a:spLocks/>
                </p:cNvSpPr>
                <p:nvPr/>
              </p:nvSpPr>
              <p:spPr bwMode="auto">
                <a:xfrm>
                  <a:off x="7179569" y="6399143"/>
                  <a:ext cx="727286" cy="311694"/>
                </a:xfrm>
                <a:custGeom>
                  <a:avLst/>
                  <a:gdLst>
                    <a:gd name="T0" fmla="*/ 4 w 21"/>
                    <a:gd name="T1" fmla="*/ 7 h 9"/>
                    <a:gd name="T2" fmla="*/ 3 w 21"/>
                    <a:gd name="T3" fmla="*/ 1 h 9"/>
                    <a:gd name="T4" fmla="*/ 11 w 21"/>
                    <a:gd name="T5" fmla="*/ 0 h 9"/>
                    <a:gd name="T6" fmla="*/ 19 w 21"/>
                    <a:gd name="T7" fmla="*/ 5 h 9"/>
                    <a:gd name="T8" fmla="*/ 6 w 21"/>
                    <a:gd name="T9" fmla="*/ 8 h 9"/>
                    <a:gd name="T10" fmla="*/ 4 w 21"/>
                    <a:gd name="T11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" h="9">
                      <a:moveTo>
                        <a:pt x="4" y="7"/>
                      </a:moveTo>
                      <a:cubicBezTo>
                        <a:pt x="2" y="7"/>
                        <a:pt x="0" y="3"/>
                        <a:pt x="3" y="1"/>
                      </a:cubicBezTo>
                      <a:cubicBezTo>
                        <a:pt x="6" y="0"/>
                        <a:pt x="9" y="0"/>
                        <a:pt x="11" y="0"/>
                      </a:cubicBezTo>
                      <a:cubicBezTo>
                        <a:pt x="14" y="0"/>
                        <a:pt x="21" y="1"/>
                        <a:pt x="19" y="5"/>
                      </a:cubicBezTo>
                      <a:cubicBezTo>
                        <a:pt x="18" y="9"/>
                        <a:pt x="9" y="8"/>
                        <a:pt x="6" y="8"/>
                      </a:cubicBezTo>
                      <a:cubicBezTo>
                        <a:pt x="6" y="8"/>
                        <a:pt x="5" y="8"/>
                        <a:pt x="4" y="7"/>
                      </a:cubicBezTo>
                      <a:close/>
                    </a:path>
                  </a:pathLst>
                </a:custGeom>
                <a:solidFill>
                  <a:srgbClr val="E990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2" name="Freeform 1233"/>
                <p:cNvSpPr>
                  <a:spLocks/>
                </p:cNvSpPr>
                <p:nvPr/>
              </p:nvSpPr>
              <p:spPr bwMode="auto">
                <a:xfrm>
                  <a:off x="6867875" y="5290897"/>
                  <a:ext cx="484857" cy="173163"/>
                </a:xfrm>
                <a:custGeom>
                  <a:avLst/>
                  <a:gdLst>
                    <a:gd name="T0" fmla="*/ 12 w 14"/>
                    <a:gd name="T1" fmla="*/ 1 h 5"/>
                    <a:gd name="T2" fmla="*/ 7 w 14"/>
                    <a:gd name="T3" fmla="*/ 0 h 5"/>
                    <a:gd name="T4" fmla="*/ 2 w 14"/>
                    <a:gd name="T5" fmla="*/ 1 h 5"/>
                    <a:gd name="T6" fmla="*/ 2 w 14"/>
                    <a:gd name="T7" fmla="*/ 5 h 5"/>
                    <a:gd name="T8" fmla="*/ 7 w 14"/>
                    <a:gd name="T9" fmla="*/ 5 h 5"/>
                    <a:gd name="T10" fmla="*/ 12 w 14"/>
                    <a:gd name="T11" fmla="*/ 5 h 5"/>
                    <a:gd name="T12" fmla="*/ 12 w 14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5">
                      <a:moveTo>
                        <a:pt x="12" y="1"/>
                      </a:moveTo>
                      <a:cubicBezTo>
                        <a:pt x="10" y="0"/>
                        <a:pt x="9" y="0"/>
                        <a:pt x="7" y="0"/>
                      </a:cubicBezTo>
                      <a:cubicBezTo>
                        <a:pt x="6" y="0"/>
                        <a:pt x="4" y="0"/>
                        <a:pt x="2" y="1"/>
                      </a:cubicBezTo>
                      <a:cubicBezTo>
                        <a:pt x="1" y="1"/>
                        <a:pt x="0" y="4"/>
                        <a:pt x="2" y="5"/>
                      </a:cubicBezTo>
                      <a:cubicBezTo>
                        <a:pt x="4" y="5"/>
                        <a:pt x="5" y="5"/>
                        <a:pt x="7" y="5"/>
                      </a:cubicBezTo>
                      <a:cubicBezTo>
                        <a:pt x="9" y="5"/>
                        <a:pt x="10" y="5"/>
                        <a:pt x="12" y="5"/>
                      </a:cubicBezTo>
                      <a:cubicBezTo>
                        <a:pt x="14" y="4"/>
                        <a:pt x="14" y="2"/>
                        <a:pt x="12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3" name="Freeform 1234"/>
                <p:cNvSpPr>
                  <a:spLocks/>
                </p:cNvSpPr>
                <p:nvPr/>
              </p:nvSpPr>
              <p:spPr bwMode="auto">
                <a:xfrm>
                  <a:off x="5344037" y="5533326"/>
                  <a:ext cx="380959" cy="173163"/>
                </a:xfrm>
                <a:custGeom>
                  <a:avLst/>
                  <a:gdLst>
                    <a:gd name="T0" fmla="*/ 10 w 11"/>
                    <a:gd name="T1" fmla="*/ 1 h 5"/>
                    <a:gd name="T2" fmla="*/ 6 w 11"/>
                    <a:gd name="T3" fmla="*/ 1 h 5"/>
                    <a:gd name="T4" fmla="*/ 1 w 11"/>
                    <a:gd name="T5" fmla="*/ 1 h 5"/>
                    <a:gd name="T6" fmla="*/ 2 w 11"/>
                    <a:gd name="T7" fmla="*/ 4 h 5"/>
                    <a:gd name="T8" fmla="*/ 6 w 11"/>
                    <a:gd name="T9" fmla="*/ 4 h 5"/>
                    <a:gd name="T10" fmla="*/ 10 w 11"/>
                    <a:gd name="T11" fmla="*/ 4 h 5"/>
                    <a:gd name="T12" fmla="*/ 10 w 11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5">
                      <a:moveTo>
                        <a:pt x="10" y="1"/>
                      </a:moveTo>
                      <a:cubicBezTo>
                        <a:pt x="9" y="1"/>
                        <a:pt x="7" y="1"/>
                        <a:pt x="6" y="1"/>
                      </a:cubicBezTo>
                      <a:cubicBezTo>
                        <a:pt x="4" y="0"/>
                        <a:pt x="3" y="1"/>
                        <a:pt x="1" y="1"/>
                      </a:cubicBezTo>
                      <a:cubicBezTo>
                        <a:pt x="0" y="2"/>
                        <a:pt x="0" y="4"/>
                        <a:pt x="2" y="4"/>
                      </a:cubicBezTo>
                      <a:cubicBezTo>
                        <a:pt x="3" y="4"/>
                        <a:pt x="5" y="4"/>
                        <a:pt x="6" y="4"/>
                      </a:cubicBezTo>
                      <a:cubicBezTo>
                        <a:pt x="7" y="4"/>
                        <a:pt x="8" y="5"/>
                        <a:pt x="10" y="4"/>
                      </a:cubicBezTo>
                      <a:cubicBezTo>
                        <a:pt x="11" y="4"/>
                        <a:pt x="11" y="2"/>
                        <a:pt x="10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4" name="Freeform 1235"/>
                <p:cNvSpPr>
                  <a:spLocks/>
                </p:cNvSpPr>
                <p:nvPr/>
              </p:nvSpPr>
              <p:spPr bwMode="auto">
                <a:xfrm>
                  <a:off x="6244487" y="7126429"/>
                  <a:ext cx="588756" cy="138531"/>
                </a:xfrm>
                <a:custGeom>
                  <a:avLst/>
                  <a:gdLst>
                    <a:gd name="T0" fmla="*/ 16 w 17"/>
                    <a:gd name="T1" fmla="*/ 0 h 4"/>
                    <a:gd name="T2" fmla="*/ 9 w 17"/>
                    <a:gd name="T3" fmla="*/ 1 h 4"/>
                    <a:gd name="T4" fmla="*/ 1 w 17"/>
                    <a:gd name="T5" fmla="*/ 2 h 4"/>
                    <a:gd name="T6" fmla="*/ 1 w 17"/>
                    <a:gd name="T7" fmla="*/ 4 h 4"/>
                    <a:gd name="T8" fmla="*/ 9 w 17"/>
                    <a:gd name="T9" fmla="*/ 3 h 4"/>
                    <a:gd name="T10" fmla="*/ 16 w 17"/>
                    <a:gd name="T11" fmla="*/ 2 h 4"/>
                    <a:gd name="T12" fmla="*/ 16 w 17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4">
                      <a:moveTo>
                        <a:pt x="16" y="0"/>
                      </a:moveTo>
                      <a:cubicBezTo>
                        <a:pt x="14" y="0"/>
                        <a:pt x="12" y="1"/>
                        <a:pt x="9" y="1"/>
                      </a:cubicBezTo>
                      <a:cubicBezTo>
                        <a:pt x="7" y="1"/>
                        <a:pt x="4" y="2"/>
                        <a:pt x="1" y="2"/>
                      </a:cubicBezTo>
                      <a:cubicBezTo>
                        <a:pt x="0" y="2"/>
                        <a:pt x="0" y="4"/>
                        <a:pt x="1" y="4"/>
                      </a:cubicBezTo>
                      <a:cubicBezTo>
                        <a:pt x="4" y="4"/>
                        <a:pt x="6" y="4"/>
                        <a:pt x="9" y="3"/>
                      </a:cubicBezTo>
                      <a:cubicBezTo>
                        <a:pt x="11" y="3"/>
                        <a:pt x="14" y="3"/>
                        <a:pt x="16" y="2"/>
                      </a:cubicBezTo>
                      <a:cubicBezTo>
                        <a:pt x="17" y="1"/>
                        <a:pt x="17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F096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5" name="Freeform 1238"/>
                <p:cNvSpPr>
                  <a:spLocks/>
                </p:cNvSpPr>
                <p:nvPr/>
              </p:nvSpPr>
              <p:spPr bwMode="auto">
                <a:xfrm>
                  <a:off x="6313752" y="6468408"/>
                  <a:ext cx="207796" cy="311694"/>
                </a:xfrm>
                <a:custGeom>
                  <a:avLst/>
                  <a:gdLst>
                    <a:gd name="T0" fmla="*/ 5 w 6"/>
                    <a:gd name="T1" fmla="*/ 7 h 9"/>
                    <a:gd name="T2" fmla="*/ 3 w 6"/>
                    <a:gd name="T3" fmla="*/ 6 h 9"/>
                    <a:gd name="T4" fmla="*/ 3 w 6"/>
                    <a:gd name="T5" fmla="*/ 2 h 9"/>
                    <a:gd name="T6" fmla="*/ 2 w 6"/>
                    <a:gd name="T7" fmla="*/ 1 h 9"/>
                    <a:gd name="T8" fmla="*/ 0 w 6"/>
                    <a:gd name="T9" fmla="*/ 8 h 9"/>
                    <a:gd name="T10" fmla="*/ 1 w 6"/>
                    <a:gd name="T11" fmla="*/ 8 h 9"/>
                    <a:gd name="T12" fmla="*/ 5 w 6"/>
                    <a:gd name="T13" fmla="*/ 9 h 9"/>
                    <a:gd name="T14" fmla="*/ 5 w 6"/>
                    <a:gd name="T15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9">
                      <a:moveTo>
                        <a:pt x="5" y="7"/>
                      </a:moveTo>
                      <a:cubicBezTo>
                        <a:pt x="4" y="6"/>
                        <a:pt x="3" y="6"/>
                        <a:pt x="3" y="6"/>
                      </a:cubicBezTo>
                      <a:cubicBezTo>
                        <a:pt x="3" y="5"/>
                        <a:pt x="3" y="3"/>
                        <a:pt x="3" y="2"/>
                      </a:cubicBez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0" y="3"/>
                        <a:pt x="0" y="5"/>
                        <a:pt x="0" y="8"/>
                      </a:cubicBezTo>
                      <a:cubicBezTo>
                        <a:pt x="0" y="8"/>
                        <a:pt x="1" y="8"/>
                        <a:pt x="1" y="8"/>
                      </a:cubicBezTo>
                      <a:cubicBezTo>
                        <a:pt x="2" y="9"/>
                        <a:pt x="4" y="9"/>
                        <a:pt x="5" y="9"/>
                      </a:cubicBezTo>
                      <a:cubicBezTo>
                        <a:pt x="6" y="9"/>
                        <a:pt x="6" y="7"/>
                        <a:pt x="5" y="7"/>
                      </a:cubicBezTo>
                      <a:close/>
                    </a:path>
                  </a:pathLst>
                </a:custGeom>
                <a:solidFill>
                  <a:srgbClr val="E476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6" name="Freeform 1247"/>
                <p:cNvSpPr>
                  <a:spLocks/>
                </p:cNvSpPr>
                <p:nvPr/>
              </p:nvSpPr>
              <p:spPr bwMode="auto">
                <a:xfrm>
                  <a:off x="4270424" y="4148019"/>
                  <a:ext cx="3082308" cy="1004348"/>
                </a:xfrm>
                <a:custGeom>
                  <a:avLst/>
                  <a:gdLst>
                    <a:gd name="T0" fmla="*/ 87 w 89"/>
                    <a:gd name="T1" fmla="*/ 1 h 29"/>
                    <a:gd name="T2" fmla="*/ 48 w 89"/>
                    <a:gd name="T3" fmla="*/ 19 h 29"/>
                    <a:gd name="T4" fmla="*/ 2 w 89"/>
                    <a:gd name="T5" fmla="*/ 25 h 29"/>
                    <a:gd name="T6" fmla="*/ 2 w 89"/>
                    <a:gd name="T7" fmla="*/ 28 h 29"/>
                    <a:gd name="T8" fmla="*/ 52 w 89"/>
                    <a:gd name="T9" fmla="*/ 21 h 29"/>
                    <a:gd name="T10" fmla="*/ 75 w 89"/>
                    <a:gd name="T11" fmla="*/ 13 h 29"/>
                    <a:gd name="T12" fmla="*/ 88 w 89"/>
                    <a:gd name="T13" fmla="*/ 2 h 29"/>
                    <a:gd name="T14" fmla="*/ 87 w 89"/>
                    <a:gd name="T15" fmla="*/ 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9" h="29">
                      <a:moveTo>
                        <a:pt x="87" y="1"/>
                      </a:moveTo>
                      <a:cubicBezTo>
                        <a:pt x="76" y="10"/>
                        <a:pt x="62" y="15"/>
                        <a:pt x="48" y="19"/>
                      </a:cubicBezTo>
                      <a:cubicBezTo>
                        <a:pt x="33" y="23"/>
                        <a:pt x="18" y="24"/>
                        <a:pt x="2" y="25"/>
                      </a:cubicBezTo>
                      <a:cubicBezTo>
                        <a:pt x="0" y="26"/>
                        <a:pt x="0" y="28"/>
                        <a:pt x="2" y="28"/>
                      </a:cubicBezTo>
                      <a:cubicBezTo>
                        <a:pt x="19" y="29"/>
                        <a:pt x="36" y="26"/>
                        <a:pt x="52" y="21"/>
                      </a:cubicBezTo>
                      <a:cubicBezTo>
                        <a:pt x="60" y="19"/>
                        <a:pt x="67" y="16"/>
                        <a:pt x="75" y="13"/>
                      </a:cubicBezTo>
                      <a:cubicBezTo>
                        <a:pt x="80" y="11"/>
                        <a:pt x="86" y="7"/>
                        <a:pt x="88" y="2"/>
                      </a:cubicBezTo>
                      <a:cubicBezTo>
                        <a:pt x="89" y="1"/>
                        <a:pt x="87" y="0"/>
                        <a:pt x="87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7" name="Freeform 1248"/>
                <p:cNvSpPr>
                  <a:spLocks/>
                </p:cNvSpPr>
                <p:nvPr/>
              </p:nvSpPr>
              <p:spPr bwMode="auto">
                <a:xfrm>
                  <a:off x="4547486" y="3697794"/>
                  <a:ext cx="2355022" cy="796552"/>
                </a:xfrm>
                <a:custGeom>
                  <a:avLst/>
                  <a:gdLst>
                    <a:gd name="T0" fmla="*/ 68 w 68"/>
                    <a:gd name="T1" fmla="*/ 0 h 23"/>
                    <a:gd name="T2" fmla="*/ 35 w 68"/>
                    <a:gd name="T3" fmla="*/ 10 h 23"/>
                    <a:gd name="T4" fmla="*/ 1 w 68"/>
                    <a:gd name="T5" fmla="*/ 21 h 23"/>
                    <a:gd name="T6" fmla="*/ 1 w 68"/>
                    <a:gd name="T7" fmla="*/ 23 h 23"/>
                    <a:gd name="T8" fmla="*/ 36 w 68"/>
                    <a:gd name="T9" fmla="*/ 12 h 23"/>
                    <a:gd name="T10" fmla="*/ 68 w 68"/>
                    <a:gd name="T11" fmla="*/ 1 h 23"/>
                    <a:gd name="T12" fmla="*/ 68 w 68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8" h="23">
                      <a:moveTo>
                        <a:pt x="68" y="0"/>
                      </a:moveTo>
                      <a:cubicBezTo>
                        <a:pt x="57" y="2"/>
                        <a:pt x="46" y="6"/>
                        <a:pt x="35" y="10"/>
                      </a:cubicBezTo>
                      <a:cubicBezTo>
                        <a:pt x="24" y="13"/>
                        <a:pt x="12" y="17"/>
                        <a:pt x="1" y="21"/>
                      </a:cubicBezTo>
                      <a:cubicBezTo>
                        <a:pt x="0" y="22"/>
                        <a:pt x="0" y="23"/>
                        <a:pt x="1" y="23"/>
                      </a:cubicBezTo>
                      <a:cubicBezTo>
                        <a:pt x="13" y="20"/>
                        <a:pt x="24" y="16"/>
                        <a:pt x="36" y="12"/>
                      </a:cubicBezTo>
                      <a:cubicBezTo>
                        <a:pt x="46" y="9"/>
                        <a:pt x="58" y="6"/>
                        <a:pt x="68" y="1"/>
                      </a:cubicBezTo>
                      <a:cubicBezTo>
                        <a:pt x="68" y="1"/>
                        <a:pt x="68" y="0"/>
                        <a:pt x="68" y="0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8" name="Freeform 1249"/>
                <p:cNvSpPr>
                  <a:spLocks/>
                </p:cNvSpPr>
                <p:nvPr/>
              </p:nvSpPr>
              <p:spPr bwMode="auto">
                <a:xfrm>
                  <a:off x="4582118" y="3247569"/>
                  <a:ext cx="2493553" cy="727286"/>
                </a:xfrm>
                <a:custGeom>
                  <a:avLst/>
                  <a:gdLst>
                    <a:gd name="T0" fmla="*/ 72 w 72"/>
                    <a:gd name="T1" fmla="*/ 3 h 21"/>
                    <a:gd name="T2" fmla="*/ 30 w 72"/>
                    <a:gd name="T3" fmla="*/ 5 h 21"/>
                    <a:gd name="T4" fmla="*/ 9 w 72"/>
                    <a:gd name="T5" fmla="*/ 13 h 21"/>
                    <a:gd name="T6" fmla="*/ 0 w 72"/>
                    <a:gd name="T7" fmla="*/ 20 h 21"/>
                    <a:gd name="T8" fmla="*/ 1 w 72"/>
                    <a:gd name="T9" fmla="*/ 20 h 21"/>
                    <a:gd name="T10" fmla="*/ 18 w 72"/>
                    <a:gd name="T11" fmla="*/ 12 h 21"/>
                    <a:gd name="T12" fmla="*/ 35 w 72"/>
                    <a:gd name="T13" fmla="*/ 7 h 21"/>
                    <a:gd name="T14" fmla="*/ 72 w 72"/>
                    <a:gd name="T15" fmla="*/ 4 h 21"/>
                    <a:gd name="T16" fmla="*/ 72 w 72"/>
                    <a:gd name="T17" fmla="*/ 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2" h="21">
                      <a:moveTo>
                        <a:pt x="72" y="3"/>
                      </a:moveTo>
                      <a:cubicBezTo>
                        <a:pt x="58" y="0"/>
                        <a:pt x="43" y="2"/>
                        <a:pt x="30" y="5"/>
                      </a:cubicBezTo>
                      <a:cubicBezTo>
                        <a:pt x="23" y="7"/>
                        <a:pt x="16" y="10"/>
                        <a:pt x="9" y="13"/>
                      </a:cubicBezTo>
                      <a:cubicBezTo>
                        <a:pt x="5" y="14"/>
                        <a:pt x="0" y="16"/>
                        <a:pt x="0" y="20"/>
                      </a:cubicBezTo>
                      <a:cubicBezTo>
                        <a:pt x="0" y="21"/>
                        <a:pt x="1" y="21"/>
                        <a:pt x="1" y="20"/>
                      </a:cubicBezTo>
                      <a:cubicBezTo>
                        <a:pt x="3" y="15"/>
                        <a:pt x="14" y="13"/>
                        <a:pt x="18" y="12"/>
                      </a:cubicBezTo>
                      <a:cubicBezTo>
                        <a:pt x="24" y="10"/>
                        <a:pt x="30" y="8"/>
                        <a:pt x="35" y="7"/>
                      </a:cubicBezTo>
                      <a:cubicBezTo>
                        <a:pt x="48" y="5"/>
                        <a:pt x="59" y="5"/>
                        <a:pt x="72" y="4"/>
                      </a:cubicBezTo>
                      <a:cubicBezTo>
                        <a:pt x="72" y="4"/>
                        <a:pt x="72" y="3"/>
                        <a:pt x="72" y="3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9" name="Freeform 1250"/>
                <p:cNvSpPr>
                  <a:spLocks/>
                </p:cNvSpPr>
                <p:nvPr/>
              </p:nvSpPr>
              <p:spPr bwMode="auto">
                <a:xfrm>
                  <a:off x="7941488" y="3801692"/>
                  <a:ext cx="380959" cy="658021"/>
                </a:xfrm>
                <a:custGeom>
                  <a:avLst/>
                  <a:gdLst>
                    <a:gd name="T0" fmla="*/ 8 w 11"/>
                    <a:gd name="T1" fmla="*/ 9 h 19"/>
                    <a:gd name="T2" fmla="*/ 2 w 11"/>
                    <a:gd name="T3" fmla="*/ 0 h 19"/>
                    <a:gd name="T4" fmla="*/ 0 w 11"/>
                    <a:gd name="T5" fmla="*/ 1 h 19"/>
                    <a:gd name="T6" fmla="*/ 6 w 11"/>
                    <a:gd name="T7" fmla="*/ 10 h 19"/>
                    <a:gd name="T8" fmla="*/ 10 w 11"/>
                    <a:gd name="T9" fmla="*/ 18 h 19"/>
                    <a:gd name="T10" fmla="*/ 11 w 11"/>
                    <a:gd name="T11" fmla="*/ 18 h 19"/>
                    <a:gd name="T12" fmla="*/ 8 w 11"/>
                    <a:gd name="T13" fmla="*/ 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9">
                      <a:moveTo>
                        <a:pt x="8" y="9"/>
                      </a:moveTo>
                      <a:cubicBezTo>
                        <a:pt x="6" y="6"/>
                        <a:pt x="4" y="3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2" y="4"/>
                        <a:pt x="4" y="7"/>
                        <a:pt x="6" y="10"/>
                      </a:cubicBezTo>
                      <a:cubicBezTo>
                        <a:pt x="7" y="13"/>
                        <a:pt x="8" y="16"/>
                        <a:pt x="10" y="18"/>
                      </a:cubicBezTo>
                      <a:cubicBezTo>
                        <a:pt x="10" y="19"/>
                        <a:pt x="11" y="18"/>
                        <a:pt x="11" y="18"/>
                      </a:cubicBezTo>
                      <a:cubicBezTo>
                        <a:pt x="11" y="15"/>
                        <a:pt x="9" y="11"/>
                        <a:pt x="8" y="9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30" name="Freeform 1251"/>
                <p:cNvSpPr>
                  <a:spLocks/>
                </p:cNvSpPr>
                <p:nvPr/>
              </p:nvSpPr>
              <p:spPr bwMode="auto">
                <a:xfrm>
                  <a:off x="8080019" y="3593896"/>
                  <a:ext cx="311694" cy="311694"/>
                </a:xfrm>
                <a:custGeom>
                  <a:avLst/>
                  <a:gdLst>
                    <a:gd name="T0" fmla="*/ 1 w 9"/>
                    <a:gd name="T1" fmla="*/ 1 h 9"/>
                    <a:gd name="T2" fmla="*/ 1 w 9"/>
                    <a:gd name="T3" fmla="*/ 3 h 9"/>
                    <a:gd name="T4" fmla="*/ 6 w 9"/>
                    <a:gd name="T5" fmla="*/ 8 h 9"/>
                    <a:gd name="T6" fmla="*/ 9 w 9"/>
                    <a:gd name="T7" fmla="*/ 8 h 9"/>
                    <a:gd name="T8" fmla="*/ 1 w 9"/>
                    <a:gd name="T9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1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4" y="3"/>
                        <a:pt x="6" y="5"/>
                        <a:pt x="6" y="8"/>
                      </a:cubicBezTo>
                      <a:cubicBezTo>
                        <a:pt x="6" y="9"/>
                        <a:pt x="8" y="9"/>
                        <a:pt x="9" y="8"/>
                      </a:cubicBezTo>
                      <a:cubicBezTo>
                        <a:pt x="9" y="4"/>
                        <a:pt x="5" y="0"/>
                        <a:pt x="1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</p:grpSp>
        </p:grpSp>
        <p:grpSp>
          <p:nvGrpSpPr>
            <p:cNvPr id="235" name="Group 234"/>
            <p:cNvGrpSpPr/>
            <p:nvPr/>
          </p:nvGrpSpPr>
          <p:grpSpPr>
            <a:xfrm flipH="1">
              <a:off x="8047037" y="2733895"/>
              <a:ext cx="4724400" cy="2142905"/>
              <a:chOff x="13371382" y="3087801"/>
              <a:chExt cx="4179274" cy="2142905"/>
            </a:xfrm>
          </p:grpSpPr>
          <p:sp>
            <p:nvSpPr>
              <p:cNvPr id="236" name="Freeform 736"/>
              <p:cNvSpPr>
                <a:spLocks/>
              </p:cNvSpPr>
              <p:nvPr/>
            </p:nvSpPr>
            <p:spPr bwMode="auto">
              <a:xfrm>
                <a:off x="13395966" y="3927755"/>
                <a:ext cx="344175" cy="1302951"/>
              </a:xfrm>
              <a:custGeom>
                <a:avLst/>
                <a:gdLst>
                  <a:gd name="T0" fmla="*/ 9 w 14"/>
                  <a:gd name="T1" fmla="*/ 29 h 53"/>
                  <a:gd name="T2" fmla="*/ 9 w 14"/>
                  <a:gd name="T3" fmla="*/ 2 h 53"/>
                  <a:gd name="T4" fmla="*/ 5 w 14"/>
                  <a:gd name="T5" fmla="*/ 0 h 53"/>
                  <a:gd name="T6" fmla="*/ 5 w 14"/>
                  <a:gd name="T7" fmla="*/ 29 h 53"/>
                  <a:gd name="T8" fmla="*/ 1 w 14"/>
                  <a:gd name="T9" fmla="*/ 53 h 53"/>
                  <a:gd name="T10" fmla="*/ 7 w 14"/>
                  <a:gd name="T11" fmla="*/ 53 h 53"/>
                  <a:gd name="T12" fmla="*/ 14 w 14"/>
                  <a:gd name="T13" fmla="*/ 53 h 53"/>
                  <a:gd name="T14" fmla="*/ 9 w 14"/>
                  <a:gd name="T15" fmla="*/ 2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53">
                    <a:moveTo>
                      <a:pt x="9" y="29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0" y="33"/>
                      <a:pt x="1" y="53"/>
                      <a:pt x="1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33"/>
                      <a:pt x="9" y="29"/>
                    </a:cubicBezTo>
                    <a:close/>
                  </a:path>
                </a:pathLst>
              </a:custGeom>
              <a:solidFill>
                <a:srgbClr val="81B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37" name="Freeform 737"/>
              <p:cNvSpPr>
                <a:spLocks/>
              </p:cNvSpPr>
              <p:nvPr/>
            </p:nvSpPr>
            <p:spPr bwMode="auto">
              <a:xfrm>
                <a:off x="13371382" y="3087801"/>
                <a:ext cx="4179274" cy="1528305"/>
              </a:xfrm>
              <a:custGeom>
                <a:avLst/>
                <a:gdLst>
                  <a:gd name="T0" fmla="*/ 33 w 170"/>
                  <a:gd name="T1" fmla="*/ 62 h 62"/>
                  <a:gd name="T2" fmla="*/ 33 w 170"/>
                  <a:gd name="T3" fmla="*/ 47 h 62"/>
                  <a:gd name="T4" fmla="*/ 0 w 170"/>
                  <a:gd name="T5" fmla="*/ 32 h 62"/>
                  <a:gd name="T6" fmla="*/ 91 w 170"/>
                  <a:gd name="T7" fmla="*/ 0 h 62"/>
                  <a:gd name="T8" fmla="*/ 170 w 170"/>
                  <a:gd name="T9" fmla="*/ 35 h 62"/>
                  <a:gd name="T10" fmla="*/ 140 w 170"/>
                  <a:gd name="T11" fmla="*/ 50 h 62"/>
                  <a:gd name="T12" fmla="*/ 140 w 170"/>
                  <a:gd name="T13" fmla="*/ 62 h 62"/>
                  <a:gd name="T14" fmla="*/ 33 w 170"/>
                  <a:gd name="T1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62">
                    <a:moveTo>
                      <a:pt x="33" y="62"/>
                    </a:moveTo>
                    <a:cubicBezTo>
                      <a:pt x="33" y="47"/>
                      <a:pt x="33" y="47"/>
                      <a:pt x="33" y="47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170" y="35"/>
                      <a:pt x="170" y="35"/>
                      <a:pt x="170" y="35"/>
                    </a:cubicBezTo>
                    <a:cubicBezTo>
                      <a:pt x="140" y="50"/>
                      <a:pt x="140" y="50"/>
                      <a:pt x="140" y="50"/>
                    </a:cubicBezTo>
                    <a:cubicBezTo>
                      <a:pt x="140" y="62"/>
                      <a:pt x="140" y="62"/>
                      <a:pt x="140" y="62"/>
                    </a:cubicBezTo>
                    <a:cubicBezTo>
                      <a:pt x="140" y="62"/>
                      <a:pt x="96" y="48"/>
                      <a:pt x="33" y="62"/>
                    </a:cubicBezTo>
                    <a:close/>
                  </a:path>
                </a:pathLst>
              </a:custGeom>
              <a:solidFill>
                <a:srgbClr val="414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38" name="Freeform 738"/>
              <p:cNvSpPr>
                <a:spLocks/>
              </p:cNvSpPr>
              <p:nvPr/>
            </p:nvSpPr>
            <p:spPr bwMode="auto">
              <a:xfrm>
                <a:off x="14182653" y="4124427"/>
                <a:ext cx="2630484" cy="491679"/>
              </a:xfrm>
              <a:custGeom>
                <a:avLst/>
                <a:gdLst>
                  <a:gd name="T0" fmla="*/ 0 w 107"/>
                  <a:gd name="T1" fmla="*/ 20 h 20"/>
                  <a:gd name="T2" fmla="*/ 0 w 107"/>
                  <a:gd name="T3" fmla="*/ 6 h 20"/>
                  <a:gd name="T4" fmla="*/ 56 w 107"/>
                  <a:gd name="T5" fmla="*/ 0 h 20"/>
                  <a:gd name="T6" fmla="*/ 106 w 107"/>
                  <a:gd name="T7" fmla="*/ 8 h 20"/>
                  <a:gd name="T8" fmla="*/ 107 w 107"/>
                  <a:gd name="T9" fmla="*/ 20 h 20"/>
                  <a:gd name="T10" fmla="*/ 0 w 107"/>
                  <a:gd name="T1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20">
                    <a:moveTo>
                      <a:pt x="0" y="2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36" y="0"/>
                      <a:pt x="56" y="0"/>
                    </a:cubicBezTo>
                    <a:cubicBezTo>
                      <a:pt x="77" y="0"/>
                      <a:pt x="106" y="8"/>
                      <a:pt x="106" y="8"/>
                    </a:cubicBezTo>
                    <a:cubicBezTo>
                      <a:pt x="107" y="20"/>
                      <a:pt x="107" y="20"/>
                      <a:pt x="107" y="20"/>
                    </a:cubicBezTo>
                    <a:cubicBezTo>
                      <a:pt x="107" y="20"/>
                      <a:pt x="63" y="6"/>
                      <a:pt x="0" y="20"/>
                    </a:cubicBezTo>
                    <a:close/>
                  </a:path>
                </a:pathLst>
              </a:custGeom>
              <a:solidFill>
                <a:srgbClr val="323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sp>
        <p:nvSpPr>
          <p:cNvPr id="157" name="TextBox 156">
            <a:extLst>
              <a:ext uri="{FF2B5EF4-FFF2-40B4-BE49-F238E27FC236}">
                <a16:creationId xmlns:a16="http://schemas.microsoft.com/office/drawing/2014/main" xmlns="" id="{7E4D1AB6-DF0A-7546-8AC4-EF293FF1D736}"/>
              </a:ext>
            </a:extLst>
          </p:cNvPr>
          <p:cNvSpPr txBox="1"/>
          <p:nvPr/>
        </p:nvSpPr>
        <p:spPr>
          <a:xfrm>
            <a:off x="5079836" y="10082880"/>
            <a:ext cx="5007895" cy="837116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Познавательные</a:t>
            </a:r>
            <a:endParaRPr lang="en-US" sz="4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xmlns="" id="{8798A2FA-A82A-A443-A194-8F844AF30209}"/>
              </a:ext>
            </a:extLst>
          </p:cNvPr>
          <p:cNvSpPr txBox="1"/>
          <p:nvPr/>
        </p:nvSpPr>
        <p:spPr>
          <a:xfrm>
            <a:off x="3493167" y="6729800"/>
            <a:ext cx="8121066" cy="1452669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Профессионально-ценностные</a:t>
            </a:r>
            <a:endParaRPr lang="en-US" sz="4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xmlns="" id="{5BAAA511-7F77-C54F-9777-9763333C2D47}"/>
              </a:ext>
            </a:extLst>
          </p:cNvPr>
          <p:cNvSpPr txBox="1"/>
          <p:nvPr/>
        </p:nvSpPr>
        <p:spPr>
          <a:xfrm>
            <a:off x="5474512" y="4739789"/>
            <a:ext cx="4169466" cy="837116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Неосознанные</a:t>
            </a:r>
            <a:endParaRPr lang="en-US" sz="4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xmlns="" id="{D26794BA-68D9-9546-8216-1E0E463BA10D}"/>
              </a:ext>
            </a:extLst>
          </p:cNvPr>
          <p:cNvSpPr txBox="1"/>
          <p:nvPr/>
        </p:nvSpPr>
        <p:spPr>
          <a:xfrm>
            <a:off x="13554074" y="4881283"/>
            <a:ext cx="5174196" cy="837116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Коммуникативные</a:t>
            </a:r>
            <a:endParaRPr lang="en-US" sz="4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xmlns="" id="{CE64DAD1-778C-2948-B3B2-DB7CACD5600E}"/>
              </a:ext>
            </a:extLst>
          </p:cNvPr>
          <p:cNvSpPr txBox="1"/>
          <p:nvPr/>
        </p:nvSpPr>
        <p:spPr>
          <a:xfrm>
            <a:off x="13652409" y="8357907"/>
            <a:ext cx="4288574" cy="837116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Эстетические</a:t>
            </a:r>
            <a:endParaRPr lang="en-US" sz="4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xmlns="" id="{15F20A7B-A513-B849-BE42-85469D4CD0CB}"/>
              </a:ext>
            </a:extLst>
          </p:cNvPr>
          <p:cNvSpPr txBox="1"/>
          <p:nvPr/>
        </p:nvSpPr>
        <p:spPr>
          <a:xfrm>
            <a:off x="14045013" y="6671275"/>
            <a:ext cx="5990012" cy="837116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ru-RU" sz="4000" b="1" dirty="0" err="1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Статусно</a:t>
            </a:r>
            <a:r>
              <a:rPr lang="ru-RU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-позиционные</a:t>
            </a:r>
            <a:endParaRPr lang="en-US" sz="4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25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/>
          <p:cNvGrpSpPr/>
          <p:nvPr/>
        </p:nvGrpSpPr>
        <p:grpSpPr>
          <a:xfrm>
            <a:off x="4773531" y="597375"/>
            <a:ext cx="14776612" cy="1217630"/>
            <a:chOff x="9342437" y="762000"/>
            <a:chExt cx="5561959" cy="1217630"/>
          </a:xfrm>
        </p:grpSpPr>
        <p:sp>
          <p:nvSpPr>
            <p:cNvPr id="182" name="TextBox 181"/>
            <p:cNvSpPr txBox="1"/>
            <p:nvPr/>
          </p:nvSpPr>
          <p:spPr>
            <a:xfrm>
              <a:off x="9342437" y="762000"/>
              <a:ext cx="55619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cap="all" dirty="0">
                  <a:solidFill>
                    <a:srgbClr val="002060"/>
                  </a:solidFill>
                  <a:latin typeface="Lato Black" charset="0"/>
                  <a:ea typeface="Lato Black" charset="0"/>
                  <a:cs typeface="Lato Black" charset="0"/>
                </a:rPr>
                <a:t>ЗДОРОВЬЕСБЕРЕГАЮЩИЕ РЕСУРСЫ</a:t>
              </a:r>
              <a:endParaRPr lang="en-US" sz="6000" b="1" cap="all" dirty="0">
                <a:solidFill>
                  <a:srgbClr val="002060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grpSp>
          <p:nvGrpSpPr>
            <p:cNvPr id="183" name="กลุ่ม 1"/>
            <p:cNvGrpSpPr/>
            <p:nvPr/>
          </p:nvGrpSpPr>
          <p:grpSpPr>
            <a:xfrm>
              <a:off x="10409237" y="1752600"/>
              <a:ext cx="3429001" cy="227030"/>
              <a:chOff x="731836" y="7607630"/>
              <a:chExt cx="3657601" cy="240970"/>
            </a:xfrm>
          </p:grpSpPr>
          <p:sp>
            <p:nvSpPr>
              <p:cNvPr id="184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5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6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7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8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9" name="Rectangle 16"/>
              <p:cNvSpPr/>
              <p:nvPr/>
            </p:nvSpPr>
            <p:spPr>
              <a:xfrm flipV="1">
                <a:off x="3845205" y="7607630"/>
                <a:ext cx="544232" cy="24097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487" name="Freeform 486"/>
          <p:cNvSpPr/>
          <p:nvPr/>
        </p:nvSpPr>
        <p:spPr>
          <a:xfrm>
            <a:off x="-16271" y="15520"/>
            <a:ext cx="5268227" cy="3939485"/>
          </a:xfrm>
          <a:custGeom>
            <a:avLst/>
            <a:gdLst>
              <a:gd name="connsiteX0" fmla="*/ 0 w 5854473"/>
              <a:gd name="connsiteY0" fmla="*/ 0 h 4377869"/>
              <a:gd name="connsiteX1" fmla="*/ 5854473 w 5854473"/>
              <a:gd name="connsiteY1" fmla="*/ 0 h 4377869"/>
              <a:gd name="connsiteX2" fmla="*/ 5847796 w 5854473"/>
              <a:gd name="connsiteY2" fmla="*/ 46694 h 4377869"/>
              <a:gd name="connsiteX3" fmla="*/ 5363803 w 5854473"/>
              <a:gd name="connsiteY3" fmla="*/ 489800 h 4377869"/>
              <a:gd name="connsiteX4" fmla="*/ 5307562 w 5854473"/>
              <a:gd name="connsiteY4" fmla="*/ 492640 h 4377869"/>
              <a:gd name="connsiteX5" fmla="*/ 5302433 w 5854473"/>
              <a:gd name="connsiteY5" fmla="*/ 594217 h 4377869"/>
              <a:gd name="connsiteX6" fmla="*/ 4314081 w 5854473"/>
              <a:gd name="connsiteY6" fmla="*/ 1486119 h 4377869"/>
              <a:gd name="connsiteX7" fmla="*/ 3927374 w 5854473"/>
              <a:gd name="connsiteY7" fmla="*/ 1408046 h 4377869"/>
              <a:gd name="connsiteX8" fmla="*/ 3899325 w 5854473"/>
              <a:gd name="connsiteY8" fmla="*/ 1394535 h 4377869"/>
              <a:gd name="connsiteX9" fmla="*/ 3841025 w 5854473"/>
              <a:gd name="connsiteY9" fmla="*/ 1515559 h 4377869"/>
              <a:gd name="connsiteX10" fmla="*/ 2365163 w 5854473"/>
              <a:gd name="connsiteY10" fmla="*/ 2393953 h 4377869"/>
              <a:gd name="connsiteX11" fmla="*/ 2217117 w 5854473"/>
              <a:gd name="connsiteY11" fmla="*/ 2384614 h 4377869"/>
              <a:gd name="connsiteX12" fmla="*/ 2214319 w 5854473"/>
              <a:gd name="connsiteY12" fmla="*/ 2440034 h 4377869"/>
              <a:gd name="connsiteX13" fmla="*/ 66930 w 5854473"/>
              <a:gd name="connsiteY13" fmla="*/ 4377869 h 4377869"/>
              <a:gd name="connsiteX14" fmla="*/ 0 w 5854473"/>
              <a:gd name="connsiteY14" fmla="*/ 4374490 h 4377869"/>
              <a:gd name="connsiteX15" fmla="*/ 0 w 5854473"/>
              <a:gd name="connsiteY15" fmla="*/ 0 h 437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4473" h="4377869">
                <a:moveTo>
                  <a:pt x="0" y="0"/>
                </a:moveTo>
                <a:lnTo>
                  <a:pt x="5854473" y="0"/>
                </a:lnTo>
                <a:lnTo>
                  <a:pt x="5847796" y="46694"/>
                </a:lnTo>
                <a:cubicBezTo>
                  <a:pt x="5802573" y="282718"/>
                  <a:pt x="5606510" y="465152"/>
                  <a:pt x="5363803" y="489800"/>
                </a:cubicBezTo>
                <a:lnTo>
                  <a:pt x="5307562" y="492640"/>
                </a:lnTo>
                <a:lnTo>
                  <a:pt x="5302433" y="594217"/>
                </a:lnTo>
                <a:cubicBezTo>
                  <a:pt x="5251556" y="1095185"/>
                  <a:pt x="4828472" y="1486119"/>
                  <a:pt x="4314081" y="1486119"/>
                </a:cubicBezTo>
                <a:cubicBezTo>
                  <a:pt x="4176910" y="1486119"/>
                  <a:pt x="4046232" y="1458319"/>
                  <a:pt x="3927374" y="1408046"/>
                </a:cubicBezTo>
                <a:lnTo>
                  <a:pt x="3899325" y="1394535"/>
                </a:lnTo>
                <a:lnTo>
                  <a:pt x="3841025" y="1515559"/>
                </a:lnTo>
                <a:cubicBezTo>
                  <a:pt x="3556799" y="2038770"/>
                  <a:pt x="3002460" y="2393953"/>
                  <a:pt x="2365163" y="2393953"/>
                </a:cubicBezTo>
                <a:lnTo>
                  <a:pt x="2217117" y="2384614"/>
                </a:lnTo>
                <a:lnTo>
                  <a:pt x="2214319" y="2440034"/>
                </a:lnTo>
                <a:cubicBezTo>
                  <a:pt x="2103781" y="3528487"/>
                  <a:pt x="1184547" y="4377869"/>
                  <a:pt x="66930" y="4377869"/>
                </a:cubicBezTo>
                <a:lnTo>
                  <a:pt x="0" y="437449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Freeform 487"/>
          <p:cNvSpPr/>
          <p:nvPr/>
        </p:nvSpPr>
        <p:spPr>
          <a:xfrm flipH="1">
            <a:off x="19019513" y="-76199"/>
            <a:ext cx="5308692" cy="3001032"/>
          </a:xfrm>
          <a:custGeom>
            <a:avLst/>
            <a:gdLst>
              <a:gd name="connsiteX0" fmla="*/ 0 w 5854473"/>
              <a:gd name="connsiteY0" fmla="*/ 0 h 4377869"/>
              <a:gd name="connsiteX1" fmla="*/ 5854473 w 5854473"/>
              <a:gd name="connsiteY1" fmla="*/ 0 h 4377869"/>
              <a:gd name="connsiteX2" fmla="*/ 5847796 w 5854473"/>
              <a:gd name="connsiteY2" fmla="*/ 46694 h 4377869"/>
              <a:gd name="connsiteX3" fmla="*/ 5363803 w 5854473"/>
              <a:gd name="connsiteY3" fmla="*/ 489800 h 4377869"/>
              <a:gd name="connsiteX4" fmla="*/ 5307562 w 5854473"/>
              <a:gd name="connsiteY4" fmla="*/ 492640 h 4377869"/>
              <a:gd name="connsiteX5" fmla="*/ 5302433 w 5854473"/>
              <a:gd name="connsiteY5" fmla="*/ 594217 h 4377869"/>
              <a:gd name="connsiteX6" fmla="*/ 4314081 w 5854473"/>
              <a:gd name="connsiteY6" fmla="*/ 1486119 h 4377869"/>
              <a:gd name="connsiteX7" fmla="*/ 3927374 w 5854473"/>
              <a:gd name="connsiteY7" fmla="*/ 1408046 h 4377869"/>
              <a:gd name="connsiteX8" fmla="*/ 3899325 w 5854473"/>
              <a:gd name="connsiteY8" fmla="*/ 1394535 h 4377869"/>
              <a:gd name="connsiteX9" fmla="*/ 3841025 w 5854473"/>
              <a:gd name="connsiteY9" fmla="*/ 1515559 h 4377869"/>
              <a:gd name="connsiteX10" fmla="*/ 2365163 w 5854473"/>
              <a:gd name="connsiteY10" fmla="*/ 2393953 h 4377869"/>
              <a:gd name="connsiteX11" fmla="*/ 2217117 w 5854473"/>
              <a:gd name="connsiteY11" fmla="*/ 2384614 h 4377869"/>
              <a:gd name="connsiteX12" fmla="*/ 2214319 w 5854473"/>
              <a:gd name="connsiteY12" fmla="*/ 2440034 h 4377869"/>
              <a:gd name="connsiteX13" fmla="*/ 66930 w 5854473"/>
              <a:gd name="connsiteY13" fmla="*/ 4377869 h 4377869"/>
              <a:gd name="connsiteX14" fmla="*/ 0 w 5854473"/>
              <a:gd name="connsiteY14" fmla="*/ 4374490 h 4377869"/>
              <a:gd name="connsiteX15" fmla="*/ 0 w 5854473"/>
              <a:gd name="connsiteY15" fmla="*/ 0 h 437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4473" h="4377869">
                <a:moveTo>
                  <a:pt x="0" y="0"/>
                </a:moveTo>
                <a:lnTo>
                  <a:pt x="5854473" y="0"/>
                </a:lnTo>
                <a:lnTo>
                  <a:pt x="5847796" y="46694"/>
                </a:lnTo>
                <a:cubicBezTo>
                  <a:pt x="5802573" y="282718"/>
                  <a:pt x="5606510" y="465152"/>
                  <a:pt x="5363803" y="489800"/>
                </a:cubicBezTo>
                <a:lnTo>
                  <a:pt x="5307562" y="492640"/>
                </a:lnTo>
                <a:lnTo>
                  <a:pt x="5302433" y="594217"/>
                </a:lnTo>
                <a:cubicBezTo>
                  <a:pt x="5251556" y="1095185"/>
                  <a:pt x="4828472" y="1486119"/>
                  <a:pt x="4314081" y="1486119"/>
                </a:cubicBezTo>
                <a:cubicBezTo>
                  <a:pt x="4176910" y="1486119"/>
                  <a:pt x="4046232" y="1458319"/>
                  <a:pt x="3927374" y="1408046"/>
                </a:cubicBezTo>
                <a:lnTo>
                  <a:pt x="3899325" y="1394535"/>
                </a:lnTo>
                <a:lnTo>
                  <a:pt x="3841025" y="1515559"/>
                </a:lnTo>
                <a:cubicBezTo>
                  <a:pt x="3556799" y="2038770"/>
                  <a:pt x="3002460" y="2393953"/>
                  <a:pt x="2365163" y="2393953"/>
                </a:cubicBezTo>
                <a:lnTo>
                  <a:pt x="2217117" y="2384614"/>
                </a:lnTo>
                <a:lnTo>
                  <a:pt x="2214319" y="2440034"/>
                </a:lnTo>
                <a:cubicBezTo>
                  <a:pt x="2103781" y="3528487"/>
                  <a:pt x="1184547" y="4377869"/>
                  <a:pt x="66930" y="4377869"/>
                </a:cubicBezTo>
                <a:lnTo>
                  <a:pt x="0" y="437449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กลุ่ม 72">
            <a:extLst>
              <a:ext uri="{FF2B5EF4-FFF2-40B4-BE49-F238E27FC236}">
                <a16:creationId xmlns:a16="http://schemas.microsoft.com/office/drawing/2014/main" xmlns="" id="{B06A8222-318A-714B-8C4B-B7A110BAA5F1}"/>
              </a:ext>
            </a:extLst>
          </p:cNvPr>
          <p:cNvGrpSpPr/>
          <p:nvPr/>
        </p:nvGrpSpPr>
        <p:grpSpPr>
          <a:xfrm flipH="1">
            <a:off x="18330554" y="10491821"/>
            <a:ext cx="5993121" cy="3224179"/>
            <a:chOff x="3371453" y="4453448"/>
            <a:chExt cx="11675037" cy="8067111"/>
          </a:xfrm>
        </p:grpSpPr>
        <p:sp>
          <p:nvSpPr>
            <p:cNvPr id="40" name="Freeform 422">
              <a:extLst>
                <a:ext uri="{FF2B5EF4-FFF2-40B4-BE49-F238E27FC236}">
                  <a16:creationId xmlns:a16="http://schemas.microsoft.com/office/drawing/2014/main" xmlns="" id="{C5750DAA-E2E4-6E49-8929-BC2ACBEF8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87856" y="7031104"/>
              <a:ext cx="3961954" cy="5417853"/>
            </a:xfrm>
            <a:custGeom>
              <a:avLst/>
              <a:gdLst>
                <a:gd name="T0" fmla="*/ 798 w 996"/>
                <a:gd name="T1" fmla="*/ 0 h 1362"/>
                <a:gd name="T2" fmla="*/ 0 w 996"/>
                <a:gd name="T3" fmla="*/ 0 h 1362"/>
                <a:gd name="T4" fmla="*/ 0 w 996"/>
                <a:gd name="T5" fmla="*/ 1362 h 1362"/>
                <a:gd name="T6" fmla="*/ 996 w 996"/>
                <a:gd name="T7" fmla="*/ 1362 h 1362"/>
                <a:gd name="T8" fmla="*/ 996 w 996"/>
                <a:gd name="T9" fmla="*/ 138 h 1362"/>
                <a:gd name="T10" fmla="*/ 798 w 996"/>
                <a:gd name="T11" fmla="*/ 0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6" h="1362">
                  <a:moveTo>
                    <a:pt x="798" y="0"/>
                  </a:moveTo>
                  <a:lnTo>
                    <a:pt x="0" y="0"/>
                  </a:lnTo>
                  <a:lnTo>
                    <a:pt x="0" y="1362"/>
                  </a:lnTo>
                  <a:lnTo>
                    <a:pt x="996" y="1362"/>
                  </a:lnTo>
                  <a:lnTo>
                    <a:pt x="996" y="138"/>
                  </a:lnTo>
                  <a:lnTo>
                    <a:pt x="798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" name="Freeform 423">
              <a:extLst>
                <a:ext uri="{FF2B5EF4-FFF2-40B4-BE49-F238E27FC236}">
                  <a16:creationId xmlns:a16="http://schemas.microsoft.com/office/drawing/2014/main" xmlns="" id="{D909B3C9-72D6-6347-B44E-6ED7AA228F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87856" y="7031104"/>
              <a:ext cx="3961954" cy="5417853"/>
            </a:xfrm>
            <a:custGeom>
              <a:avLst/>
              <a:gdLst>
                <a:gd name="T0" fmla="*/ 798 w 996"/>
                <a:gd name="T1" fmla="*/ 0 h 1362"/>
                <a:gd name="T2" fmla="*/ 0 w 996"/>
                <a:gd name="T3" fmla="*/ 0 h 1362"/>
                <a:gd name="T4" fmla="*/ 0 w 996"/>
                <a:gd name="T5" fmla="*/ 1362 h 1362"/>
                <a:gd name="T6" fmla="*/ 996 w 996"/>
                <a:gd name="T7" fmla="*/ 1362 h 1362"/>
                <a:gd name="T8" fmla="*/ 996 w 996"/>
                <a:gd name="T9" fmla="*/ 138 h 1362"/>
                <a:gd name="T10" fmla="*/ 798 w 996"/>
                <a:gd name="T11" fmla="*/ 0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6" h="1362">
                  <a:moveTo>
                    <a:pt x="798" y="0"/>
                  </a:moveTo>
                  <a:lnTo>
                    <a:pt x="0" y="0"/>
                  </a:lnTo>
                  <a:lnTo>
                    <a:pt x="0" y="1362"/>
                  </a:lnTo>
                  <a:lnTo>
                    <a:pt x="996" y="1362"/>
                  </a:lnTo>
                  <a:lnTo>
                    <a:pt x="996" y="138"/>
                  </a:lnTo>
                  <a:lnTo>
                    <a:pt x="7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" name="Freeform 424">
              <a:extLst>
                <a:ext uri="{FF2B5EF4-FFF2-40B4-BE49-F238E27FC236}">
                  <a16:creationId xmlns:a16="http://schemas.microsoft.com/office/drawing/2014/main" xmlns="" id="{E2E72923-E661-7C48-B5DC-97841DCD3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62193" y="7031104"/>
              <a:ext cx="787617" cy="548945"/>
            </a:xfrm>
            <a:custGeom>
              <a:avLst/>
              <a:gdLst>
                <a:gd name="T0" fmla="*/ 0 w 198"/>
                <a:gd name="T1" fmla="*/ 138 h 138"/>
                <a:gd name="T2" fmla="*/ 198 w 198"/>
                <a:gd name="T3" fmla="*/ 138 h 138"/>
                <a:gd name="T4" fmla="*/ 0 w 198"/>
                <a:gd name="T5" fmla="*/ 0 h 138"/>
                <a:gd name="T6" fmla="*/ 0 w 198"/>
                <a:gd name="T7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8" h="138">
                  <a:moveTo>
                    <a:pt x="0" y="138"/>
                  </a:moveTo>
                  <a:lnTo>
                    <a:pt x="198" y="138"/>
                  </a:lnTo>
                  <a:lnTo>
                    <a:pt x="0" y="0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" name="Rectangle 425">
              <a:extLst>
                <a:ext uri="{FF2B5EF4-FFF2-40B4-BE49-F238E27FC236}">
                  <a16:creationId xmlns:a16="http://schemas.microsoft.com/office/drawing/2014/main" xmlns="" id="{3DEFA28F-C57F-4546-8C9B-92C97FF25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8793" y="7293644"/>
              <a:ext cx="1097891" cy="143203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" name="Rectangle 426">
              <a:extLst>
                <a:ext uri="{FF2B5EF4-FFF2-40B4-BE49-F238E27FC236}">
                  <a16:creationId xmlns:a16="http://schemas.microsoft.com/office/drawing/2014/main" xmlns="" id="{824A1E96-8CDE-E64A-B696-CB3D892F2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8793" y="7293644"/>
              <a:ext cx="1097891" cy="143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" name="Rectangle 427">
              <a:extLst>
                <a:ext uri="{FF2B5EF4-FFF2-40B4-BE49-F238E27FC236}">
                  <a16:creationId xmlns:a16="http://schemas.microsoft.com/office/drawing/2014/main" xmlns="" id="{F3FB290C-0285-984A-BEE2-2C1230217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8793" y="7508448"/>
              <a:ext cx="883086" cy="95469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" name="Rectangle 428">
              <a:extLst>
                <a:ext uri="{FF2B5EF4-FFF2-40B4-BE49-F238E27FC236}">
                  <a16:creationId xmlns:a16="http://schemas.microsoft.com/office/drawing/2014/main" xmlns="" id="{BA20A526-7C65-7C45-B84D-6BE80A816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8793" y="7508448"/>
              <a:ext cx="883086" cy="95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" name="Rectangle 429">
              <a:extLst>
                <a:ext uri="{FF2B5EF4-FFF2-40B4-BE49-F238E27FC236}">
                  <a16:creationId xmlns:a16="http://schemas.microsoft.com/office/drawing/2014/main" xmlns="" id="{6219580C-51A1-1A4A-8EAC-BD31BEB277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8793" y="7675519"/>
              <a:ext cx="1288828" cy="95469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" name="Rectangle 430">
              <a:extLst>
                <a:ext uri="{FF2B5EF4-FFF2-40B4-BE49-F238E27FC236}">
                  <a16:creationId xmlns:a16="http://schemas.microsoft.com/office/drawing/2014/main" xmlns="" id="{0AE86523-AD95-7D4C-85E4-28FBDBBDA3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8793" y="7675519"/>
              <a:ext cx="1288828" cy="95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" name="Rectangle 431">
              <a:extLst>
                <a:ext uri="{FF2B5EF4-FFF2-40B4-BE49-F238E27FC236}">
                  <a16:creationId xmlns:a16="http://schemas.microsoft.com/office/drawing/2014/main" xmlns="" id="{DCA90C5D-C245-0446-A8C5-7C4C5E61F8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38012" y="8009659"/>
              <a:ext cx="1837774" cy="143203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" name="Rectangle 432">
              <a:extLst>
                <a:ext uri="{FF2B5EF4-FFF2-40B4-BE49-F238E27FC236}">
                  <a16:creationId xmlns:a16="http://schemas.microsoft.com/office/drawing/2014/main" xmlns="" id="{FBC0A7BD-0A59-0D40-AD3D-D8E8E311BD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38012" y="8224464"/>
              <a:ext cx="692149" cy="95469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" name="Rectangle 433">
              <a:extLst>
                <a:ext uri="{FF2B5EF4-FFF2-40B4-BE49-F238E27FC236}">
                  <a16:creationId xmlns:a16="http://schemas.microsoft.com/office/drawing/2014/main" xmlns="" id="{EC862B37-83FA-D248-9F6D-8EBD5FE1AF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3364" y="8224464"/>
              <a:ext cx="1002422" cy="95469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" name="Rectangle 434">
              <a:extLst>
                <a:ext uri="{FF2B5EF4-FFF2-40B4-BE49-F238E27FC236}">
                  <a16:creationId xmlns:a16="http://schemas.microsoft.com/office/drawing/2014/main" xmlns="" id="{DF45787D-D61F-C94E-86F0-4CCFDC5DF6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17465" y="8630206"/>
              <a:ext cx="3150470" cy="119336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3" name="Rectangle 435">
              <a:extLst>
                <a:ext uri="{FF2B5EF4-FFF2-40B4-BE49-F238E27FC236}">
                  <a16:creationId xmlns:a16="http://schemas.microsoft.com/office/drawing/2014/main" xmlns="" id="{38140444-AB12-364F-A04E-A90A8CFFB8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17465" y="8630206"/>
              <a:ext cx="3150470" cy="11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4" name="Rectangle 436">
              <a:extLst>
                <a:ext uri="{FF2B5EF4-FFF2-40B4-BE49-F238E27FC236}">
                  <a16:creationId xmlns:a16="http://schemas.microsoft.com/office/drawing/2014/main" xmlns="" id="{C5F583A7-373C-2F4B-A2F9-B924A39AE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4262" y="8988214"/>
              <a:ext cx="3293673" cy="119336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5" name="Rectangle 437">
              <a:extLst>
                <a:ext uri="{FF2B5EF4-FFF2-40B4-BE49-F238E27FC236}">
                  <a16:creationId xmlns:a16="http://schemas.microsoft.com/office/drawing/2014/main" xmlns="" id="{30852767-A216-D246-8804-F47FB51B08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4262" y="8988214"/>
              <a:ext cx="3293673" cy="11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6" name="Rectangle 438">
              <a:extLst>
                <a:ext uri="{FF2B5EF4-FFF2-40B4-BE49-F238E27FC236}">
                  <a16:creationId xmlns:a16="http://schemas.microsoft.com/office/drawing/2014/main" xmlns="" id="{43E344D8-5A09-6949-9E15-9338259176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4262" y="9346222"/>
              <a:ext cx="3293673" cy="119336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7" name="Rectangle 439">
              <a:extLst>
                <a:ext uri="{FF2B5EF4-FFF2-40B4-BE49-F238E27FC236}">
                  <a16:creationId xmlns:a16="http://schemas.microsoft.com/office/drawing/2014/main" xmlns="" id="{4526ABC4-4EE0-DE45-A8D3-2A1E4E7E2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4262" y="9346222"/>
              <a:ext cx="3293673" cy="11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8" name="Rectangle 440">
              <a:extLst>
                <a:ext uri="{FF2B5EF4-FFF2-40B4-BE49-F238E27FC236}">
                  <a16:creationId xmlns:a16="http://schemas.microsoft.com/office/drawing/2014/main" xmlns="" id="{0D9A2DF3-48AE-2645-BBA0-6C02A52E80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4262" y="9728097"/>
              <a:ext cx="3293673" cy="119336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9" name="Rectangle 441">
              <a:extLst>
                <a:ext uri="{FF2B5EF4-FFF2-40B4-BE49-F238E27FC236}">
                  <a16:creationId xmlns:a16="http://schemas.microsoft.com/office/drawing/2014/main" xmlns="" id="{DC49F17A-89CC-D44C-9CB4-516B8229EC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4262" y="9728097"/>
              <a:ext cx="3293673" cy="11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0" name="Rectangle 442">
              <a:extLst>
                <a:ext uri="{FF2B5EF4-FFF2-40B4-BE49-F238E27FC236}">
                  <a16:creationId xmlns:a16="http://schemas.microsoft.com/office/drawing/2014/main" xmlns="" id="{B0F91B99-5975-A942-BBD4-1D63F16D70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4262" y="10086105"/>
              <a:ext cx="3293673" cy="119336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1" name="Rectangle 443">
              <a:extLst>
                <a:ext uri="{FF2B5EF4-FFF2-40B4-BE49-F238E27FC236}">
                  <a16:creationId xmlns:a16="http://schemas.microsoft.com/office/drawing/2014/main" xmlns="" id="{12ABCAA0-DE61-284D-A448-D14944B071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4262" y="10086105"/>
              <a:ext cx="3293673" cy="11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2" name="Rectangle 444">
              <a:extLst>
                <a:ext uri="{FF2B5EF4-FFF2-40B4-BE49-F238E27FC236}">
                  <a16:creationId xmlns:a16="http://schemas.microsoft.com/office/drawing/2014/main" xmlns="" id="{EDBFB38E-47C0-874D-9925-FAF8FFF29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4262" y="10467980"/>
              <a:ext cx="3293673" cy="119336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3" name="Rectangle 445">
              <a:extLst>
                <a:ext uri="{FF2B5EF4-FFF2-40B4-BE49-F238E27FC236}">
                  <a16:creationId xmlns:a16="http://schemas.microsoft.com/office/drawing/2014/main" xmlns="" id="{0748E6CB-2753-C140-8105-18913B24CC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4262" y="10467980"/>
              <a:ext cx="3293673" cy="11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4" name="Rectangle 446">
              <a:extLst>
                <a:ext uri="{FF2B5EF4-FFF2-40B4-BE49-F238E27FC236}">
                  <a16:creationId xmlns:a16="http://schemas.microsoft.com/office/drawing/2014/main" xmlns="" id="{D9054661-E17F-1C4E-976C-C7D2C0686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4262" y="10825988"/>
              <a:ext cx="3293673" cy="119336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5" name="Rectangle 447">
              <a:extLst>
                <a:ext uri="{FF2B5EF4-FFF2-40B4-BE49-F238E27FC236}">
                  <a16:creationId xmlns:a16="http://schemas.microsoft.com/office/drawing/2014/main" xmlns="" id="{C9060E32-436A-224B-9C1E-EAACDAE83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4262" y="10825988"/>
              <a:ext cx="3293673" cy="11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6" name="Rectangle 448">
              <a:extLst>
                <a:ext uri="{FF2B5EF4-FFF2-40B4-BE49-F238E27FC236}">
                  <a16:creationId xmlns:a16="http://schemas.microsoft.com/office/drawing/2014/main" xmlns="" id="{4C3AB3B7-F2EC-B841-B35C-94348D1709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4262" y="11207863"/>
              <a:ext cx="3293673" cy="143203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7" name="Rectangle 449">
              <a:extLst>
                <a:ext uri="{FF2B5EF4-FFF2-40B4-BE49-F238E27FC236}">
                  <a16:creationId xmlns:a16="http://schemas.microsoft.com/office/drawing/2014/main" xmlns="" id="{802BA19B-56A6-B747-A695-DD152A4E9F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4262" y="11207863"/>
              <a:ext cx="3293673" cy="143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8" name="Rectangle 450">
              <a:extLst>
                <a:ext uri="{FF2B5EF4-FFF2-40B4-BE49-F238E27FC236}">
                  <a16:creationId xmlns:a16="http://schemas.microsoft.com/office/drawing/2014/main" xmlns="" id="{6D8EF42E-EF65-9D4E-91C7-0A70D0D760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4262" y="11589738"/>
              <a:ext cx="3293673" cy="119336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9" name="Rectangle 451">
              <a:extLst>
                <a:ext uri="{FF2B5EF4-FFF2-40B4-BE49-F238E27FC236}">
                  <a16:creationId xmlns:a16="http://schemas.microsoft.com/office/drawing/2014/main" xmlns="" id="{FFBB6ADE-DE06-0245-9E58-D31A0A6B6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4262" y="11589738"/>
              <a:ext cx="3293673" cy="11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0" name="Rectangle 452">
              <a:extLst>
                <a:ext uri="{FF2B5EF4-FFF2-40B4-BE49-F238E27FC236}">
                  <a16:creationId xmlns:a16="http://schemas.microsoft.com/office/drawing/2014/main" xmlns="" id="{EE6F8CBC-E658-7D4C-AB51-44D939FC35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4262" y="11971613"/>
              <a:ext cx="2410587" cy="119336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1" name="Rectangle 453">
              <a:extLst>
                <a:ext uri="{FF2B5EF4-FFF2-40B4-BE49-F238E27FC236}">
                  <a16:creationId xmlns:a16="http://schemas.microsoft.com/office/drawing/2014/main" xmlns="" id="{04C7D863-C1F6-2744-BA16-69979946B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4262" y="11971613"/>
              <a:ext cx="2410587" cy="11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2" name="Freeform 458">
              <a:extLst>
                <a:ext uri="{FF2B5EF4-FFF2-40B4-BE49-F238E27FC236}">
                  <a16:creationId xmlns:a16="http://schemas.microsoft.com/office/drawing/2014/main" xmlns="" id="{9A3A4D35-2D62-5A48-B735-822F22038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87856" y="7365245"/>
              <a:ext cx="0" cy="5083712"/>
            </a:xfrm>
            <a:custGeom>
              <a:avLst/>
              <a:gdLst>
                <a:gd name="T0" fmla="*/ 0 h 1278"/>
                <a:gd name="T1" fmla="*/ 0 h 1278"/>
                <a:gd name="T2" fmla="*/ 1266 h 1278"/>
                <a:gd name="T3" fmla="*/ 1278 h 1278"/>
                <a:gd name="T4" fmla="*/ 0 h 12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278">
                  <a:moveTo>
                    <a:pt x="0" y="0"/>
                  </a:moveTo>
                  <a:lnTo>
                    <a:pt x="0" y="0"/>
                  </a:lnTo>
                  <a:lnTo>
                    <a:pt x="0" y="1266"/>
                  </a:lnTo>
                  <a:lnTo>
                    <a:pt x="0" y="1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DA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3" name="Freeform 459">
              <a:extLst>
                <a:ext uri="{FF2B5EF4-FFF2-40B4-BE49-F238E27FC236}">
                  <a16:creationId xmlns:a16="http://schemas.microsoft.com/office/drawing/2014/main" xmlns="" id="{2FB96E76-DFF6-EE40-A565-686F6F73D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87856" y="7365245"/>
              <a:ext cx="0" cy="5083712"/>
            </a:xfrm>
            <a:custGeom>
              <a:avLst/>
              <a:gdLst>
                <a:gd name="T0" fmla="*/ 0 h 1278"/>
                <a:gd name="T1" fmla="*/ 0 h 1278"/>
                <a:gd name="T2" fmla="*/ 1266 h 1278"/>
                <a:gd name="T3" fmla="*/ 1278 h 1278"/>
                <a:gd name="T4" fmla="*/ 0 h 12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278">
                  <a:moveTo>
                    <a:pt x="0" y="0"/>
                  </a:moveTo>
                  <a:lnTo>
                    <a:pt x="0" y="0"/>
                  </a:lnTo>
                  <a:lnTo>
                    <a:pt x="0" y="1266"/>
                  </a:lnTo>
                  <a:lnTo>
                    <a:pt x="0" y="127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" name="Rectangle 461">
              <a:extLst>
                <a:ext uri="{FF2B5EF4-FFF2-40B4-BE49-F238E27FC236}">
                  <a16:creationId xmlns:a16="http://schemas.microsoft.com/office/drawing/2014/main" xmlns="" id="{658AD3CD-2E3F-8248-AC44-86504EE6C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7856" y="12448957"/>
              <a:ext cx="3031134" cy="71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" name="Freeform 462">
              <a:extLst>
                <a:ext uri="{FF2B5EF4-FFF2-40B4-BE49-F238E27FC236}">
                  <a16:creationId xmlns:a16="http://schemas.microsoft.com/office/drawing/2014/main" xmlns="" id="{01F9A5C3-F916-D541-9569-92F743B9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8403" y="6792432"/>
              <a:ext cx="3938087" cy="5417853"/>
            </a:xfrm>
            <a:custGeom>
              <a:avLst/>
              <a:gdLst>
                <a:gd name="T0" fmla="*/ 798 w 990"/>
                <a:gd name="T1" fmla="*/ 0 h 1362"/>
                <a:gd name="T2" fmla="*/ 0 w 990"/>
                <a:gd name="T3" fmla="*/ 0 h 1362"/>
                <a:gd name="T4" fmla="*/ 0 w 990"/>
                <a:gd name="T5" fmla="*/ 1362 h 1362"/>
                <a:gd name="T6" fmla="*/ 990 w 990"/>
                <a:gd name="T7" fmla="*/ 1362 h 1362"/>
                <a:gd name="T8" fmla="*/ 990 w 990"/>
                <a:gd name="T9" fmla="*/ 138 h 1362"/>
                <a:gd name="T10" fmla="*/ 798 w 990"/>
                <a:gd name="T11" fmla="*/ 0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0" h="1362">
                  <a:moveTo>
                    <a:pt x="798" y="0"/>
                  </a:moveTo>
                  <a:lnTo>
                    <a:pt x="0" y="0"/>
                  </a:lnTo>
                  <a:lnTo>
                    <a:pt x="0" y="1362"/>
                  </a:lnTo>
                  <a:lnTo>
                    <a:pt x="990" y="1362"/>
                  </a:lnTo>
                  <a:lnTo>
                    <a:pt x="990" y="138"/>
                  </a:lnTo>
                  <a:lnTo>
                    <a:pt x="798" y="0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" name="Freeform 463">
              <a:extLst>
                <a:ext uri="{FF2B5EF4-FFF2-40B4-BE49-F238E27FC236}">
                  <a16:creationId xmlns:a16="http://schemas.microsoft.com/office/drawing/2014/main" xmlns="" id="{AF8FA11D-23EE-8344-A0C4-25FE999AB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8403" y="6792432"/>
              <a:ext cx="3938087" cy="5417853"/>
            </a:xfrm>
            <a:custGeom>
              <a:avLst/>
              <a:gdLst>
                <a:gd name="T0" fmla="*/ 798 w 990"/>
                <a:gd name="T1" fmla="*/ 0 h 1362"/>
                <a:gd name="T2" fmla="*/ 0 w 990"/>
                <a:gd name="T3" fmla="*/ 0 h 1362"/>
                <a:gd name="T4" fmla="*/ 0 w 990"/>
                <a:gd name="T5" fmla="*/ 1362 h 1362"/>
                <a:gd name="T6" fmla="*/ 990 w 990"/>
                <a:gd name="T7" fmla="*/ 1362 h 1362"/>
                <a:gd name="T8" fmla="*/ 990 w 990"/>
                <a:gd name="T9" fmla="*/ 138 h 1362"/>
                <a:gd name="T10" fmla="*/ 798 w 990"/>
                <a:gd name="T11" fmla="*/ 0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0" h="1362">
                  <a:moveTo>
                    <a:pt x="798" y="0"/>
                  </a:moveTo>
                  <a:lnTo>
                    <a:pt x="0" y="0"/>
                  </a:lnTo>
                  <a:lnTo>
                    <a:pt x="0" y="1362"/>
                  </a:lnTo>
                  <a:lnTo>
                    <a:pt x="990" y="1362"/>
                  </a:lnTo>
                  <a:lnTo>
                    <a:pt x="990" y="138"/>
                  </a:lnTo>
                  <a:lnTo>
                    <a:pt x="7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" name="Freeform 464">
              <a:extLst>
                <a:ext uri="{FF2B5EF4-FFF2-40B4-BE49-F238E27FC236}">
                  <a16:creationId xmlns:a16="http://schemas.microsoft.com/office/drawing/2014/main" xmlns="" id="{372BF9F2-AD57-2346-B1BA-5B341904C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82740" y="6792432"/>
              <a:ext cx="763750" cy="548945"/>
            </a:xfrm>
            <a:custGeom>
              <a:avLst/>
              <a:gdLst>
                <a:gd name="T0" fmla="*/ 0 w 192"/>
                <a:gd name="T1" fmla="*/ 138 h 138"/>
                <a:gd name="T2" fmla="*/ 192 w 192"/>
                <a:gd name="T3" fmla="*/ 138 h 138"/>
                <a:gd name="T4" fmla="*/ 0 w 192"/>
                <a:gd name="T5" fmla="*/ 0 h 138"/>
                <a:gd name="T6" fmla="*/ 0 w 192"/>
                <a:gd name="T7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138">
                  <a:moveTo>
                    <a:pt x="0" y="138"/>
                  </a:moveTo>
                  <a:lnTo>
                    <a:pt x="192" y="138"/>
                  </a:lnTo>
                  <a:lnTo>
                    <a:pt x="0" y="0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" name="Rectangle 465">
              <a:extLst>
                <a:ext uri="{FF2B5EF4-FFF2-40B4-BE49-F238E27FC236}">
                  <a16:creationId xmlns:a16="http://schemas.microsoft.com/office/drawing/2014/main" xmlns="" id="{D10A6B7A-CD62-174D-8D47-C9CC3FBFB9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5473" y="7054972"/>
              <a:ext cx="1121758" cy="143203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" name="Rectangle 466">
              <a:extLst>
                <a:ext uri="{FF2B5EF4-FFF2-40B4-BE49-F238E27FC236}">
                  <a16:creationId xmlns:a16="http://schemas.microsoft.com/office/drawing/2014/main" xmlns="" id="{04B751B0-E999-1641-8DFD-DDCB40A0EF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5473" y="7269776"/>
              <a:ext cx="906953" cy="95469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" name="Rectangle 467">
              <a:extLst>
                <a:ext uri="{FF2B5EF4-FFF2-40B4-BE49-F238E27FC236}">
                  <a16:creationId xmlns:a16="http://schemas.microsoft.com/office/drawing/2014/main" xmlns="" id="{0E430543-3007-0F4C-BE66-1A408A081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5473" y="7436847"/>
              <a:ext cx="1312696" cy="95469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" name="Rectangle 468">
              <a:extLst>
                <a:ext uri="{FF2B5EF4-FFF2-40B4-BE49-F238E27FC236}">
                  <a16:creationId xmlns:a16="http://schemas.microsoft.com/office/drawing/2014/main" xmlns="" id="{E997673B-D36C-5740-A3DC-AF825B99C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8559" y="7770987"/>
              <a:ext cx="1837774" cy="143203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" name="Rectangle 469">
              <a:extLst>
                <a:ext uri="{FF2B5EF4-FFF2-40B4-BE49-F238E27FC236}">
                  <a16:creationId xmlns:a16="http://schemas.microsoft.com/office/drawing/2014/main" xmlns="" id="{CD43FB1C-34E8-4D4B-9D33-15499D0F8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8559" y="7985792"/>
              <a:ext cx="692149" cy="95469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" name="Rectangle 470">
              <a:extLst>
                <a:ext uri="{FF2B5EF4-FFF2-40B4-BE49-F238E27FC236}">
                  <a16:creationId xmlns:a16="http://schemas.microsoft.com/office/drawing/2014/main" xmlns="" id="{42337842-D19A-F248-800D-3D4C550A5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93911" y="7985792"/>
              <a:ext cx="1002422" cy="95469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" name="Rectangle 471">
              <a:extLst>
                <a:ext uri="{FF2B5EF4-FFF2-40B4-BE49-F238E27FC236}">
                  <a16:creationId xmlns:a16="http://schemas.microsoft.com/office/drawing/2014/main" xmlns="" id="{4C60EE4C-1FA3-2144-AC07-2DFDA9BB70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38012" y="8391534"/>
              <a:ext cx="3150470" cy="119336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" name="Rectangle 472">
              <a:extLst>
                <a:ext uri="{FF2B5EF4-FFF2-40B4-BE49-F238E27FC236}">
                  <a16:creationId xmlns:a16="http://schemas.microsoft.com/office/drawing/2014/main" xmlns="" id="{12A9F5C2-5390-7142-A278-B9FEB517F2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4809" y="8749542"/>
              <a:ext cx="3293673" cy="119336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" name="Rectangle 473">
              <a:extLst>
                <a:ext uri="{FF2B5EF4-FFF2-40B4-BE49-F238E27FC236}">
                  <a16:creationId xmlns:a16="http://schemas.microsoft.com/office/drawing/2014/main" xmlns="" id="{D8D23F27-E668-3A4F-800D-7EB072DDDE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4809" y="9107550"/>
              <a:ext cx="3293673" cy="119336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" name="Rectangle 474">
              <a:extLst>
                <a:ext uri="{FF2B5EF4-FFF2-40B4-BE49-F238E27FC236}">
                  <a16:creationId xmlns:a16="http://schemas.microsoft.com/office/drawing/2014/main" xmlns="" id="{A5E79A15-05E2-1043-9129-9EC59DFD4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4809" y="9489425"/>
              <a:ext cx="3293673" cy="119336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" name="Rectangle 475">
              <a:extLst>
                <a:ext uri="{FF2B5EF4-FFF2-40B4-BE49-F238E27FC236}">
                  <a16:creationId xmlns:a16="http://schemas.microsoft.com/office/drawing/2014/main" xmlns="" id="{590279E6-53F9-B04E-AC03-EEE2F07AA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4809" y="9847433"/>
              <a:ext cx="3293673" cy="119336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" name="Rectangle 476">
              <a:extLst>
                <a:ext uri="{FF2B5EF4-FFF2-40B4-BE49-F238E27FC236}">
                  <a16:creationId xmlns:a16="http://schemas.microsoft.com/office/drawing/2014/main" xmlns="" id="{69CD537E-6586-084A-9652-12B83D404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4809" y="10229308"/>
              <a:ext cx="3293673" cy="119336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" name="Rectangle 477">
              <a:extLst>
                <a:ext uri="{FF2B5EF4-FFF2-40B4-BE49-F238E27FC236}">
                  <a16:creationId xmlns:a16="http://schemas.microsoft.com/office/drawing/2014/main" xmlns="" id="{13909325-765D-6041-8CA0-862DC8AEE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4809" y="10587316"/>
              <a:ext cx="3293673" cy="119336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" name="Rectangle 478">
              <a:extLst>
                <a:ext uri="{FF2B5EF4-FFF2-40B4-BE49-F238E27FC236}">
                  <a16:creationId xmlns:a16="http://schemas.microsoft.com/office/drawing/2014/main" xmlns="" id="{64DEFB0A-4FAD-6F49-9BEC-A7FD3987D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4809" y="10969191"/>
              <a:ext cx="3293673" cy="143203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" name="Rectangle 479">
              <a:extLst>
                <a:ext uri="{FF2B5EF4-FFF2-40B4-BE49-F238E27FC236}">
                  <a16:creationId xmlns:a16="http://schemas.microsoft.com/office/drawing/2014/main" xmlns="" id="{F21C6A1D-DACD-724D-B7F7-5128E24358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4809" y="11351066"/>
              <a:ext cx="3293673" cy="119336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" name="Rectangle 480">
              <a:extLst>
                <a:ext uri="{FF2B5EF4-FFF2-40B4-BE49-F238E27FC236}">
                  <a16:creationId xmlns:a16="http://schemas.microsoft.com/office/drawing/2014/main" xmlns="" id="{F16A9C09-B5BA-D440-BFBB-854239D16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4809" y="11732941"/>
              <a:ext cx="2386719" cy="119336"/>
            </a:xfrm>
            <a:prstGeom prst="rect">
              <a:avLst/>
            </a:prstGeom>
            <a:solidFill>
              <a:srgbClr val="E9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" name="Freeform 481">
              <a:extLst>
                <a:ext uri="{FF2B5EF4-FFF2-40B4-BE49-F238E27FC236}">
                  <a16:creationId xmlns:a16="http://schemas.microsoft.com/office/drawing/2014/main" xmlns="" id="{55A14D15-2F9D-6948-AF7F-FC311A886C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2934" y="7126573"/>
              <a:ext cx="95469" cy="5155314"/>
            </a:xfrm>
            <a:custGeom>
              <a:avLst/>
              <a:gdLst>
                <a:gd name="T0" fmla="*/ 0 w 24"/>
                <a:gd name="T1" fmla="*/ 1248 h 1296"/>
                <a:gd name="T2" fmla="*/ 24 w 24"/>
                <a:gd name="T3" fmla="*/ 1296 h 1296"/>
                <a:gd name="T4" fmla="*/ 24 w 24"/>
                <a:gd name="T5" fmla="*/ 1248 h 1296"/>
                <a:gd name="T6" fmla="*/ 0 w 24"/>
                <a:gd name="T7" fmla="*/ 1152 h 1296"/>
                <a:gd name="T8" fmla="*/ 24 w 24"/>
                <a:gd name="T9" fmla="*/ 1218 h 1296"/>
                <a:gd name="T10" fmla="*/ 24 w 24"/>
                <a:gd name="T11" fmla="*/ 1062 h 1296"/>
                <a:gd name="T12" fmla="*/ 0 w 24"/>
                <a:gd name="T13" fmla="*/ 1122 h 1296"/>
                <a:gd name="T14" fmla="*/ 24 w 24"/>
                <a:gd name="T15" fmla="*/ 1062 h 1296"/>
                <a:gd name="T16" fmla="*/ 0 w 24"/>
                <a:gd name="T17" fmla="*/ 960 h 1296"/>
                <a:gd name="T18" fmla="*/ 24 w 24"/>
                <a:gd name="T19" fmla="*/ 1026 h 1296"/>
                <a:gd name="T20" fmla="*/ 24 w 24"/>
                <a:gd name="T21" fmla="*/ 870 h 1296"/>
                <a:gd name="T22" fmla="*/ 0 w 24"/>
                <a:gd name="T23" fmla="*/ 930 h 1296"/>
                <a:gd name="T24" fmla="*/ 24 w 24"/>
                <a:gd name="T25" fmla="*/ 870 h 1296"/>
                <a:gd name="T26" fmla="*/ 0 w 24"/>
                <a:gd name="T27" fmla="*/ 774 h 1296"/>
                <a:gd name="T28" fmla="*/ 24 w 24"/>
                <a:gd name="T29" fmla="*/ 840 h 1296"/>
                <a:gd name="T30" fmla="*/ 24 w 24"/>
                <a:gd name="T31" fmla="*/ 684 h 1296"/>
                <a:gd name="T32" fmla="*/ 0 w 24"/>
                <a:gd name="T33" fmla="*/ 744 h 1296"/>
                <a:gd name="T34" fmla="*/ 24 w 24"/>
                <a:gd name="T35" fmla="*/ 684 h 1296"/>
                <a:gd name="T36" fmla="*/ 0 w 24"/>
                <a:gd name="T37" fmla="*/ 588 h 1296"/>
                <a:gd name="T38" fmla="*/ 24 w 24"/>
                <a:gd name="T39" fmla="*/ 654 h 1296"/>
                <a:gd name="T40" fmla="*/ 24 w 24"/>
                <a:gd name="T41" fmla="*/ 498 h 1296"/>
                <a:gd name="T42" fmla="*/ 0 w 24"/>
                <a:gd name="T43" fmla="*/ 558 h 1296"/>
                <a:gd name="T44" fmla="*/ 24 w 24"/>
                <a:gd name="T45" fmla="*/ 498 h 1296"/>
                <a:gd name="T46" fmla="*/ 0 w 24"/>
                <a:gd name="T47" fmla="*/ 408 h 1296"/>
                <a:gd name="T48" fmla="*/ 24 w 24"/>
                <a:gd name="T49" fmla="*/ 468 h 1296"/>
                <a:gd name="T50" fmla="*/ 24 w 24"/>
                <a:gd name="T51" fmla="*/ 162 h 1296"/>
                <a:gd name="T52" fmla="*/ 0 w 24"/>
                <a:gd name="T53" fmla="*/ 378 h 1296"/>
                <a:gd name="T54" fmla="*/ 24 w 24"/>
                <a:gd name="T55" fmla="*/ 162 h 1296"/>
                <a:gd name="T56" fmla="*/ 0 w 24"/>
                <a:gd name="T57" fmla="*/ 120 h 1296"/>
                <a:gd name="T58" fmla="*/ 24 w 24"/>
                <a:gd name="T59" fmla="*/ 138 h 1296"/>
                <a:gd name="T60" fmla="*/ 24 w 24"/>
                <a:gd name="T61" fmla="*/ 78 h 1296"/>
                <a:gd name="T62" fmla="*/ 0 w 24"/>
                <a:gd name="T63" fmla="*/ 96 h 1296"/>
                <a:gd name="T64" fmla="*/ 24 w 24"/>
                <a:gd name="T65" fmla="*/ 78 h 1296"/>
                <a:gd name="T66" fmla="*/ 0 w 24"/>
                <a:gd name="T67" fmla="*/ 0 h 1296"/>
                <a:gd name="T68" fmla="*/ 24 w 24"/>
                <a:gd name="T69" fmla="*/ 42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" h="1296">
                  <a:moveTo>
                    <a:pt x="24" y="1248"/>
                  </a:moveTo>
                  <a:lnTo>
                    <a:pt x="0" y="1248"/>
                  </a:lnTo>
                  <a:lnTo>
                    <a:pt x="0" y="1296"/>
                  </a:lnTo>
                  <a:lnTo>
                    <a:pt x="24" y="1296"/>
                  </a:lnTo>
                  <a:lnTo>
                    <a:pt x="24" y="1278"/>
                  </a:lnTo>
                  <a:lnTo>
                    <a:pt x="24" y="1248"/>
                  </a:lnTo>
                  <a:close/>
                  <a:moveTo>
                    <a:pt x="24" y="1152"/>
                  </a:moveTo>
                  <a:lnTo>
                    <a:pt x="0" y="1152"/>
                  </a:lnTo>
                  <a:lnTo>
                    <a:pt x="0" y="1218"/>
                  </a:lnTo>
                  <a:lnTo>
                    <a:pt x="24" y="1218"/>
                  </a:lnTo>
                  <a:lnTo>
                    <a:pt x="24" y="1152"/>
                  </a:lnTo>
                  <a:close/>
                  <a:moveTo>
                    <a:pt x="24" y="1062"/>
                  </a:moveTo>
                  <a:lnTo>
                    <a:pt x="0" y="1062"/>
                  </a:lnTo>
                  <a:lnTo>
                    <a:pt x="0" y="1122"/>
                  </a:lnTo>
                  <a:lnTo>
                    <a:pt x="24" y="1122"/>
                  </a:lnTo>
                  <a:lnTo>
                    <a:pt x="24" y="1062"/>
                  </a:lnTo>
                  <a:close/>
                  <a:moveTo>
                    <a:pt x="24" y="960"/>
                  </a:moveTo>
                  <a:lnTo>
                    <a:pt x="0" y="960"/>
                  </a:lnTo>
                  <a:lnTo>
                    <a:pt x="0" y="1026"/>
                  </a:lnTo>
                  <a:lnTo>
                    <a:pt x="24" y="1026"/>
                  </a:lnTo>
                  <a:lnTo>
                    <a:pt x="24" y="960"/>
                  </a:lnTo>
                  <a:close/>
                  <a:moveTo>
                    <a:pt x="24" y="870"/>
                  </a:moveTo>
                  <a:lnTo>
                    <a:pt x="0" y="870"/>
                  </a:lnTo>
                  <a:lnTo>
                    <a:pt x="0" y="930"/>
                  </a:lnTo>
                  <a:lnTo>
                    <a:pt x="24" y="930"/>
                  </a:lnTo>
                  <a:lnTo>
                    <a:pt x="24" y="870"/>
                  </a:lnTo>
                  <a:close/>
                  <a:moveTo>
                    <a:pt x="24" y="774"/>
                  </a:moveTo>
                  <a:lnTo>
                    <a:pt x="0" y="774"/>
                  </a:lnTo>
                  <a:lnTo>
                    <a:pt x="0" y="840"/>
                  </a:lnTo>
                  <a:lnTo>
                    <a:pt x="24" y="840"/>
                  </a:lnTo>
                  <a:lnTo>
                    <a:pt x="24" y="774"/>
                  </a:lnTo>
                  <a:close/>
                  <a:moveTo>
                    <a:pt x="24" y="684"/>
                  </a:moveTo>
                  <a:lnTo>
                    <a:pt x="0" y="684"/>
                  </a:lnTo>
                  <a:lnTo>
                    <a:pt x="0" y="744"/>
                  </a:lnTo>
                  <a:lnTo>
                    <a:pt x="24" y="744"/>
                  </a:lnTo>
                  <a:lnTo>
                    <a:pt x="24" y="684"/>
                  </a:lnTo>
                  <a:close/>
                  <a:moveTo>
                    <a:pt x="24" y="588"/>
                  </a:moveTo>
                  <a:lnTo>
                    <a:pt x="0" y="588"/>
                  </a:lnTo>
                  <a:lnTo>
                    <a:pt x="0" y="654"/>
                  </a:lnTo>
                  <a:lnTo>
                    <a:pt x="24" y="654"/>
                  </a:lnTo>
                  <a:lnTo>
                    <a:pt x="24" y="588"/>
                  </a:lnTo>
                  <a:close/>
                  <a:moveTo>
                    <a:pt x="24" y="498"/>
                  </a:moveTo>
                  <a:lnTo>
                    <a:pt x="0" y="498"/>
                  </a:lnTo>
                  <a:lnTo>
                    <a:pt x="0" y="558"/>
                  </a:lnTo>
                  <a:lnTo>
                    <a:pt x="24" y="558"/>
                  </a:lnTo>
                  <a:lnTo>
                    <a:pt x="24" y="498"/>
                  </a:lnTo>
                  <a:close/>
                  <a:moveTo>
                    <a:pt x="24" y="408"/>
                  </a:moveTo>
                  <a:lnTo>
                    <a:pt x="0" y="408"/>
                  </a:lnTo>
                  <a:lnTo>
                    <a:pt x="0" y="468"/>
                  </a:lnTo>
                  <a:lnTo>
                    <a:pt x="24" y="468"/>
                  </a:lnTo>
                  <a:lnTo>
                    <a:pt x="24" y="408"/>
                  </a:lnTo>
                  <a:close/>
                  <a:moveTo>
                    <a:pt x="24" y="162"/>
                  </a:moveTo>
                  <a:lnTo>
                    <a:pt x="0" y="162"/>
                  </a:lnTo>
                  <a:lnTo>
                    <a:pt x="0" y="378"/>
                  </a:lnTo>
                  <a:lnTo>
                    <a:pt x="24" y="378"/>
                  </a:lnTo>
                  <a:lnTo>
                    <a:pt x="24" y="162"/>
                  </a:lnTo>
                  <a:close/>
                  <a:moveTo>
                    <a:pt x="24" y="120"/>
                  </a:moveTo>
                  <a:lnTo>
                    <a:pt x="0" y="120"/>
                  </a:lnTo>
                  <a:lnTo>
                    <a:pt x="0" y="138"/>
                  </a:lnTo>
                  <a:lnTo>
                    <a:pt x="24" y="138"/>
                  </a:lnTo>
                  <a:lnTo>
                    <a:pt x="24" y="120"/>
                  </a:lnTo>
                  <a:close/>
                  <a:moveTo>
                    <a:pt x="24" y="78"/>
                  </a:moveTo>
                  <a:lnTo>
                    <a:pt x="0" y="78"/>
                  </a:lnTo>
                  <a:lnTo>
                    <a:pt x="0" y="96"/>
                  </a:lnTo>
                  <a:lnTo>
                    <a:pt x="24" y="96"/>
                  </a:lnTo>
                  <a:lnTo>
                    <a:pt x="24" y="78"/>
                  </a:lnTo>
                  <a:close/>
                  <a:moveTo>
                    <a:pt x="24" y="0"/>
                  </a:moveTo>
                  <a:lnTo>
                    <a:pt x="0" y="0"/>
                  </a:lnTo>
                  <a:lnTo>
                    <a:pt x="0" y="42"/>
                  </a:lnTo>
                  <a:lnTo>
                    <a:pt x="24" y="4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DBDA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" name="Freeform 482">
              <a:extLst>
                <a:ext uri="{FF2B5EF4-FFF2-40B4-BE49-F238E27FC236}">
                  <a16:creationId xmlns:a16="http://schemas.microsoft.com/office/drawing/2014/main" xmlns="" id="{F9B67625-962B-8F49-B9C6-88B1950EE9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2934" y="7126573"/>
              <a:ext cx="95469" cy="5155314"/>
            </a:xfrm>
            <a:custGeom>
              <a:avLst/>
              <a:gdLst>
                <a:gd name="T0" fmla="*/ 0 w 24"/>
                <a:gd name="T1" fmla="*/ 1248 h 1296"/>
                <a:gd name="T2" fmla="*/ 24 w 24"/>
                <a:gd name="T3" fmla="*/ 1296 h 1296"/>
                <a:gd name="T4" fmla="*/ 24 w 24"/>
                <a:gd name="T5" fmla="*/ 1248 h 1296"/>
                <a:gd name="T6" fmla="*/ 0 w 24"/>
                <a:gd name="T7" fmla="*/ 1152 h 1296"/>
                <a:gd name="T8" fmla="*/ 24 w 24"/>
                <a:gd name="T9" fmla="*/ 1218 h 1296"/>
                <a:gd name="T10" fmla="*/ 24 w 24"/>
                <a:gd name="T11" fmla="*/ 1062 h 1296"/>
                <a:gd name="T12" fmla="*/ 0 w 24"/>
                <a:gd name="T13" fmla="*/ 1122 h 1296"/>
                <a:gd name="T14" fmla="*/ 24 w 24"/>
                <a:gd name="T15" fmla="*/ 1062 h 1296"/>
                <a:gd name="T16" fmla="*/ 0 w 24"/>
                <a:gd name="T17" fmla="*/ 960 h 1296"/>
                <a:gd name="T18" fmla="*/ 24 w 24"/>
                <a:gd name="T19" fmla="*/ 1026 h 1296"/>
                <a:gd name="T20" fmla="*/ 24 w 24"/>
                <a:gd name="T21" fmla="*/ 870 h 1296"/>
                <a:gd name="T22" fmla="*/ 0 w 24"/>
                <a:gd name="T23" fmla="*/ 930 h 1296"/>
                <a:gd name="T24" fmla="*/ 24 w 24"/>
                <a:gd name="T25" fmla="*/ 870 h 1296"/>
                <a:gd name="T26" fmla="*/ 0 w 24"/>
                <a:gd name="T27" fmla="*/ 774 h 1296"/>
                <a:gd name="T28" fmla="*/ 24 w 24"/>
                <a:gd name="T29" fmla="*/ 840 h 1296"/>
                <a:gd name="T30" fmla="*/ 24 w 24"/>
                <a:gd name="T31" fmla="*/ 684 h 1296"/>
                <a:gd name="T32" fmla="*/ 0 w 24"/>
                <a:gd name="T33" fmla="*/ 744 h 1296"/>
                <a:gd name="T34" fmla="*/ 24 w 24"/>
                <a:gd name="T35" fmla="*/ 684 h 1296"/>
                <a:gd name="T36" fmla="*/ 0 w 24"/>
                <a:gd name="T37" fmla="*/ 588 h 1296"/>
                <a:gd name="T38" fmla="*/ 24 w 24"/>
                <a:gd name="T39" fmla="*/ 654 h 1296"/>
                <a:gd name="T40" fmla="*/ 24 w 24"/>
                <a:gd name="T41" fmla="*/ 498 h 1296"/>
                <a:gd name="T42" fmla="*/ 0 w 24"/>
                <a:gd name="T43" fmla="*/ 558 h 1296"/>
                <a:gd name="T44" fmla="*/ 24 w 24"/>
                <a:gd name="T45" fmla="*/ 498 h 1296"/>
                <a:gd name="T46" fmla="*/ 0 w 24"/>
                <a:gd name="T47" fmla="*/ 408 h 1296"/>
                <a:gd name="T48" fmla="*/ 24 w 24"/>
                <a:gd name="T49" fmla="*/ 468 h 1296"/>
                <a:gd name="T50" fmla="*/ 24 w 24"/>
                <a:gd name="T51" fmla="*/ 162 h 1296"/>
                <a:gd name="T52" fmla="*/ 0 w 24"/>
                <a:gd name="T53" fmla="*/ 378 h 1296"/>
                <a:gd name="T54" fmla="*/ 24 w 24"/>
                <a:gd name="T55" fmla="*/ 162 h 1296"/>
                <a:gd name="T56" fmla="*/ 0 w 24"/>
                <a:gd name="T57" fmla="*/ 120 h 1296"/>
                <a:gd name="T58" fmla="*/ 24 w 24"/>
                <a:gd name="T59" fmla="*/ 138 h 1296"/>
                <a:gd name="T60" fmla="*/ 24 w 24"/>
                <a:gd name="T61" fmla="*/ 78 h 1296"/>
                <a:gd name="T62" fmla="*/ 0 w 24"/>
                <a:gd name="T63" fmla="*/ 96 h 1296"/>
                <a:gd name="T64" fmla="*/ 24 w 24"/>
                <a:gd name="T65" fmla="*/ 78 h 1296"/>
                <a:gd name="T66" fmla="*/ 0 w 24"/>
                <a:gd name="T67" fmla="*/ 0 h 1296"/>
                <a:gd name="T68" fmla="*/ 24 w 24"/>
                <a:gd name="T69" fmla="*/ 42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" h="1296">
                  <a:moveTo>
                    <a:pt x="24" y="1248"/>
                  </a:moveTo>
                  <a:lnTo>
                    <a:pt x="0" y="1248"/>
                  </a:lnTo>
                  <a:lnTo>
                    <a:pt x="0" y="1296"/>
                  </a:lnTo>
                  <a:lnTo>
                    <a:pt x="24" y="1296"/>
                  </a:lnTo>
                  <a:lnTo>
                    <a:pt x="24" y="1278"/>
                  </a:lnTo>
                  <a:lnTo>
                    <a:pt x="24" y="1248"/>
                  </a:lnTo>
                  <a:moveTo>
                    <a:pt x="24" y="1152"/>
                  </a:moveTo>
                  <a:lnTo>
                    <a:pt x="0" y="1152"/>
                  </a:lnTo>
                  <a:lnTo>
                    <a:pt x="0" y="1218"/>
                  </a:lnTo>
                  <a:lnTo>
                    <a:pt x="24" y="1218"/>
                  </a:lnTo>
                  <a:lnTo>
                    <a:pt x="24" y="1152"/>
                  </a:lnTo>
                  <a:moveTo>
                    <a:pt x="24" y="1062"/>
                  </a:moveTo>
                  <a:lnTo>
                    <a:pt x="0" y="1062"/>
                  </a:lnTo>
                  <a:lnTo>
                    <a:pt x="0" y="1122"/>
                  </a:lnTo>
                  <a:lnTo>
                    <a:pt x="24" y="1122"/>
                  </a:lnTo>
                  <a:lnTo>
                    <a:pt x="24" y="1062"/>
                  </a:lnTo>
                  <a:moveTo>
                    <a:pt x="24" y="960"/>
                  </a:moveTo>
                  <a:lnTo>
                    <a:pt x="0" y="960"/>
                  </a:lnTo>
                  <a:lnTo>
                    <a:pt x="0" y="1026"/>
                  </a:lnTo>
                  <a:lnTo>
                    <a:pt x="24" y="1026"/>
                  </a:lnTo>
                  <a:lnTo>
                    <a:pt x="24" y="960"/>
                  </a:lnTo>
                  <a:moveTo>
                    <a:pt x="24" y="870"/>
                  </a:moveTo>
                  <a:lnTo>
                    <a:pt x="0" y="870"/>
                  </a:lnTo>
                  <a:lnTo>
                    <a:pt x="0" y="930"/>
                  </a:lnTo>
                  <a:lnTo>
                    <a:pt x="24" y="930"/>
                  </a:lnTo>
                  <a:lnTo>
                    <a:pt x="24" y="870"/>
                  </a:lnTo>
                  <a:moveTo>
                    <a:pt x="24" y="774"/>
                  </a:moveTo>
                  <a:lnTo>
                    <a:pt x="0" y="774"/>
                  </a:lnTo>
                  <a:lnTo>
                    <a:pt x="0" y="840"/>
                  </a:lnTo>
                  <a:lnTo>
                    <a:pt x="24" y="840"/>
                  </a:lnTo>
                  <a:lnTo>
                    <a:pt x="24" y="774"/>
                  </a:lnTo>
                  <a:moveTo>
                    <a:pt x="24" y="684"/>
                  </a:moveTo>
                  <a:lnTo>
                    <a:pt x="0" y="684"/>
                  </a:lnTo>
                  <a:lnTo>
                    <a:pt x="0" y="744"/>
                  </a:lnTo>
                  <a:lnTo>
                    <a:pt x="24" y="744"/>
                  </a:lnTo>
                  <a:lnTo>
                    <a:pt x="24" y="684"/>
                  </a:lnTo>
                  <a:moveTo>
                    <a:pt x="24" y="588"/>
                  </a:moveTo>
                  <a:lnTo>
                    <a:pt x="0" y="588"/>
                  </a:lnTo>
                  <a:lnTo>
                    <a:pt x="0" y="654"/>
                  </a:lnTo>
                  <a:lnTo>
                    <a:pt x="24" y="654"/>
                  </a:lnTo>
                  <a:lnTo>
                    <a:pt x="24" y="588"/>
                  </a:lnTo>
                  <a:moveTo>
                    <a:pt x="24" y="498"/>
                  </a:moveTo>
                  <a:lnTo>
                    <a:pt x="0" y="498"/>
                  </a:lnTo>
                  <a:lnTo>
                    <a:pt x="0" y="558"/>
                  </a:lnTo>
                  <a:lnTo>
                    <a:pt x="24" y="558"/>
                  </a:lnTo>
                  <a:lnTo>
                    <a:pt x="24" y="498"/>
                  </a:lnTo>
                  <a:moveTo>
                    <a:pt x="24" y="408"/>
                  </a:moveTo>
                  <a:lnTo>
                    <a:pt x="0" y="408"/>
                  </a:lnTo>
                  <a:lnTo>
                    <a:pt x="0" y="468"/>
                  </a:lnTo>
                  <a:lnTo>
                    <a:pt x="24" y="468"/>
                  </a:lnTo>
                  <a:lnTo>
                    <a:pt x="24" y="408"/>
                  </a:lnTo>
                  <a:moveTo>
                    <a:pt x="24" y="162"/>
                  </a:moveTo>
                  <a:lnTo>
                    <a:pt x="0" y="162"/>
                  </a:lnTo>
                  <a:lnTo>
                    <a:pt x="0" y="378"/>
                  </a:lnTo>
                  <a:lnTo>
                    <a:pt x="24" y="378"/>
                  </a:lnTo>
                  <a:lnTo>
                    <a:pt x="24" y="162"/>
                  </a:lnTo>
                  <a:moveTo>
                    <a:pt x="24" y="120"/>
                  </a:moveTo>
                  <a:lnTo>
                    <a:pt x="0" y="120"/>
                  </a:lnTo>
                  <a:lnTo>
                    <a:pt x="0" y="138"/>
                  </a:lnTo>
                  <a:lnTo>
                    <a:pt x="24" y="138"/>
                  </a:lnTo>
                  <a:lnTo>
                    <a:pt x="24" y="120"/>
                  </a:lnTo>
                  <a:moveTo>
                    <a:pt x="24" y="78"/>
                  </a:moveTo>
                  <a:lnTo>
                    <a:pt x="0" y="78"/>
                  </a:lnTo>
                  <a:lnTo>
                    <a:pt x="0" y="96"/>
                  </a:lnTo>
                  <a:lnTo>
                    <a:pt x="24" y="96"/>
                  </a:lnTo>
                  <a:lnTo>
                    <a:pt x="24" y="78"/>
                  </a:lnTo>
                  <a:moveTo>
                    <a:pt x="24" y="0"/>
                  </a:moveTo>
                  <a:lnTo>
                    <a:pt x="0" y="0"/>
                  </a:lnTo>
                  <a:lnTo>
                    <a:pt x="0" y="42"/>
                  </a:lnTo>
                  <a:lnTo>
                    <a:pt x="24" y="42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" name="Rectangle 483">
              <a:extLst>
                <a:ext uri="{FF2B5EF4-FFF2-40B4-BE49-F238E27FC236}">
                  <a16:creationId xmlns:a16="http://schemas.microsoft.com/office/drawing/2014/main" xmlns="" id="{4B1E1AEC-9F8B-BD48-B74B-746984573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7293644"/>
              <a:ext cx="95469" cy="143203"/>
            </a:xfrm>
            <a:prstGeom prst="rect">
              <a:avLst/>
            </a:prstGeom>
            <a:solidFill>
              <a:srgbClr val="CECE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" name="Rectangle 484">
              <a:extLst>
                <a:ext uri="{FF2B5EF4-FFF2-40B4-BE49-F238E27FC236}">
                  <a16:creationId xmlns:a16="http://schemas.microsoft.com/office/drawing/2014/main" xmlns="" id="{05C98AFF-4CE5-B946-81E8-9569B7272B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7293644"/>
              <a:ext cx="95469" cy="143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" name="Rectangle 485">
              <a:extLst>
                <a:ext uri="{FF2B5EF4-FFF2-40B4-BE49-F238E27FC236}">
                  <a16:creationId xmlns:a16="http://schemas.microsoft.com/office/drawing/2014/main" xmlns="" id="{9DAB0933-4E05-6742-AB41-B4AB525398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7508448"/>
              <a:ext cx="95469" cy="95469"/>
            </a:xfrm>
            <a:prstGeom prst="rect">
              <a:avLst/>
            </a:prstGeom>
            <a:solidFill>
              <a:srgbClr val="CECE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" name="Rectangle 486">
              <a:extLst>
                <a:ext uri="{FF2B5EF4-FFF2-40B4-BE49-F238E27FC236}">
                  <a16:creationId xmlns:a16="http://schemas.microsoft.com/office/drawing/2014/main" xmlns="" id="{DA9C7304-3E2C-7443-BD51-241A9A1E3A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7508448"/>
              <a:ext cx="95469" cy="95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" name="Rectangle 487">
              <a:extLst>
                <a:ext uri="{FF2B5EF4-FFF2-40B4-BE49-F238E27FC236}">
                  <a16:creationId xmlns:a16="http://schemas.microsoft.com/office/drawing/2014/main" xmlns="" id="{61490D9E-0B7B-CB4B-BF64-CE7BC3525B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7675519"/>
              <a:ext cx="95469" cy="95469"/>
            </a:xfrm>
            <a:prstGeom prst="rect">
              <a:avLst/>
            </a:prstGeom>
            <a:solidFill>
              <a:srgbClr val="CECE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" name="Rectangle 488">
              <a:extLst>
                <a:ext uri="{FF2B5EF4-FFF2-40B4-BE49-F238E27FC236}">
                  <a16:creationId xmlns:a16="http://schemas.microsoft.com/office/drawing/2014/main" xmlns="" id="{B0F09950-24B1-E14C-9851-130D43A9C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7675519"/>
              <a:ext cx="95469" cy="95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2" name="Rectangle 489">
              <a:extLst>
                <a:ext uri="{FF2B5EF4-FFF2-40B4-BE49-F238E27FC236}">
                  <a16:creationId xmlns:a16="http://schemas.microsoft.com/office/drawing/2014/main" xmlns="" id="{52CCBC23-7CB8-A749-AF4D-40695EAEE4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8630206"/>
              <a:ext cx="95469" cy="119336"/>
            </a:xfrm>
            <a:prstGeom prst="rect">
              <a:avLst/>
            </a:prstGeom>
            <a:solidFill>
              <a:srgbClr val="CECE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3" name="Rectangle 490">
              <a:extLst>
                <a:ext uri="{FF2B5EF4-FFF2-40B4-BE49-F238E27FC236}">
                  <a16:creationId xmlns:a16="http://schemas.microsoft.com/office/drawing/2014/main" xmlns="" id="{45113FE5-7A37-5043-9E52-0AD6DFDD4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8630206"/>
              <a:ext cx="95469" cy="11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4" name="Rectangle 491">
              <a:extLst>
                <a:ext uri="{FF2B5EF4-FFF2-40B4-BE49-F238E27FC236}">
                  <a16:creationId xmlns:a16="http://schemas.microsoft.com/office/drawing/2014/main" xmlns="" id="{367C35CC-3051-B84F-B6E6-09D46E155C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8988214"/>
              <a:ext cx="95469" cy="119336"/>
            </a:xfrm>
            <a:prstGeom prst="rect">
              <a:avLst/>
            </a:prstGeom>
            <a:solidFill>
              <a:srgbClr val="CECE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5" name="Rectangle 492">
              <a:extLst>
                <a:ext uri="{FF2B5EF4-FFF2-40B4-BE49-F238E27FC236}">
                  <a16:creationId xmlns:a16="http://schemas.microsoft.com/office/drawing/2014/main" xmlns="" id="{602255FA-733C-B148-B522-F99112A8E4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8988214"/>
              <a:ext cx="95469" cy="11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6" name="Rectangle 493">
              <a:extLst>
                <a:ext uri="{FF2B5EF4-FFF2-40B4-BE49-F238E27FC236}">
                  <a16:creationId xmlns:a16="http://schemas.microsoft.com/office/drawing/2014/main" xmlns="" id="{DBD877CE-BE95-F54D-862D-6A7C31252A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9346222"/>
              <a:ext cx="95469" cy="119336"/>
            </a:xfrm>
            <a:prstGeom prst="rect">
              <a:avLst/>
            </a:prstGeom>
            <a:solidFill>
              <a:srgbClr val="CECE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7" name="Rectangle 494">
              <a:extLst>
                <a:ext uri="{FF2B5EF4-FFF2-40B4-BE49-F238E27FC236}">
                  <a16:creationId xmlns:a16="http://schemas.microsoft.com/office/drawing/2014/main" xmlns="" id="{DFD825E1-EBCD-F74D-930B-68F0FDBAF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9346222"/>
              <a:ext cx="95469" cy="11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8" name="Rectangle 495">
              <a:extLst>
                <a:ext uri="{FF2B5EF4-FFF2-40B4-BE49-F238E27FC236}">
                  <a16:creationId xmlns:a16="http://schemas.microsoft.com/office/drawing/2014/main" xmlns="" id="{B23CDDCF-AFB7-D64A-B8D5-68B3F0C51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9728097"/>
              <a:ext cx="95469" cy="119336"/>
            </a:xfrm>
            <a:prstGeom prst="rect">
              <a:avLst/>
            </a:prstGeom>
            <a:solidFill>
              <a:srgbClr val="CECE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9" name="Rectangle 496">
              <a:extLst>
                <a:ext uri="{FF2B5EF4-FFF2-40B4-BE49-F238E27FC236}">
                  <a16:creationId xmlns:a16="http://schemas.microsoft.com/office/drawing/2014/main" xmlns="" id="{1673CCE8-4F2E-E24C-BADB-0736CD9087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9728097"/>
              <a:ext cx="95469" cy="11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0" name="Rectangle 497">
              <a:extLst>
                <a:ext uri="{FF2B5EF4-FFF2-40B4-BE49-F238E27FC236}">
                  <a16:creationId xmlns:a16="http://schemas.microsoft.com/office/drawing/2014/main" xmlns="" id="{604C90D8-10AA-4444-A677-436C6C35D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10086105"/>
              <a:ext cx="95469" cy="119336"/>
            </a:xfrm>
            <a:prstGeom prst="rect">
              <a:avLst/>
            </a:prstGeom>
            <a:solidFill>
              <a:srgbClr val="CECE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1" name="Rectangle 498">
              <a:extLst>
                <a:ext uri="{FF2B5EF4-FFF2-40B4-BE49-F238E27FC236}">
                  <a16:creationId xmlns:a16="http://schemas.microsoft.com/office/drawing/2014/main" xmlns="" id="{62869113-87EB-3D46-9215-62CA6A229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10086105"/>
              <a:ext cx="95469" cy="11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2" name="Rectangle 499">
              <a:extLst>
                <a:ext uri="{FF2B5EF4-FFF2-40B4-BE49-F238E27FC236}">
                  <a16:creationId xmlns:a16="http://schemas.microsoft.com/office/drawing/2014/main" xmlns="" id="{36C709D6-1253-BB4F-9E6B-89E7787CC5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10467980"/>
              <a:ext cx="95469" cy="119336"/>
            </a:xfrm>
            <a:prstGeom prst="rect">
              <a:avLst/>
            </a:prstGeom>
            <a:solidFill>
              <a:srgbClr val="CECE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3" name="Rectangle 500">
              <a:extLst>
                <a:ext uri="{FF2B5EF4-FFF2-40B4-BE49-F238E27FC236}">
                  <a16:creationId xmlns:a16="http://schemas.microsoft.com/office/drawing/2014/main" xmlns="" id="{8C2AAEAB-E993-4A40-9F19-DD2458F38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10467980"/>
              <a:ext cx="95469" cy="11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4" name="Rectangle 501">
              <a:extLst>
                <a:ext uri="{FF2B5EF4-FFF2-40B4-BE49-F238E27FC236}">
                  <a16:creationId xmlns:a16="http://schemas.microsoft.com/office/drawing/2014/main" xmlns="" id="{16E42D47-596E-3748-89E9-77D59BB8B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10825988"/>
              <a:ext cx="95469" cy="119336"/>
            </a:xfrm>
            <a:prstGeom prst="rect">
              <a:avLst/>
            </a:prstGeom>
            <a:solidFill>
              <a:srgbClr val="CECE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5" name="Rectangle 502">
              <a:extLst>
                <a:ext uri="{FF2B5EF4-FFF2-40B4-BE49-F238E27FC236}">
                  <a16:creationId xmlns:a16="http://schemas.microsoft.com/office/drawing/2014/main" xmlns="" id="{51A7D3D3-BE4F-4240-912F-17CC187D0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10825988"/>
              <a:ext cx="95469" cy="11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6" name="Rectangle 503">
              <a:extLst>
                <a:ext uri="{FF2B5EF4-FFF2-40B4-BE49-F238E27FC236}">
                  <a16:creationId xmlns:a16="http://schemas.microsoft.com/office/drawing/2014/main" xmlns="" id="{A8EF1DAB-6297-9144-9C5A-55ED97221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11207863"/>
              <a:ext cx="95469" cy="143203"/>
            </a:xfrm>
            <a:prstGeom prst="rect">
              <a:avLst/>
            </a:prstGeom>
            <a:solidFill>
              <a:srgbClr val="CECE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7" name="Rectangle 504">
              <a:extLst>
                <a:ext uri="{FF2B5EF4-FFF2-40B4-BE49-F238E27FC236}">
                  <a16:creationId xmlns:a16="http://schemas.microsoft.com/office/drawing/2014/main" xmlns="" id="{37D563FA-04A3-8D41-9765-3D7F909F1A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11207863"/>
              <a:ext cx="95469" cy="143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8" name="Rectangle 505">
              <a:extLst>
                <a:ext uri="{FF2B5EF4-FFF2-40B4-BE49-F238E27FC236}">
                  <a16:creationId xmlns:a16="http://schemas.microsoft.com/office/drawing/2014/main" xmlns="" id="{A5E8F8FE-F37F-F544-BB91-A2EA4F5B62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11589738"/>
              <a:ext cx="95469" cy="119336"/>
            </a:xfrm>
            <a:prstGeom prst="rect">
              <a:avLst/>
            </a:prstGeom>
            <a:solidFill>
              <a:srgbClr val="CECE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9" name="Rectangle 506">
              <a:extLst>
                <a:ext uri="{FF2B5EF4-FFF2-40B4-BE49-F238E27FC236}">
                  <a16:creationId xmlns:a16="http://schemas.microsoft.com/office/drawing/2014/main" xmlns="" id="{0AF0D57B-4528-4746-BB41-B827ED0060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11589738"/>
              <a:ext cx="95469" cy="11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0" name="Rectangle 507">
              <a:extLst>
                <a:ext uri="{FF2B5EF4-FFF2-40B4-BE49-F238E27FC236}">
                  <a16:creationId xmlns:a16="http://schemas.microsoft.com/office/drawing/2014/main" xmlns="" id="{0E1CFB7E-3276-DE4E-8DD5-EC1FF4760B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11971613"/>
              <a:ext cx="95469" cy="119336"/>
            </a:xfrm>
            <a:prstGeom prst="rect">
              <a:avLst/>
            </a:prstGeom>
            <a:solidFill>
              <a:srgbClr val="CECE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1" name="Rectangle 508">
              <a:extLst>
                <a:ext uri="{FF2B5EF4-FFF2-40B4-BE49-F238E27FC236}">
                  <a16:creationId xmlns:a16="http://schemas.microsoft.com/office/drawing/2014/main" xmlns="" id="{2A433099-9162-1242-8998-C98F818E9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12934" y="11971613"/>
              <a:ext cx="95469" cy="11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2" name="Freeform 509">
              <a:extLst>
                <a:ext uri="{FF2B5EF4-FFF2-40B4-BE49-F238E27FC236}">
                  <a16:creationId xmlns:a16="http://schemas.microsoft.com/office/drawing/2014/main" xmlns="" id="{FA637DAC-64EE-6A45-8671-00A906029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8403" y="7126573"/>
              <a:ext cx="0" cy="5083712"/>
            </a:xfrm>
            <a:custGeom>
              <a:avLst/>
              <a:gdLst>
                <a:gd name="T0" fmla="*/ 0 h 1278"/>
                <a:gd name="T1" fmla="*/ 0 h 1278"/>
                <a:gd name="T2" fmla="*/ 42 h 1278"/>
                <a:gd name="T3" fmla="*/ 78 h 1278"/>
                <a:gd name="T4" fmla="*/ 96 h 1278"/>
                <a:gd name="T5" fmla="*/ 120 h 1278"/>
                <a:gd name="T6" fmla="*/ 138 h 1278"/>
                <a:gd name="T7" fmla="*/ 162 h 1278"/>
                <a:gd name="T8" fmla="*/ 378 h 1278"/>
                <a:gd name="T9" fmla="*/ 408 h 1278"/>
                <a:gd name="T10" fmla="*/ 468 h 1278"/>
                <a:gd name="T11" fmla="*/ 498 h 1278"/>
                <a:gd name="T12" fmla="*/ 558 h 1278"/>
                <a:gd name="T13" fmla="*/ 588 h 1278"/>
                <a:gd name="T14" fmla="*/ 654 h 1278"/>
                <a:gd name="T15" fmla="*/ 684 h 1278"/>
                <a:gd name="T16" fmla="*/ 744 h 1278"/>
                <a:gd name="T17" fmla="*/ 774 h 1278"/>
                <a:gd name="T18" fmla="*/ 840 h 1278"/>
                <a:gd name="T19" fmla="*/ 870 h 1278"/>
                <a:gd name="T20" fmla="*/ 930 h 1278"/>
                <a:gd name="T21" fmla="*/ 960 h 1278"/>
                <a:gd name="T22" fmla="*/ 1026 h 1278"/>
                <a:gd name="T23" fmla="*/ 1062 h 1278"/>
                <a:gd name="T24" fmla="*/ 1122 h 1278"/>
                <a:gd name="T25" fmla="*/ 1152 h 1278"/>
                <a:gd name="T26" fmla="*/ 1218 h 1278"/>
                <a:gd name="T27" fmla="*/ 1248 h 1278"/>
                <a:gd name="T28" fmla="*/ 1278 h 1278"/>
                <a:gd name="T29" fmla="*/ 0 h 12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  <a:cxn ang="0">
                  <a:pos x="0" y="T21"/>
                </a:cxn>
                <a:cxn ang="0">
                  <a:pos x="0" y="T22"/>
                </a:cxn>
                <a:cxn ang="0">
                  <a:pos x="0" y="T23"/>
                </a:cxn>
                <a:cxn ang="0">
                  <a:pos x="0" y="T24"/>
                </a:cxn>
                <a:cxn ang="0">
                  <a:pos x="0" y="T25"/>
                </a:cxn>
                <a:cxn ang="0">
                  <a:pos x="0" y="T26"/>
                </a:cxn>
                <a:cxn ang="0">
                  <a:pos x="0" y="T27"/>
                </a:cxn>
                <a:cxn ang="0">
                  <a:pos x="0" y="T28"/>
                </a:cxn>
                <a:cxn ang="0">
                  <a:pos x="0" y="T29"/>
                </a:cxn>
              </a:cxnLst>
              <a:rect l="0" t="0" r="r" b="b"/>
              <a:pathLst>
                <a:path h="1278">
                  <a:moveTo>
                    <a:pt x="0" y="0"/>
                  </a:moveTo>
                  <a:lnTo>
                    <a:pt x="0" y="0"/>
                  </a:lnTo>
                  <a:lnTo>
                    <a:pt x="0" y="42"/>
                  </a:lnTo>
                  <a:lnTo>
                    <a:pt x="0" y="78"/>
                  </a:lnTo>
                  <a:lnTo>
                    <a:pt x="0" y="96"/>
                  </a:lnTo>
                  <a:lnTo>
                    <a:pt x="0" y="120"/>
                  </a:lnTo>
                  <a:lnTo>
                    <a:pt x="0" y="138"/>
                  </a:lnTo>
                  <a:lnTo>
                    <a:pt x="0" y="162"/>
                  </a:lnTo>
                  <a:lnTo>
                    <a:pt x="0" y="378"/>
                  </a:lnTo>
                  <a:lnTo>
                    <a:pt x="0" y="408"/>
                  </a:lnTo>
                  <a:lnTo>
                    <a:pt x="0" y="468"/>
                  </a:lnTo>
                  <a:lnTo>
                    <a:pt x="0" y="498"/>
                  </a:lnTo>
                  <a:lnTo>
                    <a:pt x="0" y="558"/>
                  </a:lnTo>
                  <a:lnTo>
                    <a:pt x="0" y="588"/>
                  </a:lnTo>
                  <a:lnTo>
                    <a:pt x="0" y="654"/>
                  </a:lnTo>
                  <a:lnTo>
                    <a:pt x="0" y="684"/>
                  </a:lnTo>
                  <a:lnTo>
                    <a:pt x="0" y="744"/>
                  </a:lnTo>
                  <a:lnTo>
                    <a:pt x="0" y="774"/>
                  </a:lnTo>
                  <a:lnTo>
                    <a:pt x="0" y="840"/>
                  </a:lnTo>
                  <a:lnTo>
                    <a:pt x="0" y="870"/>
                  </a:lnTo>
                  <a:lnTo>
                    <a:pt x="0" y="930"/>
                  </a:lnTo>
                  <a:lnTo>
                    <a:pt x="0" y="960"/>
                  </a:lnTo>
                  <a:lnTo>
                    <a:pt x="0" y="1026"/>
                  </a:lnTo>
                  <a:lnTo>
                    <a:pt x="0" y="1062"/>
                  </a:lnTo>
                  <a:lnTo>
                    <a:pt x="0" y="1122"/>
                  </a:lnTo>
                  <a:lnTo>
                    <a:pt x="0" y="1152"/>
                  </a:lnTo>
                  <a:lnTo>
                    <a:pt x="0" y="1218"/>
                  </a:lnTo>
                  <a:lnTo>
                    <a:pt x="0" y="1248"/>
                  </a:lnTo>
                  <a:lnTo>
                    <a:pt x="0" y="1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DA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3" name="Freeform 510">
              <a:extLst>
                <a:ext uri="{FF2B5EF4-FFF2-40B4-BE49-F238E27FC236}">
                  <a16:creationId xmlns:a16="http://schemas.microsoft.com/office/drawing/2014/main" xmlns="" id="{B75E0E38-12C5-5447-B032-400EF7D82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8403" y="7126573"/>
              <a:ext cx="0" cy="5083712"/>
            </a:xfrm>
            <a:custGeom>
              <a:avLst/>
              <a:gdLst>
                <a:gd name="T0" fmla="*/ 0 h 1278"/>
                <a:gd name="T1" fmla="*/ 0 h 1278"/>
                <a:gd name="T2" fmla="*/ 42 h 1278"/>
                <a:gd name="T3" fmla="*/ 78 h 1278"/>
                <a:gd name="T4" fmla="*/ 96 h 1278"/>
                <a:gd name="T5" fmla="*/ 120 h 1278"/>
                <a:gd name="T6" fmla="*/ 138 h 1278"/>
                <a:gd name="T7" fmla="*/ 162 h 1278"/>
                <a:gd name="T8" fmla="*/ 378 h 1278"/>
                <a:gd name="T9" fmla="*/ 408 h 1278"/>
                <a:gd name="T10" fmla="*/ 468 h 1278"/>
                <a:gd name="T11" fmla="*/ 498 h 1278"/>
                <a:gd name="T12" fmla="*/ 558 h 1278"/>
                <a:gd name="T13" fmla="*/ 588 h 1278"/>
                <a:gd name="T14" fmla="*/ 654 h 1278"/>
                <a:gd name="T15" fmla="*/ 684 h 1278"/>
                <a:gd name="T16" fmla="*/ 744 h 1278"/>
                <a:gd name="T17" fmla="*/ 774 h 1278"/>
                <a:gd name="T18" fmla="*/ 840 h 1278"/>
                <a:gd name="T19" fmla="*/ 870 h 1278"/>
                <a:gd name="T20" fmla="*/ 930 h 1278"/>
                <a:gd name="T21" fmla="*/ 960 h 1278"/>
                <a:gd name="T22" fmla="*/ 1026 h 1278"/>
                <a:gd name="T23" fmla="*/ 1062 h 1278"/>
                <a:gd name="T24" fmla="*/ 1122 h 1278"/>
                <a:gd name="T25" fmla="*/ 1152 h 1278"/>
                <a:gd name="T26" fmla="*/ 1218 h 1278"/>
                <a:gd name="T27" fmla="*/ 1248 h 1278"/>
                <a:gd name="T28" fmla="*/ 1278 h 1278"/>
                <a:gd name="T29" fmla="*/ 0 h 127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  <a:cxn ang="0">
                  <a:pos x="0" y="T21"/>
                </a:cxn>
                <a:cxn ang="0">
                  <a:pos x="0" y="T22"/>
                </a:cxn>
                <a:cxn ang="0">
                  <a:pos x="0" y="T23"/>
                </a:cxn>
                <a:cxn ang="0">
                  <a:pos x="0" y="T24"/>
                </a:cxn>
                <a:cxn ang="0">
                  <a:pos x="0" y="T25"/>
                </a:cxn>
                <a:cxn ang="0">
                  <a:pos x="0" y="T26"/>
                </a:cxn>
                <a:cxn ang="0">
                  <a:pos x="0" y="T27"/>
                </a:cxn>
                <a:cxn ang="0">
                  <a:pos x="0" y="T28"/>
                </a:cxn>
                <a:cxn ang="0">
                  <a:pos x="0" y="T29"/>
                </a:cxn>
              </a:cxnLst>
              <a:rect l="0" t="0" r="r" b="b"/>
              <a:pathLst>
                <a:path h="1278">
                  <a:moveTo>
                    <a:pt x="0" y="0"/>
                  </a:moveTo>
                  <a:lnTo>
                    <a:pt x="0" y="0"/>
                  </a:lnTo>
                  <a:lnTo>
                    <a:pt x="0" y="42"/>
                  </a:lnTo>
                  <a:lnTo>
                    <a:pt x="0" y="78"/>
                  </a:lnTo>
                  <a:lnTo>
                    <a:pt x="0" y="96"/>
                  </a:lnTo>
                  <a:lnTo>
                    <a:pt x="0" y="120"/>
                  </a:lnTo>
                  <a:lnTo>
                    <a:pt x="0" y="138"/>
                  </a:lnTo>
                  <a:lnTo>
                    <a:pt x="0" y="162"/>
                  </a:lnTo>
                  <a:lnTo>
                    <a:pt x="0" y="378"/>
                  </a:lnTo>
                  <a:lnTo>
                    <a:pt x="0" y="408"/>
                  </a:lnTo>
                  <a:lnTo>
                    <a:pt x="0" y="468"/>
                  </a:lnTo>
                  <a:lnTo>
                    <a:pt x="0" y="498"/>
                  </a:lnTo>
                  <a:lnTo>
                    <a:pt x="0" y="558"/>
                  </a:lnTo>
                  <a:lnTo>
                    <a:pt x="0" y="588"/>
                  </a:lnTo>
                  <a:lnTo>
                    <a:pt x="0" y="654"/>
                  </a:lnTo>
                  <a:lnTo>
                    <a:pt x="0" y="684"/>
                  </a:lnTo>
                  <a:lnTo>
                    <a:pt x="0" y="744"/>
                  </a:lnTo>
                  <a:lnTo>
                    <a:pt x="0" y="774"/>
                  </a:lnTo>
                  <a:lnTo>
                    <a:pt x="0" y="840"/>
                  </a:lnTo>
                  <a:lnTo>
                    <a:pt x="0" y="870"/>
                  </a:lnTo>
                  <a:lnTo>
                    <a:pt x="0" y="930"/>
                  </a:lnTo>
                  <a:lnTo>
                    <a:pt x="0" y="960"/>
                  </a:lnTo>
                  <a:lnTo>
                    <a:pt x="0" y="1026"/>
                  </a:lnTo>
                  <a:lnTo>
                    <a:pt x="0" y="1062"/>
                  </a:lnTo>
                  <a:lnTo>
                    <a:pt x="0" y="1122"/>
                  </a:lnTo>
                  <a:lnTo>
                    <a:pt x="0" y="1152"/>
                  </a:lnTo>
                  <a:lnTo>
                    <a:pt x="0" y="1218"/>
                  </a:lnTo>
                  <a:lnTo>
                    <a:pt x="0" y="1248"/>
                  </a:lnTo>
                  <a:lnTo>
                    <a:pt x="0" y="127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4" name="Rectangle 511">
              <a:extLst>
                <a:ext uri="{FF2B5EF4-FFF2-40B4-BE49-F238E27FC236}">
                  <a16:creationId xmlns:a16="http://schemas.microsoft.com/office/drawing/2014/main" xmlns="" id="{BD79106D-9A76-B84F-A641-4ADB1ED94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8403" y="12210285"/>
              <a:ext cx="3031134" cy="71602"/>
            </a:xfrm>
            <a:prstGeom prst="rect">
              <a:avLst/>
            </a:prstGeom>
            <a:solidFill>
              <a:srgbClr val="DBDA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5" name="Rectangle 512">
              <a:extLst>
                <a:ext uri="{FF2B5EF4-FFF2-40B4-BE49-F238E27FC236}">
                  <a16:creationId xmlns:a16="http://schemas.microsoft.com/office/drawing/2014/main" xmlns="" id="{7641F164-E9AC-6E4A-A4C3-CFFECC11C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8403" y="12210285"/>
              <a:ext cx="3031134" cy="71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6" name="Freeform 513">
              <a:extLst>
                <a:ext uri="{FF2B5EF4-FFF2-40B4-BE49-F238E27FC236}">
                  <a16:creationId xmlns:a16="http://schemas.microsoft.com/office/drawing/2014/main" xmlns="" id="{EB471A37-49F9-7049-B148-AC22854A68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7660" y="4453448"/>
              <a:ext cx="2816329" cy="3293673"/>
            </a:xfrm>
            <a:custGeom>
              <a:avLst/>
              <a:gdLst>
                <a:gd name="T0" fmla="*/ 118 w 118"/>
                <a:gd name="T1" fmla="*/ 6 h 138"/>
                <a:gd name="T2" fmla="*/ 113 w 118"/>
                <a:gd name="T3" fmla="*/ 0 h 138"/>
                <a:gd name="T4" fmla="*/ 6 w 118"/>
                <a:gd name="T5" fmla="*/ 0 h 138"/>
                <a:gd name="T6" fmla="*/ 0 w 118"/>
                <a:gd name="T7" fmla="*/ 6 h 138"/>
                <a:gd name="T8" fmla="*/ 0 w 118"/>
                <a:gd name="T9" fmla="*/ 138 h 138"/>
                <a:gd name="T10" fmla="*/ 118 w 118"/>
                <a:gd name="T11" fmla="*/ 138 h 138"/>
                <a:gd name="T12" fmla="*/ 118 w 118"/>
                <a:gd name="T13" fmla="*/ 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138">
                  <a:moveTo>
                    <a:pt x="118" y="6"/>
                  </a:moveTo>
                  <a:cubicBezTo>
                    <a:pt x="118" y="3"/>
                    <a:pt x="116" y="0"/>
                    <a:pt x="11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18" y="138"/>
                    <a:pt x="118" y="138"/>
                    <a:pt x="118" y="138"/>
                  </a:cubicBezTo>
                  <a:cubicBezTo>
                    <a:pt x="118" y="6"/>
                    <a:pt x="118" y="6"/>
                    <a:pt x="118" y="6"/>
                  </a:cubicBezTo>
                </a:path>
              </a:pathLst>
            </a:custGeom>
            <a:solidFill>
              <a:srgbClr val="485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7" name="Freeform 514">
              <a:extLst>
                <a:ext uri="{FF2B5EF4-FFF2-40B4-BE49-F238E27FC236}">
                  <a16:creationId xmlns:a16="http://schemas.microsoft.com/office/drawing/2014/main" xmlns="" id="{804B7CF3-9488-9D42-BC6C-0A48B870C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7660" y="7747120"/>
              <a:ext cx="2816329" cy="787617"/>
            </a:xfrm>
            <a:custGeom>
              <a:avLst/>
              <a:gdLst>
                <a:gd name="T0" fmla="*/ 0 w 118"/>
                <a:gd name="T1" fmla="*/ 0 h 33"/>
                <a:gd name="T2" fmla="*/ 0 w 118"/>
                <a:gd name="T3" fmla="*/ 27 h 33"/>
                <a:gd name="T4" fmla="*/ 6 w 118"/>
                <a:gd name="T5" fmla="*/ 33 h 33"/>
                <a:gd name="T6" fmla="*/ 113 w 118"/>
                <a:gd name="T7" fmla="*/ 33 h 33"/>
                <a:gd name="T8" fmla="*/ 118 w 118"/>
                <a:gd name="T9" fmla="*/ 27 h 33"/>
                <a:gd name="T10" fmla="*/ 118 w 118"/>
                <a:gd name="T11" fmla="*/ 0 h 33"/>
                <a:gd name="T12" fmla="*/ 0 w 118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33">
                  <a:moveTo>
                    <a:pt x="0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3"/>
                    <a:pt x="6" y="33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6" y="33"/>
                    <a:pt x="118" y="30"/>
                    <a:pt x="118" y="27"/>
                  </a:cubicBezTo>
                  <a:cubicBezTo>
                    <a:pt x="118" y="0"/>
                    <a:pt x="118" y="0"/>
                    <a:pt x="1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C43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8" name="Freeform 515">
              <a:extLst>
                <a:ext uri="{FF2B5EF4-FFF2-40B4-BE49-F238E27FC236}">
                  <a16:creationId xmlns:a16="http://schemas.microsoft.com/office/drawing/2014/main" xmlns="" id="{D13762CE-48E3-F841-A2BA-E5A51DD52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9261" y="7818722"/>
              <a:ext cx="2673126" cy="644414"/>
            </a:xfrm>
            <a:custGeom>
              <a:avLst/>
              <a:gdLst>
                <a:gd name="T0" fmla="*/ 0 w 112"/>
                <a:gd name="T1" fmla="*/ 25 h 27"/>
                <a:gd name="T2" fmla="*/ 3 w 112"/>
                <a:gd name="T3" fmla="*/ 27 h 27"/>
                <a:gd name="T4" fmla="*/ 109 w 112"/>
                <a:gd name="T5" fmla="*/ 27 h 27"/>
                <a:gd name="T6" fmla="*/ 112 w 112"/>
                <a:gd name="T7" fmla="*/ 25 h 27"/>
                <a:gd name="T8" fmla="*/ 112 w 112"/>
                <a:gd name="T9" fmla="*/ 3 h 27"/>
                <a:gd name="T10" fmla="*/ 109 w 112"/>
                <a:gd name="T11" fmla="*/ 0 h 27"/>
                <a:gd name="T12" fmla="*/ 3 w 112"/>
                <a:gd name="T13" fmla="*/ 0 h 27"/>
                <a:gd name="T14" fmla="*/ 0 w 112"/>
                <a:gd name="T15" fmla="*/ 3 h 27"/>
                <a:gd name="T16" fmla="*/ 0 w 112"/>
                <a:gd name="T17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27">
                  <a:moveTo>
                    <a:pt x="0" y="25"/>
                  </a:moveTo>
                  <a:cubicBezTo>
                    <a:pt x="0" y="26"/>
                    <a:pt x="1" y="27"/>
                    <a:pt x="3" y="27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1" y="27"/>
                    <a:pt x="112" y="26"/>
                    <a:pt x="112" y="25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112" y="1"/>
                    <a:pt x="111" y="0"/>
                    <a:pt x="10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9" name="Rectangle 516">
              <a:extLst>
                <a:ext uri="{FF2B5EF4-FFF2-40B4-BE49-F238E27FC236}">
                  <a16:creationId xmlns:a16="http://schemas.microsoft.com/office/drawing/2014/main" xmlns="" id="{9D56FFC8-7FA0-1A4E-835B-9BDC24DD63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4730" y="7961925"/>
              <a:ext cx="1599102" cy="23867"/>
            </a:xfrm>
            <a:prstGeom prst="rect">
              <a:avLst/>
            </a:prstGeom>
            <a:solidFill>
              <a:srgbClr val="E7E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0" name="Rectangle 517">
              <a:extLst>
                <a:ext uri="{FF2B5EF4-FFF2-40B4-BE49-F238E27FC236}">
                  <a16:creationId xmlns:a16="http://schemas.microsoft.com/office/drawing/2014/main" xmlns="" id="{4DBEB172-6BED-E542-B27B-03E1303EC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61567" y="7961925"/>
              <a:ext cx="835352" cy="23867"/>
            </a:xfrm>
            <a:prstGeom prst="rect">
              <a:avLst/>
            </a:prstGeom>
            <a:solidFill>
              <a:srgbClr val="E7E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1" name="Rectangle 518">
              <a:extLst>
                <a:ext uri="{FF2B5EF4-FFF2-40B4-BE49-F238E27FC236}">
                  <a16:creationId xmlns:a16="http://schemas.microsoft.com/office/drawing/2014/main" xmlns="" id="{404F14EF-B1A0-1D48-B8F3-5CAB4F23A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7816" y="8128995"/>
              <a:ext cx="1599102" cy="23867"/>
            </a:xfrm>
            <a:prstGeom prst="rect">
              <a:avLst/>
            </a:prstGeom>
            <a:solidFill>
              <a:srgbClr val="E7E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2" name="Rectangle 519">
              <a:extLst>
                <a:ext uri="{FF2B5EF4-FFF2-40B4-BE49-F238E27FC236}">
                  <a16:creationId xmlns:a16="http://schemas.microsoft.com/office/drawing/2014/main" xmlns="" id="{6535ED18-4ACF-514B-9A9D-1AF2F1EEA2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4730" y="8128995"/>
              <a:ext cx="835352" cy="23867"/>
            </a:xfrm>
            <a:prstGeom prst="rect">
              <a:avLst/>
            </a:prstGeom>
            <a:solidFill>
              <a:srgbClr val="E7E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3" name="Rectangle 520">
              <a:extLst>
                <a:ext uri="{FF2B5EF4-FFF2-40B4-BE49-F238E27FC236}">
                  <a16:creationId xmlns:a16="http://schemas.microsoft.com/office/drawing/2014/main" xmlns="" id="{7F0562DB-1491-1E46-909E-A4AA1A2E6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63676" y="8296066"/>
              <a:ext cx="1503633" cy="23867"/>
            </a:xfrm>
            <a:prstGeom prst="rect">
              <a:avLst/>
            </a:prstGeom>
            <a:solidFill>
              <a:srgbClr val="E7E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4" name="Rectangle 521">
              <a:extLst>
                <a:ext uri="{FF2B5EF4-FFF2-40B4-BE49-F238E27FC236}">
                  <a16:creationId xmlns:a16="http://schemas.microsoft.com/office/drawing/2014/main" xmlns="" id="{1572B5B4-F91D-7448-ACE3-1B3FEED704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4730" y="8296066"/>
              <a:ext cx="453477" cy="23867"/>
            </a:xfrm>
            <a:prstGeom prst="rect">
              <a:avLst/>
            </a:prstGeom>
            <a:solidFill>
              <a:srgbClr val="E7E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5" name="Rectangle 522">
              <a:extLst>
                <a:ext uri="{FF2B5EF4-FFF2-40B4-BE49-F238E27FC236}">
                  <a16:creationId xmlns:a16="http://schemas.microsoft.com/office/drawing/2014/main" xmlns="" id="{654A30CC-18FE-C84B-AF9A-FD05E24CD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15043" y="8296066"/>
              <a:ext cx="381875" cy="23867"/>
            </a:xfrm>
            <a:prstGeom prst="rect">
              <a:avLst/>
            </a:prstGeom>
            <a:solidFill>
              <a:srgbClr val="E7E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6" name="Freeform 523">
              <a:extLst>
                <a:ext uri="{FF2B5EF4-FFF2-40B4-BE49-F238E27FC236}">
                  <a16:creationId xmlns:a16="http://schemas.microsoft.com/office/drawing/2014/main" xmlns="" id="{6BC3E223-999B-7D4D-93BF-9411FF3C6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9535" y="4763721"/>
              <a:ext cx="2052579" cy="716016"/>
            </a:xfrm>
            <a:custGeom>
              <a:avLst/>
              <a:gdLst>
                <a:gd name="T0" fmla="*/ 0 w 86"/>
                <a:gd name="T1" fmla="*/ 27 h 30"/>
                <a:gd name="T2" fmla="*/ 3 w 86"/>
                <a:gd name="T3" fmla="*/ 30 h 30"/>
                <a:gd name="T4" fmla="*/ 83 w 86"/>
                <a:gd name="T5" fmla="*/ 30 h 30"/>
                <a:gd name="T6" fmla="*/ 86 w 86"/>
                <a:gd name="T7" fmla="*/ 27 h 30"/>
                <a:gd name="T8" fmla="*/ 86 w 86"/>
                <a:gd name="T9" fmla="*/ 3 h 30"/>
                <a:gd name="T10" fmla="*/ 83 w 86"/>
                <a:gd name="T11" fmla="*/ 0 h 30"/>
                <a:gd name="T12" fmla="*/ 3 w 86"/>
                <a:gd name="T13" fmla="*/ 0 h 30"/>
                <a:gd name="T14" fmla="*/ 0 w 86"/>
                <a:gd name="T15" fmla="*/ 3 h 30"/>
                <a:gd name="T16" fmla="*/ 0 w 86"/>
                <a:gd name="T17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30">
                  <a:moveTo>
                    <a:pt x="0" y="27"/>
                  </a:moveTo>
                  <a:cubicBezTo>
                    <a:pt x="0" y="29"/>
                    <a:pt x="1" y="30"/>
                    <a:pt x="3" y="30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6" y="29"/>
                    <a:pt x="86" y="27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2"/>
                    <a:pt x="85" y="0"/>
                    <a:pt x="8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27"/>
                    <a:pt x="0" y="27"/>
                    <a:pt x="0" y="27"/>
                  </a:cubicBezTo>
                </a:path>
              </a:pathLst>
            </a:custGeom>
            <a:solidFill>
              <a:srgbClr val="343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7" name="Rectangle 524">
              <a:extLst>
                <a:ext uri="{FF2B5EF4-FFF2-40B4-BE49-F238E27FC236}">
                  <a16:creationId xmlns:a16="http://schemas.microsoft.com/office/drawing/2014/main" xmlns="" id="{C94DFD93-5A45-2245-8516-E9FBE5D83C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8480" y="5718409"/>
              <a:ext cx="954688" cy="95469"/>
            </a:xfrm>
            <a:prstGeom prst="rect">
              <a:avLst/>
            </a:prstGeom>
            <a:solidFill>
              <a:srgbClr val="646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8" name="Rectangle 525">
              <a:extLst>
                <a:ext uri="{FF2B5EF4-FFF2-40B4-BE49-F238E27FC236}">
                  <a16:creationId xmlns:a16="http://schemas.microsoft.com/office/drawing/2014/main" xmlns="" id="{A47C197D-2D11-5240-9114-21A3FAAF68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8480" y="5718409"/>
              <a:ext cx="954688" cy="95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9" name="Rectangle 526">
              <a:extLst>
                <a:ext uri="{FF2B5EF4-FFF2-40B4-BE49-F238E27FC236}">
                  <a16:creationId xmlns:a16="http://schemas.microsoft.com/office/drawing/2014/main" xmlns="" id="{9EF90982-BB4F-6A4A-A0F2-5C24900AD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8480" y="5885479"/>
              <a:ext cx="954688" cy="95469"/>
            </a:xfrm>
            <a:prstGeom prst="rect">
              <a:avLst/>
            </a:prstGeom>
            <a:solidFill>
              <a:srgbClr val="646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0" name="Rectangle 527">
              <a:extLst>
                <a:ext uri="{FF2B5EF4-FFF2-40B4-BE49-F238E27FC236}">
                  <a16:creationId xmlns:a16="http://schemas.microsoft.com/office/drawing/2014/main" xmlns="" id="{EFE96B0F-3B43-5C4D-B329-361DBD1EC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8480" y="5885479"/>
              <a:ext cx="954688" cy="95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1" name="Rectangle 528">
              <a:extLst>
                <a:ext uri="{FF2B5EF4-FFF2-40B4-BE49-F238E27FC236}">
                  <a16:creationId xmlns:a16="http://schemas.microsoft.com/office/drawing/2014/main" xmlns="" id="{6A983F8A-EC44-BA49-BDF8-963418F3F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68207" y="6100284"/>
              <a:ext cx="1551368" cy="95469"/>
            </a:xfrm>
            <a:prstGeom prst="rect">
              <a:avLst/>
            </a:prstGeom>
            <a:solidFill>
              <a:srgbClr val="646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2" name="Rectangle 529">
              <a:extLst>
                <a:ext uri="{FF2B5EF4-FFF2-40B4-BE49-F238E27FC236}">
                  <a16:creationId xmlns:a16="http://schemas.microsoft.com/office/drawing/2014/main" xmlns="" id="{1B09096E-D06C-0046-855C-FF78D26E1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68207" y="6100284"/>
              <a:ext cx="1551368" cy="95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3" name="Rectangle 530">
              <a:extLst>
                <a:ext uri="{FF2B5EF4-FFF2-40B4-BE49-F238E27FC236}">
                  <a16:creationId xmlns:a16="http://schemas.microsoft.com/office/drawing/2014/main" xmlns="" id="{3440807D-7311-5448-9B3E-4DF6185F16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68207" y="6291221"/>
              <a:ext cx="1551368" cy="95469"/>
            </a:xfrm>
            <a:prstGeom prst="rect">
              <a:avLst/>
            </a:prstGeom>
            <a:solidFill>
              <a:srgbClr val="646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4" name="Rectangle 531">
              <a:extLst>
                <a:ext uri="{FF2B5EF4-FFF2-40B4-BE49-F238E27FC236}">
                  <a16:creationId xmlns:a16="http://schemas.microsoft.com/office/drawing/2014/main" xmlns="" id="{104ABD04-82E4-CA4F-9EAE-7C052BEFB8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68207" y="6291221"/>
              <a:ext cx="1551368" cy="95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5" name="Freeform 532">
              <a:extLst>
                <a:ext uri="{FF2B5EF4-FFF2-40B4-BE49-F238E27FC236}">
                  <a16:creationId xmlns:a16="http://schemas.microsoft.com/office/drawing/2014/main" xmlns="" id="{81D0EF85-17AC-7848-9BE9-C2943DEA7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0903" y="4453448"/>
              <a:ext cx="381875" cy="883086"/>
            </a:xfrm>
            <a:custGeom>
              <a:avLst/>
              <a:gdLst>
                <a:gd name="T0" fmla="*/ 48 w 96"/>
                <a:gd name="T1" fmla="*/ 168 h 222"/>
                <a:gd name="T2" fmla="*/ 96 w 96"/>
                <a:gd name="T3" fmla="*/ 222 h 222"/>
                <a:gd name="T4" fmla="*/ 96 w 96"/>
                <a:gd name="T5" fmla="*/ 162 h 222"/>
                <a:gd name="T6" fmla="*/ 96 w 96"/>
                <a:gd name="T7" fmla="*/ 138 h 222"/>
                <a:gd name="T8" fmla="*/ 96 w 96"/>
                <a:gd name="T9" fmla="*/ 0 h 222"/>
                <a:gd name="T10" fmla="*/ 0 w 96"/>
                <a:gd name="T11" fmla="*/ 0 h 222"/>
                <a:gd name="T12" fmla="*/ 0 w 96"/>
                <a:gd name="T13" fmla="*/ 138 h 222"/>
                <a:gd name="T14" fmla="*/ 0 w 96"/>
                <a:gd name="T15" fmla="*/ 162 h 222"/>
                <a:gd name="T16" fmla="*/ 0 w 96"/>
                <a:gd name="T17" fmla="*/ 222 h 222"/>
                <a:gd name="T18" fmla="*/ 48 w 96"/>
                <a:gd name="T19" fmla="*/ 16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222">
                  <a:moveTo>
                    <a:pt x="48" y="168"/>
                  </a:moveTo>
                  <a:lnTo>
                    <a:pt x="96" y="222"/>
                  </a:lnTo>
                  <a:lnTo>
                    <a:pt x="96" y="162"/>
                  </a:lnTo>
                  <a:lnTo>
                    <a:pt x="96" y="138"/>
                  </a:lnTo>
                  <a:lnTo>
                    <a:pt x="96" y="0"/>
                  </a:lnTo>
                  <a:lnTo>
                    <a:pt x="0" y="0"/>
                  </a:lnTo>
                  <a:lnTo>
                    <a:pt x="0" y="138"/>
                  </a:lnTo>
                  <a:lnTo>
                    <a:pt x="0" y="162"/>
                  </a:lnTo>
                  <a:lnTo>
                    <a:pt x="0" y="222"/>
                  </a:lnTo>
                  <a:lnTo>
                    <a:pt x="48" y="168"/>
                  </a:lnTo>
                  <a:close/>
                </a:path>
              </a:pathLst>
            </a:custGeom>
            <a:solidFill>
              <a:srgbClr val="FDB7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6" name="Freeform 533">
              <a:extLst>
                <a:ext uri="{FF2B5EF4-FFF2-40B4-BE49-F238E27FC236}">
                  <a16:creationId xmlns:a16="http://schemas.microsoft.com/office/drawing/2014/main" xmlns="" id="{42E1DD8E-D727-A744-B9AE-C09CA31AB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0903" y="4453448"/>
              <a:ext cx="381875" cy="883086"/>
            </a:xfrm>
            <a:custGeom>
              <a:avLst/>
              <a:gdLst>
                <a:gd name="T0" fmla="*/ 48 w 96"/>
                <a:gd name="T1" fmla="*/ 168 h 222"/>
                <a:gd name="T2" fmla="*/ 96 w 96"/>
                <a:gd name="T3" fmla="*/ 222 h 222"/>
                <a:gd name="T4" fmla="*/ 96 w 96"/>
                <a:gd name="T5" fmla="*/ 162 h 222"/>
                <a:gd name="T6" fmla="*/ 96 w 96"/>
                <a:gd name="T7" fmla="*/ 138 h 222"/>
                <a:gd name="T8" fmla="*/ 96 w 96"/>
                <a:gd name="T9" fmla="*/ 0 h 222"/>
                <a:gd name="T10" fmla="*/ 0 w 96"/>
                <a:gd name="T11" fmla="*/ 0 h 222"/>
                <a:gd name="T12" fmla="*/ 0 w 96"/>
                <a:gd name="T13" fmla="*/ 138 h 222"/>
                <a:gd name="T14" fmla="*/ 0 w 96"/>
                <a:gd name="T15" fmla="*/ 162 h 222"/>
                <a:gd name="T16" fmla="*/ 0 w 96"/>
                <a:gd name="T17" fmla="*/ 222 h 222"/>
                <a:gd name="T18" fmla="*/ 48 w 96"/>
                <a:gd name="T19" fmla="*/ 16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222">
                  <a:moveTo>
                    <a:pt x="48" y="168"/>
                  </a:moveTo>
                  <a:lnTo>
                    <a:pt x="96" y="222"/>
                  </a:lnTo>
                  <a:lnTo>
                    <a:pt x="96" y="162"/>
                  </a:lnTo>
                  <a:lnTo>
                    <a:pt x="96" y="138"/>
                  </a:lnTo>
                  <a:lnTo>
                    <a:pt x="96" y="0"/>
                  </a:lnTo>
                  <a:lnTo>
                    <a:pt x="0" y="0"/>
                  </a:lnTo>
                  <a:lnTo>
                    <a:pt x="0" y="138"/>
                  </a:lnTo>
                  <a:lnTo>
                    <a:pt x="0" y="162"/>
                  </a:lnTo>
                  <a:lnTo>
                    <a:pt x="0" y="222"/>
                  </a:lnTo>
                  <a:lnTo>
                    <a:pt x="48" y="1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7" name="Freeform 534">
              <a:extLst>
                <a:ext uri="{FF2B5EF4-FFF2-40B4-BE49-F238E27FC236}">
                  <a16:creationId xmlns:a16="http://schemas.microsoft.com/office/drawing/2014/main" xmlns="" id="{BF833562-0AAF-AF4D-95AE-505E90470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0903" y="4453448"/>
              <a:ext cx="47734" cy="883086"/>
            </a:xfrm>
            <a:custGeom>
              <a:avLst/>
              <a:gdLst>
                <a:gd name="T0" fmla="*/ 12 w 12"/>
                <a:gd name="T1" fmla="*/ 138 h 222"/>
                <a:gd name="T2" fmla="*/ 12 w 12"/>
                <a:gd name="T3" fmla="*/ 0 h 222"/>
                <a:gd name="T4" fmla="*/ 0 w 12"/>
                <a:gd name="T5" fmla="*/ 0 h 222"/>
                <a:gd name="T6" fmla="*/ 0 w 12"/>
                <a:gd name="T7" fmla="*/ 138 h 222"/>
                <a:gd name="T8" fmla="*/ 0 w 12"/>
                <a:gd name="T9" fmla="*/ 162 h 222"/>
                <a:gd name="T10" fmla="*/ 0 w 12"/>
                <a:gd name="T11" fmla="*/ 222 h 222"/>
                <a:gd name="T12" fmla="*/ 12 w 12"/>
                <a:gd name="T13" fmla="*/ 210 h 222"/>
                <a:gd name="T14" fmla="*/ 12 w 12"/>
                <a:gd name="T15" fmla="*/ 162 h 222"/>
                <a:gd name="T16" fmla="*/ 12 w 12"/>
                <a:gd name="T17" fmla="*/ 13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22">
                  <a:moveTo>
                    <a:pt x="12" y="138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138"/>
                  </a:lnTo>
                  <a:lnTo>
                    <a:pt x="0" y="162"/>
                  </a:lnTo>
                  <a:lnTo>
                    <a:pt x="0" y="222"/>
                  </a:lnTo>
                  <a:lnTo>
                    <a:pt x="12" y="210"/>
                  </a:lnTo>
                  <a:lnTo>
                    <a:pt x="12" y="162"/>
                  </a:lnTo>
                  <a:lnTo>
                    <a:pt x="12" y="138"/>
                  </a:lnTo>
                  <a:close/>
                </a:path>
              </a:pathLst>
            </a:custGeom>
            <a:solidFill>
              <a:srgbClr val="E8A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8" name="Freeform 535">
              <a:extLst>
                <a:ext uri="{FF2B5EF4-FFF2-40B4-BE49-F238E27FC236}">
                  <a16:creationId xmlns:a16="http://schemas.microsoft.com/office/drawing/2014/main" xmlns="" id="{3DE4B8C5-0E6E-994D-866B-95A9BD4C8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0903" y="4453448"/>
              <a:ext cx="47734" cy="883086"/>
            </a:xfrm>
            <a:custGeom>
              <a:avLst/>
              <a:gdLst>
                <a:gd name="T0" fmla="*/ 12 w 12"/>
                <a:gd name="T1" fmla="*/ 138 h 222"/>
                <a:gd name="T2" fmla="*/ 12 w 12"/>
                <a:gd name="T3" fmla="*/ 0 h 222"/>
                <a:gd name="T4" fmla="*/ 0 w 12"/>
                <a:gd name="T5" fmla="*/ 0 h 222"/>
                <a:gd name="T6" fmla="*/ 0 w 12"/>
                <a:gd name="T7" fmla="*/ 138 h 222"/>
                <a:gd name="T8" fmla="*/ 0 w 12"/>
                <a:gd name="T9" fmla="*/ 162 h 222"/>
                <a:gd name="T10" fmla="*/ 0 w 12"/>
                <a:gd name="T11" fmla="*/ 222 h 222"/>
                <a:gd name="T12" fmla="*/ 12 w 12"/>
                <a:gd name="T13" fmla="*/ 210 h 222"/>
                <a:gd name="T14" fmla="*/ 12 w 12"/>
                <a:gd name="T15" fmla="*/ 162 h 222"/>
                <a:gd name="T16" fmla="*/ 12 w 12"/>
                <a:gd name="T17" fmla="*/ 13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22">
                  <a:moveTo>
                    <a:pt x="12" y="138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138"/>
                  </a:lnTo>
                  <a:lnTo>
                    <a:pt x="0" y="162"/>
                  </a:lnTo>
                  <a:lnTo>
                    <a:pt x="0" y="222"/>
                  </a:lnTo>
                  <a:lnTo>
                    <a:pt x="12" y="210"/>
                  </a:lnTo>
                  <a:lnTo>
                    <a:pt x="12" y="162"/>
                  </a:lnTo>
                  <a:lnTo>
                    <a:pt x="12" y="13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9" name="Freeform 536">
              <a:extLst>
                <a:ext uri="{FF2B5EF4-FFF2-40B4-BE49-F238E27FC236}">
                  <a16:creationId xmlns:a16="http://schemas.microsoft.com/office/drawing/2014/main" xmlns="" id="{5B49AA48-57EA-7042-9E32-886719CF95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44653" y="44534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26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0" name="Freeform 537">
              <a:extLst>
                <a:ext uri="{FF2B5EF4-FFF2-40B4-BE49-F238E27FC236}">
                  <a16:creationId xmlns:a16="http://schemas.microsoft.com/office/drawing/2014/main" xmlns="" id="{00DA5DC0-4161-3544-806D-5AA009C796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47660" y="4453448"/>
              <a:ext cx="2792462" cy="2291251"/>
            </a:xfrm>
            <a:custGeom>
              <a:avLst/>
              <a:gdLst>
                <a:gd name="T0" fmla="*/ 81 w 117"/>
                <a:gd name="T1" fmla="*/ 0 h 96"/>
                <a:gd name="T2" fmla="*/ 6 w 117"/>
                <a:gd name="T3" fmla="*/ 0 h 96"/>
                <a:gd name="T4" fmla="*/ 0 w 117"/>
                <a:gd name="T5" fmla="*/ 6 h 96"/>
                <a:gd name="T6" fmla="*/ 0 w 117"/>
                <a:gd name="T7" fmla="*/ 96 h 96"/>
                <a:gd name="T8" fmla="*/ 34 w 117"/>
                <a:gd name="T9" fmla="*/ 43 h 96"/>
                <a:gd name="T10" fmla="*/ 19 w 117"/>
                <a:gd name="T11" fmla="*/ 43 h 96"/>
                <a:gd name="T12" fmla="*/ 16 w 117"/>
                <a:gd name="T13" fmla="*/ 40 h 96"/>
                <a:gd name="T14" fmla="*/ 16 w 117"/>
                <a:gd name="T15" fmla="*/ 16 h 96"/>
                <a:gd name="T16" fmla="*/ 19 w 117"/>
                <a:gd name="T17" fmla="*/ 13 h 96"/>
                <a:gd name="T18" fmla="*/ 75 w 117"/>
                <a:gd name="T19" fmla="*/ 13 h 96"/>
                <a:gd name="T20" fmla="*/ 81 w 117"/>
                <a:gd name="T21" fmla="*/ 11 h 96"/>
                <a:gd name="T22" fmla="*/ 81 w 117"/>
                <a:gd name="T23" fmla="*/ 0 h 96"/>
                <a:gd name="T24" fmla="*/ 113 w 117"/>
                <a:gd name="T25" fmla="*/ 0 h 96"/>
                <a:gd name="T26" fmla="*/ 97 w 117"/>
                <a:gd name="T27" fmla="*/ 0 h 96"/>
                <a:gd name="T28" fmla="*/ 97 w 117"/>
                <a:gd name="T29" fmla="*/ 6 h 96"/>
                <a:gd name="T30" fmla="*/ 117 w 117"/>
                <a:gd name="T31" fmla="*/ 2 h 96"/>
                <a:gd name="T32" fmla="*/ 113 w 117"/>
                <a:gd name="T33" fmla="*/ 0 h 96"/>
                <a:gd name="T34" fmla="*/ 113 w 117"/>
                <a:gd name="T35" fmla="*/ 0 h 96"/>
                <a:gd name="T36" fmla="*/ 113 w 117"/>
                <a:gd name="T37" fmla="*/ 0 h 96"/>
                <a:gd name="T38" fmla="*/ 113 w 117"/>
                <a:gd name="T39" fmla="*/ 0 h 96"/>
                <a:gd name="T40" fmla="*/ 113 w 117"/>
                <a:gd name="T41" fmla="*/ 0 h 96"/>
                <a:gd name="T42" fmla="*/ 113 w 117"/>
                <a:gd name="T43" fmla="*/ 0 h 96"/>
                <a:gd name="T44" fmla="*/ 113 w 117"/>
                <a:gd name="T45" fmla="*/ 0 h 96"/>
                <a:gd name="T46" fmla="*/ 113 w 117"/>
                <a:gd name="T47" fmla="*/ 0 h 96"/>
                <a:gd name="T48" fmla="*/ 113 w 117"/>
                <a:gd name="T49" fmla="*/ 0 h 96"/>
                <a:gd name="T50" fmla="*/ 113 w 117"/>
                <a:gd name="T5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7" h="96">
                  <a:moveTo>
                    <a:pt x="8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8" y="76"/>
                    <a:pt x="19" y="58"/>
                    <a:pt x="34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7" y="43"/>
                    <a:pt x="16" y="42"/>
                    <a:pt x="16" y="4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5"/>
                    <a:pt x="17" y="13"/>
                    <a:pt x="19" y="13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7" y="13"/>
                    <a:pt x="79" y="12"/>
                    <a:pt x="81" y="11"/>
                  </a:cubicBezTo>
                  <a:cubicBezTo>
                    <a:pt x="81" y="0"/>
                    <a:pt x="81" y="0"/>
                    <a:pt x="81" y="0"/>
                  </a:cubicBezTo>
                  <a:moveTo>
                    <a:pt x="113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103" y="4"/>
                    <a:pt x="110" y="3"/>
                    <a:pt x="117" y="2"/>
                  </a:cubicBezTo>
                  <a:cubicBezTo>
                    <a:pt x="116" y="1"/>
                    <a:pt x="114" y="1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</a:path>
              </a:pathLst>
            </a:custGeom>
            <a:solidFill>
              <a:srgbClr val="4D53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1" name="Freeform 538">
              <a:extLst>
                <a:ext uri="{FF2B5EF4-FFF2-40B4-BE49-F238E27FC236}">
                  <a16:creationId xmlns:a16="http://schemas.microsoft.com/office/drawing/2014/main" xmlns="" id="{BA660AA1-DADF-9142-AA86-49A259EA3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9535" y="4763721"/>
              <a:ext cx="1408164" cy="716016"/>
            </a:xfrm>
            <a:custGeom>
              <a:avLst/>
              <a:gdLst>
                <a:gd name="T0" fmla="*/ 59 w 59"/>
                <a:gd name="T1" fmla="*/ 0 h 30"/>
                <a:gd name="T2" fmla="*/ 3 w 59"/>
                <a:gd name="T3" fmla="*/ 0 h 30"/>
                <a:gd name="T4" fmla="*/ 0 w 59"/>
                <a:gd name="T5" fmla="*/ 3 h 30"/>
                <a:gd name="T6" fmla="*/ 0 w 59"/>
                <a:gd name="T7" fmla="*/ 27 h 30"/>
                <a:gd name="T8" fmla="*/ 3 w 59"/>
                <a:gd name="T9" fmla="*/ 30 h 30"/>
                <a:gd name="T10" fmla="*/ 18 w 59"/>
                <a:gd name="T11" fmla="*/ 30 h 30"/>
                <a:gd name="T12" fmla="*/ 59 w 59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30">
                  <a:moveTo>
                    <a:pt x="5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1" y="30"/>
                    <a:pt x="3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30" y="17"/>
                    <a:pt x="44" y="7"/>
                    <a:pt x="59" y="0"/>
                  </a:cubicBezTo>
                </a:path>
              </a:pathLst>
            </a:custGeom>
            <a:solidFill>
              <a:srgbClr val="393F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2" name="Freeform 539">
              <a:extLst>
                <a:ext uri="{FF2B5EF4-FFF2-40B4-BE49-F238E27FC236}">
                  <a16:creationId xmlns:a16="http://schemas.microsoft.com/office/drawing/2014/main" xmlns="" id="{B3AF3FD8-558F-6744-BFA4-5302535F7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8637" y="4453448"/>
              <a:ext cx="334141" cy="238672"/>
            </a:xfrm>
            <a:custGeom>
              <a:avLst/>
              <a:gdLst>
                <a:gd name="T0" fmla="*/ 14 w 14"/>
                <a:gd name="T1" fmla="*/ 0 h 10"/>
                <a:gd name="T2" fmla="*/ 0 w 14"/>
                <a:gd name="T3" fmla="*/ 0 h 10"/>
                <a:gd name="T4" fmla="*/ 0 w 14"/>
                <a:gd name="T5" fmla="*/ 10 h 10"/>
                <a:gd name="T6" fmla="*/ 14 w 14"/>
                <a:gd name="T7" fmla="*/ 6 h 10"/>
                <a:gd name="T8" fmla="*/ 14 w 1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8"/>
                    <a:pt x="9" y="7"/>
                    <a:pt x="14" y="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DB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3" name="Freeform 540">
              <a:extLst>
                <a:ext uri="{FF2B5EF4-FFF2-40B4-BE49-F238E27FC236}">
                  <a16:creationId xmlns:a16="http://schemas.microsoft.com/office/drawing/2014/main" xmlns="" id="{4DE1EA0B-4465-1143-ABAF-82D80D790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0903" y="4453448"/>
              <a:ext cx="47734" cy="262539"/>
            </a:xfrm>
            <a:custGeom>
              <a:avLst/>
              <a:gdLst>
                <a:gd name="T0" fmla="*/ 2 w 2"/>
                <a:gd name="T1" fmla="*/ 0 h 11"/>
                <a:gd name="T2" fmla="*/ 0 w 2"/>
                <a:gd name="T3" fmla="*/ 0 h 11"/>
                <a:gd name="T4" fmla="*/ 0 w 2"/>
                <a:gd name="T5" fmla="*/ 11 h 11"/>
                <a:gd name="T6" fmla="*/ 2 w 2"/>
                <a:gd name="T7" fmla="*/ 10 h 11"/>
                <a:gd name="T8" fmla="*/ 2 w 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1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0"/>
                    <a:pt x="2" y="1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E9A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4" name="Freeform 541">
              <a:extLst>
                <a:ext uri="{FF2B5EF4-FFF2-40B4-BE49-F238E27FC236}">
                  <a16:creationId xmlns:a16="http://schemas.microsoft.com/office/drawing/2014/main" xmlns="" id="{EE9FF40A-C4FB-4F4C-AE38-3A69B0E0A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016" y="8057394"/>
              <a:ext cx="5875309" cy="4439298"/>
            </a:xfrm>
            <a:custGeom>
              <a:avLst/>
              <a:gdLst>
                <a:gd name="T0" fmla="*/ 1477 w 1477"/>
                <a:gd name="T1" fmla="*/ 1116 h 1116"/>
                <a:gd name="T2" fmla="*/ 0 w 1477"/>
                <a:gd name="T3" fmla="*/ 1116 h 1116"/>
                <a:gd name="T4" fmla="*/ 0 w 1477"/>
                <a:gd name="T5" fmla="*/ 0 h 1116"/>
                <a:gd name="T6" fmla="*/ 745 w 1477"/>
                <a:gd name="T7" fmla="*/ 0 h 1116"/>
                <a:gd name="T8" fmla="*/ 1477 w 1477"/>
                <a:gd name="T9" fmla="*/ 0 h 1116"/>
                <a:gd name="T10" fmla="*/ 1477 w 1477"/>
                <a:gd name="T11" fmla="*/ 1116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7" h="1116">
                  <a:moveTo>
                    <a:pt x="1477" y="1116"/>
                  </a:moveTo>
                  <a:lnTo>
                    <a:pt x="0" y="1116"/>
                  </a:lnTo>
                  <a:lnTo>
                    <a:pt x="0" y="0"/>
                  </a:lnTo>
                  <a:lnTo>
                    <a:pt x="745" y="0"/>
                  </a:lnTo>
                  <a:lnTo>
                    <a:pt x="1477" y="0"/>
                  </a:lnTo>
                  <a:lnTo>
                    <a:pt x="1477" y="1116"/>
                  </a:lnTo>
                  <a:close/>
                </a:path>
              </a:pathLst>
            </a:custGeom>
            <a:solidFill>
              <a:srgbClr val="0BA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5" name="Rectangle 542">
              <a:extLst>
                <a:ext uri="{FF2B5EF4-FFF2-40B4-BE49-F238E27FC236}">
                  <a16:creationId xmlns:a16="http://schemas.microsoft.com/office/drawing/2014/main" xmlns="" id="{0F62C671-9015-9B4B-8848-0B739B074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1219" y="11971613"/>
              <a:ext cx="5588903" cy="381875"/>
            </a:xfrm>
            <a:prstGeom prst="rect">
              <a:avLst/>
            </a:prstGeom>
            <a:solidFill>
              <a:srgbClr val="D4D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6" name="Freeform 543">
              <a:extLst>
                <a:ext uri="{FF2B5EF4-FFF2-40B4-BE49-F238E27FC236}">
                  <a16:creationId xmlns:a16="http://schemas.microsoft.com/office/drawing/2014/main" xmlns="" id="{8DA4D024-EED0-524F-9CAC-7E50A7D6C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7660" y="7914191"/>
              <a:ext cx="2792462" cy="4272228"/>
            </a:xfrm>
            <a:custGeom>
              <a:avLst/>
              <a:gdLst>
                <a:gd name="T0" fmla="*/ 19 w 117"/>
                <a:gd name="T1" fmla="*/ 0 h 179"/>
                <a:gd name="T2" fmla="*/ 0 w 117"/>
                <a:gd name="T3" fmla="*/ 11 h 179"/>
                <a:gd name="T4" fmla="*/ 0 w 117"/>
                <a:gd name="T5" fmla="*/ 167 h 179"/>
                <a:gd name="T6" fmla="*/ 0 w 117"/>
                <a:gd name="T7" fmla="*/ 170 h 179"/>
                <a:gd name="T8" fmla="*/ 0 w 117"/>
                <a:gd name="T9" fmla="*/ 179 h 179"/>
                <a:gd name="T10" fmla="*/ 12 w 117"/>
                <a:gd name="T11" fmla="*/ 170 h 179"/>
                <a:gd name="T12" fmla="*/ 117 w 117"/>
                <a:gd name="T13" fmla="*/ 170 h 179"/>
                <a:gd name="T14" fmla="*/ 117 w 117"/>
                <a:gd name="T15" fmla="*/ 0 h 179"/>
                <a:gd name="T16" fmla="*/ 19 w 117"/>
                <a:gd name="T1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79">
                  <a:moveTo>
                    <a:pt x="19" y="0"/>
                  </a:moveTo>
                  <a:cubicBezTo>
                    <a:pt x="10" y="2"/>
                    <a:pt x="4" y="6"/>
                    <a:pt x="0" y="11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2" y="176"/>
                    <a:pt x="4" y="172"/>
                    <a:pt x="12" y="170"/>
                  </a:cubicBezTo>
                  <a:cubicBezTo>
                    <a:pt x="117" y="170"/>
                    <a:pt x="117" y="170"/>
                    <a:pt x="117" y="170"/>
                  </a:cubicBezTo>
                  <a:cubicBezTo>
                    <a:pt x="117" y="0"/>
                    <a:pt x="117" y="0"/>
                    <a:pt x="117" y="0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7" name="Freeform 544">
              <a:extLst>
                <a:ext uri="{FF2B5EF4-FFF2-40B4-BE49-F238E27FC236}">
                  <a16:creationId xmlns:a16="http://schemas.microsoft.com/office/drawing/2014/main" xmlns="" id="{36DE32CE-BB2A-5D47-9EFC-A2DF695B6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1219" y="7914191"/>
              <a:ext cx="2796441" cy="4272228"/>
            </a:xfrm>
            <a:custGeom>
              <a:avLst/>
              <a:gdLst>
                <a:gd name="T0" fmla="*/ 98 w 117"/>
                <a:gd name="T1" fmla="*/ 0 h 179"/>
                <a:gd name="T2" fmla="*/ 117 w 117"/>
                <a:gd name="T3" fmla="*/ 11 h 179"/>
                <a:gd name="T4" fmla="*/ 117 w 117"/>
                <a:gd name="T5" fmla="*/ 167 h 179"/>
                <a:gd name="T6" fmla="*/ 117 w 117"/>
                <a:gd name="T7" fmla="*/ 170 h 179"/>
                <a:gd name="T8" fmla="*/ 117 w 117"/>
                <a:gd name="T9" fmla="*/ 179 h 179"/>
                <a:gd name="T10" fmla="*/ 105 w 117"/>
                <a:gd name="T11" fmla="*/ 170 h 179"/>
                <a:gd name="T12" fmla="*/ 0 w 117"/>
                <a:gd name="T13" fmla="*/ 170 h 179"/>
                <a:gd name="T14" fmla="*/ 0 w 117"/>
                <a:gd name="T15" fmla="*/ 0 h 179"/>
                <a:gd name="T16" fmla="*/ 98 w 117"/>
                <a:gd name="T1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79">
                  <a:moveTo>
                    <a:pt x="98" y="0"/>
                  </a:moveTo>
                  <a:cubicBezTo>
                    <a:pt x="107" y="2"/>
                    <a:pt x="113" y="6"/>
                    <a:pt x="117" y="11"/>
                  </a:cubicBezTo>
                  <a:cubicBezTo>
                    <a:pt x="117" y="167"/>
                    <a:pt x="117" y="167"/>
                    <a:pt x="117" y="167"/>
                  </a:cubicBezTo>
                  <a:cubicBezTo>
                    <a:pt x="117" y="170"/>
                    <a:pt x="117" y="170"/>
                    <a:pt x="117" y="170"/>
                  </a:cubicBezTo>
                  <a:cubicBezTo>
                    <a:pt x="117" y="179"/>
                    <a:pt x="117" y="179"/>
                    <a:pt x="117" y="179"/>
                  </a:cubicBezTo>
                  <a:cubicBezTo>
                    <a:pt x="114" y="175"/>
                    <a:pt x="110" y="172"/>
                    <a:pt x="105" y="170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8" name="Freeform 545">
              <a:extLst>
                <a:ext uri="{FF2B5EF4-FFF2-40B4-BE49-F238E27FC236}">
                  <a16:creationId xmlns:a16="http://schemas.microsoft.com/office/drawing/2014/main" xmlns="" id="{194DA01C-A4CE-B347-9301-0FED78C53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050" y="7914191"/>
              <a:ext cx="429609" cy="4272228"/>
            </a:xfrm>
            <a:custGeom>
              <a:avLst/>
              <a:gdLst>
                <a:gd name="T0" fmla="*/ 0 w 18"/>
                <a:gd name="T1" fmla="*/ 0 h 179"/>
                <a:gd name="T2" fmla="*/ 0 w 18"/>
                <a:gd name="T3" fmla="*/ 170 h 179"/>
                <a:gd name="T4" fmla="*/ 18 w 18"/>
                <a:gd name="T5" fmla="*/ 179 h 179"/>
                <a:gd name="T6" fmla="*/ 18 w 18"/>
                <a:gd name="T7" fmla="*/ 11 h 179"/>
                <a:gd name="T8" fmla="*/ 0 w 18"/>
                <a:gd name="T9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9">
                  <a:moveTo>
                    <a:pt x="0" y="0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170"/>
                    <a:pt x="10" y="169"/>
                    <a:pt x="18" y="17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4" y="6"/>
                    <a:pt x="8" y="2"/>
                    <a:pt x="0" y="0"/>
                  </a:cubicBezTo>
                  <a:close/>
                </a:path>
              </a:pathLst>
            </a:custGeom>
            <a:solidFill>
              <a:srgbClr val="E4E3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9" name="Rectangle 546">
              <a:extLst>
                <a:ext uri="{FF2B5EF4-FFF2-40B4-BE49-F238E27FC236}">
                  <a16:creationId xmlns:a16="http://schemas.microsoft.com/office/drawing/2014/main" xmlns="" id="{3F16E6BD-F1FC-7841-B49E-9907A4E4E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4305" y="8510870"/>
              <a:ext cx="1006401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0" name="Rectangle 547">
              <a:extLst>
                <a:ext uri="{FF2B5EF4-FFF2-40B4-BE49-F238E27FC236}">
                  <a16:creationId xmlns:a16="http://schemas.microsoft.com/office/drawing/2014/main" xmlns="" id="{088A900F-8244-C742-BD33-555488D7BA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1102" y="8677941"/>
              <a:ext cx="1483745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1" name="Rectangle 548">
              <a:extLst>
                <a:ext uri="{FF2B5EF4-FFF2-40B4-BE49-F238E27FC236}">
                  <a16:creationId xmlns:a16="http://schemas.microsoft.com/office/drawing/2014/main" xmlns="" id="{42F30CAF-8B2F-AC4E-90E4-CC0DA0C0E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8773410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2" name="Rectangle 549">
              <a:extLst>
                <a:ext uri="{FF2B5EF4-FFF2-40B4-BE49-F238E27FC236}">
                  <a16:creationId xmlns:a16="http://schemas.microsoft.com/office/drawing/2014/main" xmlns="" id="{E7F0DF49-DF5F-B14D-AB00-292F1F072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8845011"/>
              <a:ext cx="1674683" cy="7160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3" name="Rectangle 550">
              <a:extLst>
                <a:ext uri="{FF2B5EF4-FFF2-40B4-BE49-F238E27FC236}">
                  <a16:creationId xmlns:a16="http://schemas.microsoft.com/office/drawing/2014/main" xmlns="" id="{ACD61920-840C-AF41-A645-A29F87289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8940480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4" name="Rectangle 551">
              <a:extLst>
                <a:ext uri="{FF2B5EF4-FFF2-40B4-BE49-F238E27FC236}">
                  <a16:creationId xmlns:a16="http://schemas.microsoft.com/office/drawing/2014/main" xmlns="" id="{B1A91CF6-D78F-B242-9E12-A32D37006E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9035949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5" name="Rectangle 552">
              <a:extLst>
                <a:ext uri="{FF2B5EF4-FFF2-40B4-BE49-F238E27FC236}">
                  <a16:creationId xmlns:a16="http://schemas.microsoft.com/office/drawing/2014/main" xmlns="" id="{0A06886C-2437-684B-BD43-8343C32075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9107550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6" name="Rectangle 553">
              <a:extLst>
                <a:ext uri="{FF2B5EF4-FFF2-40B4-BE49-F238E27FC236}">
                  <a16:creationId xmlns:a16="http://schemas.microsoft.com/office/drawing/2014/main" xmlns="" id="{85AB8712-9416-DB43-B6C7-5BD5D922A8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9203019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7" name="Rectangle 554">
              <a:extLst>
                <a:ext uri="{FF2B5EF4-FFF2-40B4-BE49-F238E27FC236}">
                  <a16:creationId xmlns:a16="http://schemas.microsoft.com/office/drawing/2014/main" xmlns="" id="{B25FBED8-D4CD-2A4B-B9D0-E76B2D4435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9274621"/>
              <a:ext cx="1674683" cy="7160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8" name="Rectangle 555">
              <a:extLst>
                <a:ext uri="{FF2B5EF4-FFF2-40B4-BE49-F238E27FC236}">
                  <a16:creationId xmlns:a16="http://schemas.microsoft.com/office/drawing/2014/main" xmlns="" id="{6EE3EBD9-6A4B-E04F-AA0F-4969E2A46F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9370089"/>
              <a:ext cx="839331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9" name="Rectangle 556">
              <a:extLst>
                <a:ext uri="{FF2B5EF4-FFF2-40B4-BE49-F238E27FC236}">
                  <a16:creationId xmlns:a16="http://schemas.microsoft.com/office/drawing/2014/main" xmlns="" id="{FD07A5DD-A31D-4F44-8A10-BA790EFC55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1102" y="9465558"/>
              <a:ext cx="1483745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0" name="Rectangle 557">
              <a:extLst>
                <a:ext uri="{FF2B5EF4-FFF2-40B4-BE49-F238E27FC236}">
                  <a16:creationId xmlns:a16="http://schemas.microsoft.com/office/drawing/2014/main" xmlns="" id="{8909CE7C-47A4-5A4F-8740-59FED4AAC1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9561027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1" name="Rectangle 558">
              <a:extLst>
                <a:ext uri="{FF2B5EF4-FFF2-40B4-BE49-F238E27FC236}">
                  <a16:creationId xmlns:a16="http://schemas.microsoft.com/office/drawing/2014/main" xmlns="" id="{997BA39A-4BC8-8E40-B40E-C1B7F783F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9632628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2" name="Rectangle 559">
              <a:extLst>
                <a:ext uri="{FF2B5EF4-FFF2-40B4-BE49-F238E27FC236}">
                  <a16:creationId xmlns:a16="http://schemas.microsoft.com/office/drawing/2014/main" xmlns="" id="{8C5191B6-D16A-EA48-B19E-283DC3CF57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9728097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3" name="Rectangle 560">
              <a:extLst>
                <a:ext uri="{FF2B5EF4-FFF2-40B4-BE49-F238E27FC236}">
                  <a16:creationId xmlns:a16="http://schemas.microsoft.com/office/drawing/2014/main" xmlns="" id="{9A1955C8-F469-3444-9177-DA8555876C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9799699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4" name="Rectangle 561">
              <a:extLst>
                <a:ext uri="{FF2B5EF4-FFF2-40B4-BE49-F238E27FC236}">
                  <a16:creationId xmlns:a16="http://schemas.microsoft.com/office/drawing/2014/main" xmlns="" id="{1A80B8F3-8E88-9F4C-83BD-5B2BA7FF21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9895168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5" name="Rectangle 562">
              <a:extLst>
                <a:ext uri="{FF2B5EF4-FFF2-40B4-BE49-F238E27FC236}">
                  <a16:creationId xmlns:a16="http://schemas.microsoft.com/office/drawing/2014/main" xmlns="" id="{21C23F74-47C2-B34C-A90B-D2C6A9B3E3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9990636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6" name="Rectangle 563">
              <a:extLst>
                <a:ext uri="{FF2B5EF4-FFF2-40B4-BE49-F238E27FC236}">
                  <a16:creationId xmlns:a16="http://schemas.microsoft.com/office/drawing/2014/main" xmlns="" id="{6F2288C1-0DF8-0C4A-8039-0491EB34C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10062238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7" name="Rectangle 564">
              <a:extLst>
                <a:ext uri="{FF2B5EF4-FFF2-40B4-BE49-F238E27FC236}">
                  <a16:creationId xmlns:a16="http://schemas.microsoft.com/office/drawing/2014/main" xmlns="" id="{FCF85597-BC10-C04B-B07E-DEEC9D638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10157707"/>
              <a:ext cx="1388276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8" name="Rectangle 565">
              <a:extLst>
                <a:ext uri="{FF2B5EF4-FFF2-40B4-BE49-F238E27FC236}">
                  <a16:creationId xmlns:a16="http://schemas.microsoft.com/office/drawing/2014/main" xmlns="" id="{F267CD39-C15E-EB46-9EF5-11A29068E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1102" y="10253175"/>
              <a:ext cx="1483745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9" name="Rectangle 566">
              <a:extLst>
                <a:ext uri="{FF2B5EF4-FFF2-40B4-BE49-F238E27FC236}">
                  <a16:creationId xmlns:a16="http://schemas.microsoft.com/office/drawing/2014/main" xmlns="" id="{5C4683F6-AD3E-0840-B118-86694AD82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10324777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80" name="Rectangle 567">
              <a:extLst>
                <a:ext uri="{FF2B5EF4-FFF2-40B4-BE49-F238E27FC236}">
                  <a16:creationId xmlns:a16="http://schemas.microsoft.com/office/drawing/2014/main" xmlns="" id="{E6AB805B-BF32-3044-AD90-900D82579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10420246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0" name="Rectangle 568">
              <a:extLst>
                <a:ext uri="{FF2B5EF4-FFF2-40B4-BE49-F238E27FC236}">
                  <a16:creationId xmlns:a16="http://schemas.microsoft.com/office/drawing/2014/main" xmlns="" id="{41ACF9C8-CC40-B245-8628-8D0940A92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10491847"/>
              <a:ext cx="1674683" cy="7160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1" name="Rectangle 569">
              <a:extLst>
                <a:ext uri="{FF2B5EF4-FFF2-40B4-BE49-F238E27FC236}">
                  <a16:creationId xmlns:a16="http://schemas.microsoft.com/office/drawing/2014/main" xmlns="" id="{08864829-AC9C-A443-8385-E0CC20801D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10587316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2" name="Rectangle 570">
              <a:extLst>
                <a:ext uri="{FF2B5EF4-FFF2-40B4-BE49-F238E27FC236}">
                  <a16:creationId xmlns:a16="http://schemas.microsoft.com/office/drawing/2014/main" xmlns="" id="{3F103FBF-96EC-394C-A157-0325856ED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10682785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3" name="Rectangle 571">
              <a:extLst>
                <a:ext uri="{FF2B5EF4-FFF2-40B4-BE49-F238E27FC236}">
                  <a16:creationId xmlns:a16="http://schemas.microsoft.com/office/drawing/2014/main" xmlns="" id="{3CE2A91D-EEAE-6843-828A-E04A69C751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10849855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4" name="Rectangle 572">
              <a:extLst>
                <a:ext uri="{FF2B5EF4-FFF2-40B4-BE49-F238E27FC236}">
                  <a16:creationId xmlns:a16="http://schemas.microsoft.com/office/drawing/2014/main" xmlns="" id="{DEC18906-28A8-5549-AD5F-C2F5A2B3FF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10754387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5" name="Rectangle 573">
              <a:extLst>
                <a:ext uri="{FF2B5EF4-FFF2-40B4-BE49-F238E27FC236}">
                  <a16:creationId xmlns:a16="http://schemas.microsoft.com/office/drawing/2014/main" xmlns="" id="{CAB121B8-C916-E541-8F9F-965FB6EFA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10849855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6" name="Rectangle 574">
              <a:extLst>
                <a:ext uri="{FF2B5EF4-FFF2-40B4-BE49-F238E27FC236}">
                  <a16:creationId xmlns:a16="http://schemas.microsoft.com/office/drawing/2014/main" xmlns="" id="{54C25C72-ECA9-DC42-A987-3919BAD3E0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10921457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7" name="Rectangle 575">
              <a:extLst>
                <a:ext uri="{FF2B5EF4-FFF2-40B4-BE49-F238E27FC236}">
                  <a16:creationId xmlns:a16="http://schemas.microsoft.com/office/drawing/2014/main" xmlns="" id="{AB3A9805-DE95-6441-B554-5068AD8B7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11016926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8" name="Rectangle 576">
              <a:extLst>
                <a:ext uri="{FF2B5EF4-FFF2-40B4-BE49-F238E27FC236}">
                  <a16:creationId xmlns:a16="http://schemas.microsoft.com/office/drawing/2014/main" xmlns="" id="{2D830E64-6F52-3241-8072-51CCB10712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11112394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9" name="Rectangle 577">
              <a:extLst>
                <a:ext uri="{FF2B5EF4-FFF2-40B4-BE49-F238E27FC236}">
                  <a16:creationId xmlns:a16="http://schemas.microsoft.com/office/drawing/2014/main" xmlns="" id="{58D2E66A-2CA2-1B46-AB69-F14E2E45A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11183996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0" name="Rectangle 578">
              <a:extLst>
                <a:ext uri="{FF2B5EF4-FFF2-40B4-BE49-F238E27FC236}">
                  <a16:creationId xmlns:a16="http://schemas.microsoft.com/office/drawing/2014/main" xmlns="" id="{E54A06A8-6289-8C4B-B19D-04ACB866DA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164" y="11279465"/>
              <a:ext cx="167468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1" name="Rectangle 579">
              <a:extLst>
                <a:ext uri="{FF2B5EF4-FFF2-40B4-BE49-F238E27FC236}">
                  <a16:creationId xmlns:a16="http://schemas.microsoft.com/office/drawing/2014/main" xmlns="" id="{5806A02B-B49A-0045-87EC-BCEF98B4E5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4613" y="8510870"/>
              <a:ext cx="1002422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2" name="Rectangle 580">
              <a:extLst>
                <a:ext uri="{FF2B5EF4-FFF2-40B4-BE49-F238E27FC236}">
                  <a16:creationId xmlns:a16="http://schemas.microsoft.com/office/drawing/2014/main" xmlns="" id="{0EA31F7F-6486-AB4C-B850-442FD258B7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7543" y="8677941"/>
              <a:ext cx="150363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3" name="Rectangle 581">
              <a:extLst>
                <a:ext uri="{FF2B5EF4-FFF2-40B4-BE49-F238E27FC236}">
                  <a16:creationId xmlns:a16="http://schemas.microsoft.com/office/drawing/2014/main" xmlns="" id="{1A28ECE0-5040-AE44-8172-DE651CC1D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8773410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4" name="Rectangle 582">
              <a:extLst>
                <a:ext uri="{FF2B5EF4-FFF2-40B4-BE49-F238E27FC236}">
                  <a16:creationId xmlns:a16="http://schemas.microsoft.com/office/drawing/2014/main" xmlns="" id="{731181BB-FAED-D641-B74D-EE080A72A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8845011"/>
              <a:ext cx="1670704" cy="7160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5" name="Rectangle 583">
              <a:extLst>
                <a:ext uri="{FF2B5EF4-FFF2-40B4-BE49-F238E27FC236}">
                  <a16:creationId xmlns:a16="http://schemas.microsoft.com/office/drawing/2014/main" xmlns="" id="{632622A8-3AA8-5645-A3A0-7F414A29C1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8940480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6" name="Rectangle 584">
              <a:extLst>
                <a:ext uri="{FF2B5EF4-FFF2-40B4-BE49-F238E27FC236}">
                  <a16:creationId xmlns:a16="http://schemas.microsoft.com/office/drawing/2014/main" xmlns="" id="{69ADAAC9-96BD-844C-8F5F-0DA064C877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9035949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7" name="Rectangle 585">
              <a:extLst>
                <a:ext uri="{FF2B5EF4-FFF2-40B4-BE49-F238E27FC236}">
                  <a16:creationId xmlns:a16="http://schemas.microsoft.com/office/drawing/2014/main" xmlns="" id="{9955E7E5-7B5E-D04A-9A1C-8098E80821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9107550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8" name="Rectangle 586">
              <a:extLst>
                <a:ext uri="{FF2B5EF4-FFF2-40B4-BE49-F238E27FC236}">
                  <a16:creationId xmlns:a16="http://schemas.microsoft.com/office/drawing/2014/main" xmlns="" id="{FD26DA21-6AE1-2042-8AA4-424527814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9203019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9" name="Rectangle 587">
              <a:extLst>
                <a:ext uri="{FF2B5EF4-FFF2-40B4-BE49-F238E27FC236}">
                  <a16:creationId xmlns:a16="http://schemas.microsoft.com/office/drawing/2014/main" xmlns="" id="{D98DDA4F-BEBB-B94A-8CC9-E933A21380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9274621"/>
              <a:ext cx="1670704" cy="7160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0" name="Rectangle 588">
              <a:extLst>
                <a:ext uri="{FF2B5EF4-FFF2-40B4-BE49-F238E27FC236}">
                  <a16:creationId xmlns:a16="http://schemas.microsoft.com/office/drawing/2014/main" xmlns="" id="{536D39AD-FF73-2D44-AF9C-5518520D2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9370089"/>
              <a:ext cx="835352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1" name="Rectangle 589">
              <a:extLst>
                <a:ext uri="{FF2B5EF4-FFF2-40B4-BE49-F238E27FC236}">
                  <a16:creationId xmlns:a16="http://schemas.microsoft.com/office/drawing/2014/main" xmlns="" id="{C9EB2DD3-E33F-CC4F-A05D-684A35AF5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7543" y="9465558"/>
              <a:ext cx="150363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2" name="Rectangle 590">
              <a:extLst>
                <a:ext uri="{FF2B5EF4-FFF2-40B4-BE49-F238E27FC236}">
                  <a16:creationId xmlns:a16="http://schemas.microsoft.com/office/drawing/2014/main" xmlns="" id="{383DC840-E39B-1348-8076-72E0F98DC5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9561027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3" name="Rectangle 591">
              <a:extLst>
                <a:ext uri="{FF2B5EF4-FFF2-40B4-BE49-F238E27FC236}">
                  <a16:creationId xmlns:a16="http://schemas.microsoft.com/office/drawing/2014/main" xmlns="" id="{8658F28C-B8A0-7146-9E5F-90B7CE26D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9632628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4" name="Rectangle 592">
              <a:extLst>
                <a:ext uri="{FF2B5EF4-FFF2-40B4-BE49-F238E27FC236}">
                  <a16:creationId xmlns:a16="http://schemas.microsoft.com/office/drawing/2014/main" xmlns="" id="{B924F231-D23B-544D-BC80-9A4882B89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9728097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5" name="Rectangle 593">
              <a:extLst>
                <a:ext uri="{FF2B5EF4-FFF2-40B4-BE49-F238E27FC236}">
                  <a16:creationId xmlns:a16="http://schemas.microsoft.com/office/drawing/2014/main" xmlns="" id="{8D19C296-98FA-DE44-9DC2-A0B80F3BB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9799699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6" name="Rectangle 594">
              <a:extLst>
                <a:ext uri="{FF2B5EF4-FFF2-40B4-BE49-F238E27FC236}">
                  <a16:creationId xmlns:a16="http://schemas.microsoft.com/office/drawing/2014/main" xmlns="" id="{D4C9C348-1967-4441-8E00-E6F0A538E5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9895168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7" name="Rectangle 595">
              <a:extLst>
                <a:ext uri="{FF2B5EF4-FFF2-40B4-BE49-F238E27FC236}">
                  <a16:creationId xmlns:a16="http://schemas.microsoft.com/office/drawing/2014/main" xmlns="" id="{AB69AED6-A323-2C4E-8819-E44BCBB15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9990636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8" name="Rectangle 596">
              <a:extLst>
                <a:ext uri="{FF2B5EF4-FFF2-40B4-BE49-F238E27FC236}">
                  <a16:creationId xmlns:a16="http://schemas.microsoft.com/office/drawing/2014/main" xmlns="" id="{F3490895-C629-C845-9706-DB50F96AD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10062238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9" name="Rectangle 597">
              <a:extLst>
                <a:ext uri="{FF2B5EF4-FFF2-40B4-BE49-F238E27FC236}">
                  <a16:creationId xmlns:a16="http://schemas.microsoft.com/office/drawing/2014/main" xmlns="" id="{A2562AE1-35AE-FD47-B020-C1805EC862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10157707"/>
              <a:ext cx="1384297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0" name="Rectangle 598">
              <a:extLst>
                <a:ext uri="{FF2B5EF4-FFF2-40B4-BE49-F238E27FC236}">
                  <a16:creationId xmlns:a16="http://schemas.microsoft.com/office/drawing/2014/main" xmlns="" id="{25B7FE70-73CE-A844-9F6A-064392D2F6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7543" y="10253175"/>
              <a:ext cx="1503633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1" name="Rectangle 599">
              <a:extLst>
                <a:ext uri="{FF2B5EF4-FFF2-40B4-BE49-F238E27FC236}">
                  <a16:creationId xmlns:a16="http://schemas.microsoft.com/office/drawing/2014/main" xmlns="" id="{DA5BB45F-35AB-744E-BB97-47BFBD803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10324777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2" name="Rectangle 600">
              <a:extLst>
                <a:ext uri="{FF2B5EF4-FFF2-40B4-BE49-F238E27FC236}">
                  <a16:creationId xmlns:a16="http://schemas.microsoft.com/office/drawing/2014/main" xmlns="" id="{45FD4617-450C-E44E-B2CC-2A3A165D4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10420246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3" name="Rectangle 601">
              <a:extLst>
                <a:ext uri="{FF2B5EF4-FFF2-40B4-BE49-F238E27FC236}">
                  <a16:creationId xmlns:a16="http://schemas.microsoft.com/office/drawing/2014/main" xmlns="" id="{5137B2D3-700E-F642-AA3D-D9ADAAE0AC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10491847"/>
              <a:ext cx="1670704" cy="7160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4" name="Rectangle 602">
              <a:extLst>
                <a:ext uri="{FF2B5EF4-FFF2-40B4-BE49-F238E27FC236}">
                  <a16:creationId xmlns:a16="http://schemas.microsoft.com/office/drawing/2014/main" xmlns="" id="{AD30EA50-9974-7247-AD21-6DC9F8F8CC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10587316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5" name="Rectangle 603">
              <a:extLst>
                <a:ext uri="{FF2B5EF4-FFF2-40B4-BE49-F238E27FC236}">
                  <a16:creationId xmlns:a16="http://schemas.microsoft.com/office/drawing/2014/main" xmlns="" id="{3F3A19F2-E776-B740-821A-78D6A1564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10682785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6" name="Rectangle 604">
              <a:extLst>
                <a:ext uri="{FF2B5EF4-FFF2-40B4-BE49-F238E27FC236}">
                  <a16:creationId xmlns:a16="http://schemas.microsoft.com/office/drawing/2014/main" xmlns="" id="{8728ADE3-94A6-FB41-8127-6DDCA47068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10849855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7" name="Rectangle 605">
              <a:extLst>
                <a:ext uri="{FF2B5EF4-FFF2-40B4-BE49-F238E27FC236}">
                  <a16:creationId xmlns:a16="http://schemas.microsoft.com/office/drawing/2014/main" xmlns="" id="{3239FD29-6641-024C-AA83-3EDA4A2727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10754387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8" name="Rectangle 606">
              <a:extLst>
                <a:ext uri="{FF2B5EF4-FFF2-40B4-BE49-F238E27FC236}">
                  <a16:creationId xmlns:a16="http://schemas.microsoft.com/office/drawing/2014/main" xmlns="" id="{D039A0CD-767F-4740-8B29-BD45428A6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10849855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9" name="Rectangle 607">
              <a:extLst>
                <a:ext uri="{FF2B5EF4-FFF2-40B4-BE49-F238E27FC236}">
                  <a16:creationId xmlns:a16="http://schemas.microsoft.com/office/drawing/2014/main" xmlns="" id="{927133AA-DE18-1546-AD60-C10BB82D0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10921457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0" name="Rectangle 609">
              <a:extLst>
                <a:ext uri="{FF2B5EF4-FFF2-40B4-BE49-F238E27FC236}">
                  <a16:creationId xmlns:a16="http://schemas.microsoft.com/office/drawing/2014/main" xmlns="" id="{AAA21408-BBCC-EF49-A37A-E723AB7FF7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11016926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1" name="Rectangle 610">
              <a:extLst>
                <a:ext uri="{FF2B5EF4-FFF2-40B4-BE49-F238E27FC236}">
                  <a16:creationId xmlns:a16="http://schemas.microsoft.com/office/drawing/2014/main" xmlns="" id="{19A67541-E13E-2647-BDE9-382391D42C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11112394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2" name="Rectangle 611">
              <a:extLst>
                <a:ext uri="{FF2B5EF4-FFF2-40B4-BE49-F238E27FC236}">
                  <a16:creationId xmlns:a16="http://schemas.microsoft.com/office/drawing/2014/main" xmlns="" id="{3063297F-99ED-C844-A04C-B9FDAF6AD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11183996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3" name="Rectangle 612">
              <a:extLst>
                <a:ext uri="{FF2B5EF4-FFF2-40B4-BE49-F238E27FC236}">
                  <a16:creationId xmlns:a16="http://schemas.microsoft.com/office/drawing/2014/main" xmlns="" id="{40464B2F-A108-9146-9EEF-ECA8CE4E0D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472" y="11279465"/>
              <a:ext cx="1670704" cy="47734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4" name="Freeform 613">
              <a:extLst>
                <a:ext uri="{FF2B5EF4-FFF2-40B4-BE49-F238E27FC236}">
                  <a16:creationId xmlns:a16="http://schemas.microsoft.com/office/drawing/2014/main" xmlns="" id="{3FC085C2-AE14-5A41-881C-96F3CA325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1453" y="9895168"/>
              <a:ext cx="2844175" cy="883086"/>
            </a:xfrm>
            <a:custGeom>
              <a:avLst/>
              <a:gdLst>
                <a:gd name="T0" fmla="*/ 354 w 715"/>
                <a:gd name="T1" fmla="*/ 0 h 222"/>
                <a:gd name="T2" fmla="*/ 0 w 715"/>
                <a:gd name="T3" fmla="*/ 222 h 222"/>
                <a:gd name="T4" fmla="*/ 715 w 715"/>
                <a:gd name="T5" fmla="*/ 222 h 222"/>
                <a:gd name="T6" fmla="*/ 354 w 715"/>
                <a:gd name="T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5" h="222">
                  <a:moveTo>
                    <a:pt x="354" y="0"/>
                  </a:moveTo>
                  <a:lnTo>
                    <a:pt x="0" y="222"/>
                  </a:lnTo>
                  <a:lnTo>
                    <a:pt x="715" y="222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F5CC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5" name="Rectangle 614">
              <a:extLst>
                <a:ext uri="{FF2B5EF4-FFF2-40B4-BE49-F238E27FC236}">
                  <a16:creationId xmlns:a16="http://schemas.microsoft.com/office/drawing/2014/main" xmlns="" id="{9775C0F7-4A50-A340-A050-7049869A58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1453" y="10778254"/>
              <a:ext cx="2844175" cy="1646836"/>
            </a:xfrm>
            <a:prstGeom prst="rect">
              <a:avLst/>
            </a:prstGeom>
            <a:solidFill>
              <a:srgbClr val="E2B6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6" name="Rectangle 615">
              <a:extLst>
                <a:ext uri="{FF2B5EF4-FFF2-40B4-BE49-F238E27FC236}">
                  <a16:creationId xmlns:a16="http://schemas.microsoft.com/office/drawing/2014/main" xmlns="" id="{740DD21F-4A3A-904C-A7DE-29AC3741AB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3328" y="10014504"/>
              <a:ext cx="2056558" cy="18855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7" name="Rectangle 616">
              <a:extLst>
                <a:ext uri="{FF2B5EF4-FFF2-40B4-BE49-F238E27FC236}">
                  <a16:creationId xmlns:a16="http://schemas.microsoft.com/office/drawing/2014/main" xmlns="" id="{C0285E54-19F4-224D-88A3-76E2A90452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8406" y="10229308"/>
              <a:ext cx="1002422" cy="47734"/>
            </a:xfrm>
            <a:prstGeom prst="rect">
              <a:avLst/>
            </a:prstGeom>
            <a:solidFill>
              <a:srgbClr val="C9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8" name="Rectangle 617">
              <a:extLst>
                <a:ext uri="{FF2B5EF4-FFF2-40B4-BE49-F238E27FC236}">
                  <a16:creationId xmlns:a16="http://schemas.microsoft.com/office/drawing/2014/main" xmlns="" id="{DD43F659-439E-F248-8387-7927992CE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7625" y="11183996"/>
              <a:ext cx="477344" cy="47734"/>
            </a:xfrm>
            <a:prstGeom prst="rect">
              <a:avLst/>
            </a:prstGeom>
            <a:solidFill>
              <a:srgbClr val="C9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9" name="Rectangle 618">
              <a:extLst>
                <a:ext uri="{FF2B5EF4-FFF2-40B4-BE49-F238E27FC236}">
                  <a16:creationId xmlns:a16="http://schemas.microsoft.com/office/drawing/2014/main" xmlns="" id="{477E79D1-696B-9947-B73C-F9728391EE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7625" y="11255598"/>
              <a:ext cx="477344" cy="71602"/>
            </a:xfrm>
            <a:prstGeom prst="rect">
              <a:avLst/>
            </a:prstGeom>
            <a:solidFill>
              <a:srgbClr val="C9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40" name="Rectangle 619">
              <a:extLst>
                <a:ext uri="{FF2B5EF4-FFF2-40B4-BE49-F238E27FC236}">
                  <a16:creationId xmlns:a16="http://schemas.microsoft.com/office/drawing/2014/main" xmlns="" id="{ACE9A525-B34B-314E-AE10-FAA9B2EEAB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7625" y="11351066"/>
              <a:ext cx="477344" cy="47734"/>
            </a:xfrm>
            <a:prstGeom prst="rect">
              <a:avLst/>
            </a:prstGeom>
            <a:solidFill>
              <a:srgbClr val="C9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41" name="Rectangle 620">
              <a:extLst>
                <a:ext uri="{FF2B5EF4-FFF2-40B4-BE49-F238E27FC236}">
                  <a16:creationId xmlns:a16="http://schemas.microsoft.com/office/drawing/2014/main" xmlns="" id="{6A28719F-3BF6-814D-9AE1-39627D044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4266" y="10444113"/>
              <a:ext cx="1670704" cy="47734"/>
            </a:xfrm>
            <a:prstGeom prst="rect">
              <a:avLst/>
            </a:prstGeom>
            <a:solidFill>
              <a:srgbClr val="C9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42" name="Rectangle 621">
              <a:extLst>
                <a:ext uri="{FF2B5EF4-FFF2-40B4-BE49-F238E27FC236}">
                  <a16:creationId xmlns:a16="http://schemas.microsoft.com/office/drawing/2014/main" xmlns="" id="{04A941B3-BAD4-7C40-BFAE-9D58C43BCA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4266" y="10515715"/>
              <a:ext cx="1670704" cy="71602"/>
            </a:xfrm>
            <a:prstGeom prst="rect">
              <a:avLst/>
            </a:prstGeom>
            <a:solidFill>
              <a:srgbClr val="C9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43" name="Rectangle 622">
              <a:extLst>
                <a:ext uri="{FF2B5EF4-FFF2-40B4-BE49-F238E27FC236}">
                  <a16:creationId xmlns:a16="http://schemas.microsoft.com/office/drawing/2014/main" xmlns="" id="{C0AE2FBF-DED9-B049-8F0B-5CE159EB77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4266" y="10611183"/>
              <a:ext cx="1670704" cy="47734"/>
            </a:xfrm>
            <a:prstGeom prst="rect">
              <a:avLst/>
            </a:prstGeom>
            <a:solidFill>
              <a:srgbClr val="C9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44" name="Rectangle 623">
              <a:extLst>
                <a:ext uri="{FF2B5EF4-FFF2-40B4-BE49-F238E27FC236}">
                  <a16:creationId xmlns:a16="http://schemas.microsoft.com/office/drawing/2014/main" xmlns="" id="{7158CE6E-E67B-CE4B-80D9-C0C6F8AF11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4266" y="10706652"/>
              <a:ext cx="1670704" cy="47734"/>
            </a:xfrm>
            <a:prstGeom prst="rect">
              <a:avLst/>
            </a:prstGeom>
            <a:solidFill>
              <a:srgbClr val="C9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45" name="Rectangle 624">
              <a:extLst>
                <a:ext uri="{FF2B5EF4-FFF2-40B4-BE49-F238E27FC236}">
                  <a16:creationId xmlns:a16="http://schemas.microsoft.com/office/drawing/2014/main" xmlns="" id="{06FA2CD9-DC9F-F34F-9DF2-F5ECED275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4266" y="10802121"/>
              <a:ext cx="1670704" cy="47734"/>
            </a:xfrm>
            <a:prstGeom prst="rect">
              <a:avLst/>
            </a:prstGeom>
            <a:solidFill>
              <a:srgbClr val="C9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46" name="Rectangle 625">
              <a:extLst>
                <a:ext uri="{FF2B5EF4-FFF2-40B4-BE49-F238E27FC236}">
                  <a16:creationId xmlns:a16="http://schemas.microsoft.com/office/drawing/2014/main" xmlns="" id="{DB23B948-DDA6-C449-8C52-7559F831E6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4266" y="10873722"/>
              <a:ext cx="1670704" cy="47734"/>
            </a:xfrm>
            <a:prstGeom prst="rect">
              <a:avLst/>
            </a:prstGeom>
            <a:solidFill>
              <a:srgbClr val="C9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47" name="Rectangle 626">
              <a:extLst>
                <a:ext uri="{FF2B5EF4-FFF2-40B4-BE49-F238E27FC236}">
                  <a16:creationId xmlns:a16="http://schemas.microsoft.com/office/drawing/2014/main" xmlns="" id="{15F307EC-E6C4-6446-9833-8187B664D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4266" y="10969191"/>
              <a:ext cx="1670704" cy="47734"/>
            </a:xfrm>
            <a:prstGeom prst="rect">
              <a:avLst/>
            </a:prstGeom>
            <a:solidFill>
              <a:srgbClr val="C9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48" name="Rectangle 627">
              <a:extLst>
                <a:ext uri="{FF2B5EF4-FFF2-40B4-BE49-F238E27FC236}">
                  <a16:creationId xmlns:a16="http://schemas.microsoft.com/office/drawing/2014/main" xmlns="" id="{86183F32-2810-9240-AFBE-6DFD365E2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4266" y="11064660"/>
              <a:ext cx="1670704" cy="47734"/>
            </a:xfrm>
            <a:prstGeom prst="rect">
              <a:avLst/>
            </a:prstGeom>
            <a:solidFill>
              <a:srgbClr val="C9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49" name="Rectangle 628">
              <a:extLst>
                <a:ext uri="{FF2B5EF4-FFF2-40B4-BE49-F238E27FC236}">
                  <a16:creationId xmlns:a16="http://schemas.microsoft.com/office/drawing/2014/main" xmlns="" id="{2BB5F188-F00C-8649-B90C-9D8EC9CD60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4266" y="11160129"/>
              <a:ext cx="835352" cy="47734"/>
            </a:xfrm>
            <a:prstGeom prst="rect">
              <a:avLst/>
            </a:prstGeom>
            <a:solidFill>
              <a:srgbClr val="C9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50" name="Freeform 629">
              <a:extLst>
                <a:ext uri="{FF2B5EF4-FFF2-40B4-BE49-F238E27FC236}">
                  <a16:creationId xmlns:a16="http://schemas.microsoft.com/office/drawing/2014/main" xmlns="" id="{A9AC42A5-83D6-0F47-916E-84662EA89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1453" y="10778254"/>
              <a:ext cx="1074024" cy="1646836"/>
            </a:xfrm>
            <a:custGeom>
              <a:avLst/>
              <a:gdLst>
                <a:gd name="T0" fmla="*/ 270 w 270"/>
                <a:gd name="T1" fmla="*/ 204 h 414"/>
                <a:gd name="T2" fmla="*/ 0 w 270"/>
                <a:gd name="T3" fmla="*/ 0 h 414"/>
                <a:gd name="T4" fmla="*/ 0 w 270"/>
                <a:gd name="T5" fmla="*/ 414 h 414"/>
                <a:gd name="T6" fmla="*/ 270 w 270"/>
                <a:gd name="T7" fmla="*/ 204 h 414"/>
                <a:gd name="T8" fmla="*/ 0 w 270"/>
                <a:gd name="T9" fmla="*/ 0 h 414"/>
                <a:gd name="T10" fmla="*/ 0 w 270"/>
                <a:gd name="T11" fmla="*/ 414 h 414"/>
                <a:gd name="T12" fmla="*/ 270 w 270"/>
                <a:gd name="T13" fmla="*/ 20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414">
                  <a:moveTo>
                    <a:pt x="270" y="204"/>
                  </a:moveTo>
                  <a:lnTo>
                    <a:pt x="0" y="0"/>
                  </a:lnTo>
                  <a:lnTo>
                    <a:pt x="0" y="414"/>
                  </a:lnTo>
                  <a:lnTo>
                    <a:pt x="270" y="204"/>
                  </a:lnTo>
                  <a:lnTo>
                    <a:pt x="0" y="0"/>
                  </a:lnTo>
                  <a:lnTo>
                    <a:pt x="0" y="414"/>
                  </a:lnTo>
                  <a:lnTo>
                    <a:pt x="270" y="204"/>
                  </a:lnTo>
                  <a:close/>
                </a:path>
              </a:pathLst>
            </a:custGeom>
            <a:solidFill>
              <a:srgbClr val="F5C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51" name="Freeform 630">
              <a:extLst>
                <a:ext uri="{FF2B5EF4-FFF2-40B4-BE49-F238E27FC236}">
                  <a16:creationId xmlns:a16="http://schemas.microsoft.com/office/drawing/2014/main" xmlns="" id="{EF4C3885-E243-B84D-B2EB-D1426AD6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7625" y="10778254"/>
              <a:ext cx="1054136" cy="1646836"/>
            </a:xfrm>
            <a:custGeom>
              <a:avLst/>
              <a:gdLst>
                <a:gd name="T0" fmla="*/ 0 w 265"/>
                <a:gd name="T1" fmla="*/ 204 h 414"/>
                <a:gd name="T2" fmla="*/ 265 w 265"/>
                <a:gd name="T3" fmla="*/ 0 h 414"/>
                <a:gd name="T4" fmla="*/ 265 w 265"/>
                <a:gd name="T5" fmla="*/ 414 h 414"/>
                <a:gd name="T6" fmla="*/ 0 w 265"/>
                <a:gd name="T7" fmla="*/ 204 h 414"/>
                <a:gd name="T8" fmla="*/ 265 w 265"/>
                <a:gd name="T9" fmla="*/ 0 h 414"/>
                <a:gd name="T10" fmla="*/ 265 w 265"/>
                <a:gd name="T11" fmla="*/ 414 h 414"/>
                <a:gd name="T12" fmla="*/ 0 w 265"/>
                <a:gd name="T13" fmla="*/ 20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5" h="414">
                  <a:moveTo>
                    <a:pt x="0" y="204"/>
                  </a:moveTo>
                  <a:lnTo>
                    <a:pt x="265" y="0"/>
                  </a:lnTo>
                  <a:lnTo>
                    <a:pt x="265" y="414"/>
                  </a:lnTo>
                  <a:lnTo>
                    <a:pt x="0" y="204"/>
                  </a:lnTo>
                  <a:lnTo>
                    <a:pt x="265" y="0"/>
                  </a:lnTo>
                  <a:lnTo>
                    <a:pt x="265" y="414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rgbClr val="F5CC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52" name="Rectangle 631">
              <a:extLst>
                <a:ext uri="{FF2B5EF4-FFF2-40B4-BE49-F238E27FC236}">
                  <a16:creationId xmlns:a16="http://schemas.microsoft.com/office/drawing/2014/main" xmlns="" id="{285009A6-4855-744D-8429-ADAAA8A37F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1453" y="10778254"/>
              <a:ext cx="3979" cy="1646836"/>
            </a:xfrm>
            <a:prstGeom prst="rect">
              <a:avLst/>
            </a:prstGeom>
            <a:solidFill>
              <a:srgbClr val="E9BE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53" name="Freeform 632">
              <a:extLst>
                <a:ext uri="{FF2B5EF4-FFF2-40B4-BE49-F238E27FC236}">
                  <a16:creationId xmlns:a16="http://schemas.microsoft.com/office/drawing/2014/main" xmlns="" id="{BA5C004D-B878-1D4C-B01E-4A3AC5F1A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1453" y="11589738"/>
              <a:ext cx="2820308" cy="835352"/>
            </a:xfrm>
            <a:custGeom>
              <a:avLst/>
              <a:gdLst>
                <a:gd name="T0" fmla="*/ 444 w 709"/>
                <a:gd name="T1" fmla="*/ 0 h 210"/>
                <a:gd name="T2" fmla="*/ 264 w 709"/>
                <a:gd name="T3" fmla="*/ 0 h 210"/>
                <a:gd name="T4" fmla="*/ 270 w 709"/>
                <a:gd name="T5" fmla="*/ 0 h 210"/>
                <a:gd name="T6" fmla="*/ 0 w 709"/>
                <a:gd name="T7" fmla="*/ 210 h 210"/>
                <a:gd name="T8" fmla="*/ 709 w 709"/>
                <a:gd name="T9" fmla="*/ 210 h 210"/>
                <a:gd name="T10" fmla="*/ 444 w 709"/>
                <a:gd name="T11" fmla="*/ 0 h 210"/>
                <a:gd name="T12" fmla="*/ 444 w 709"/>
                <a:gd name="T1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9" h="210">
                  <a:moveTo>
                    <a:pt x="444" y="0"/>
                  </a:moveTo>
                  <a:lnTo>
                    <a:pt x="264" y="0"/>
                  </a:lnTo>
                  <a:lnTo>
                    <a:pt x="270" y="0"/>
                  </a:lnTo>
                  <a:lnTo>
                    <a:pt x="0" y="210"/>
                  </a:lnTo>
                  <a:lnTo>
                    <a:pt x="709" y="210"/>
                  </a:lnTo>
                  <a:lnTo>
                    <a:pt x="444" y="0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E9BE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54" name="Rectangle 633">
              <a:extLst>
                <a:ext uri="{FF2B5EF4-FFF2-40B4-BE49-F238E27FC236}">
                  <a16:creationId xmlns:a16="http://schemas.microsoft.com/office/drawing/2014/main" xmlns="" id="{CF42C53A-FED1-8F4E-981D-B251043FBD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1761" y="10778254"/>
              <a:ext cx="23867" cy="1646836"/>
            </a:xfrm>
            <a:prstGeom prst="rect">
              <a:avLst/>
            </a:prstGeom>
            <a:solidFill>
              <a:srgbClr val="E9BE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55" name="Rectangle 634">
              <a:extLst>
                <a:ext uri="{FF2B5EF4-FFF2-40B4-BE49-F238E27FC236}">
                  <a16:creationId xmlns:a16="http://schemas.microsoft.com/office/drawing/2014/main" xmlns="" id="{8620D2E1-02D0-2B4B-B61B-DE6B46AD01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1453" y="10778254"/>
              <a:ext cx="3979" cy="3979"/>
            </a:xfrm>
            <a:prstGeom prst="rect">
              <a:avLst/>
            </a:prstGeom>
            <a:solidFill>
              <a:srgbClr val="F5CC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56" name="Rectangle 635">
              <a:extLst>
                <a:ext uri="{FF2B5EF4-FFF2-40B4-BE49-F238E27FC236}">
                  <a16:creationId xmlns:a16="http://schemas.microsoft.com/office/drawing/2014/main" xmlns="" id="{11B2EFFB-3CDD-F44F-B5E7-75BA2A6F91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1761" y="10778254"/>
              <a:ext cx="3979" cy="3979"/>
            </a:xfrm>
            <a:prstGeom prst="rect">
              <a:avLst/>
            </a:prstGeom>
            <a:solidFill>
              <a:srgbClr val="F5CC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57" name="Freeform 636">
              <a:extLst>
                <a:ext uri="{FF2B5EF4-FFF2-40B4-BE49-F238E27FC236}">
                  <a16:creationId xmlns:a16="http://schemas.microsoft.com/office/drawing/2014/main" xmlns="" id="{B83C3A23-B3BC-BE49-8FA6-08AF2EA5B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6137" y="5432002"/>
              <a:ext cx="3174337" cy="1097891"/>
            </a:xfrm>
            <a:custGeom>
              <a:avLst/>
              <a:gdLst>
                <a:gd name="T0" fmla="*/ 2 w 133"/>
                <a:gd name="T1" fmla="*/ 0 h 46"/>
                <a:gd name="T2" fmla="*/ 90 w 133"/>
                <a:gd name="T3" fmla="*/ 12 h 46"/>
                <a:gd name="T4" fmla="*/ 108 w 133"/>
                <a:gd name="T5" fmla="*/ 20 h 46"/>
                <a:gd name="T6" fmla="*/ 131 w 133"/>
                <a:gd name="T7" fmla="*/ 40 h 46"/>
                <a:gd name="T8" fmla="*/ 129 w 133"/>
                <a:gd name="T9" fmla="*/ 44 h 46"/>
                <a:gd name="T10" fmla="*/ 124 w 133"/>
                <a:gd name="T11" fmla="*/ 43 h 46"/>
                <a:gd name="T12" fmla="*/ 105 w 133"/>
                <a:gd name="T13" fmla="*/ 24 h 46"/>
                <a:gd name="T14" fmla="*/ 86 w 133"/>
                <a:gd name="T15" fmla="*/ 18 h 46"/>
                <a:gd name="T16" fmla="*/ 0 w 133"/>
                <a:gd name="T17" fmla="*/ 11 h 46"/>
                <a:gd name="T18" fmla="*/ 2 w 133"/>
                <a:gd name="T1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3" h="46">
                  <a:moveTo>
                    <a:pt x="2" y="0"/>
                  </a:moveTo>
                  <a:cubicBezTo>
                    <a:pt x="90" y="12"/>
                    <a:pt x="90" y="12"/>
                    <a:pt x="90" y="12"/>
                  </a:cubicBezTo>
                  <a:cubicBezTo>
                    <a:pt x="90" y="12"/>
                    <a:pt x="101" y="13"/>
                    <a:pt x="108" y="2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1" y="40"/>
                    <a:pt x="133" y="41"/>
                    <a:pt x="129" y="44"/>
                  </a:cubicBezTo>
                  <a:cubicBezTo>
                    <a:pt x="126" y="46"/>
                    <a:pt x="124" y="43"/>
                    <a:pt x="124" y="4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4"/>
                    <a:pt x="99" y="19"/>
                    <a:pt x="86" y="1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58" name="Freeform 637">
              <a:extLst>
                <a:ext uri="{FF2B5EF4-FFF2-40B4-BE49-F238E27FC236}">
                  <a16:creationId xmlns:a16="http://schemas.microsoft.com/office/drawing/2014/main" xmlns="" id="{7623067E-BD05-CA4C-AAD2-D2DD9FE94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2270" y="5384268"/>
              <a:ext cx="3150470" cy="1193360"/>
            </a:xfrm>
            <a:custGeom>
              <a:avLst/>
              <a:gdLst>
                <a:gd name="T0" fmla="*/ 130 w 132"/>
                <a:gd name="T1" fmla="*/ 0 h 50"/>
                <a:gd name="T2" fmla="*/ 43 w 132"/>
                <a:gd name="T3" fmla="*/ 15 h 50"/>
                <a:gd name="T4" fmla="*/ 24 w 132"/>
                <a:gd name="T5" fmla="*/ 23 h 50"/>
                <a:gd name="T6" fmla="*/ 2 w 132"/>
                <a:gd name="T7" fmla="*/ 44 h 50"/>
                <a:gd name="T8" fmla="*/ 4 w 132"/>
                <a:gd name="T9" fmla="*/ 48 h 50"/>
                <a:gd name="T10" fmla="*/ 9 w 132"/>
                <a:gd name="T11" fmla="*/ 47 h 50"/>
                <a:gd name="T12" fmla="*/ 28 w 132"/>
                <a:gd name="T13" fmla="*/ 27 h 50"/>
                <a:gd name="T14" fmla="*/ 46 w 132"/>
                <a:gd name="T15" fmla="*/ 21 h 50"/>
                <a:gd name="T16" fmla="*/ 132 w 132"/>
                <a:gd name="T17" fmla="*/ 11 h 50"/>
                <a:gd name="T18" fmla="*/ 130 w 13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2" h="50">
                  <a:moveTo>
                    <a:pt x="130" y="0"/>
                  </a:move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31" y="16"/>
                    <a:pt x="24" y="23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5"/>
                    <a:pt x="4" y="48"/>
                  </a:cubicBezTo>
                  <a:cubicBezTo>
                    <a:pt x="7" y="50"/>
                    <a:pt x="9" y="47"/>
                    <a:pt x="9" y="4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34" y="22"/>
                    <a:pt x="46" y="21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30" y="0"/>
                    <a:pt x="130" y="0"/>
                    <a:pt x="130" y="0"/>
                  </a:cubicBezTo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59" name="Freeform 638">
              <a:extLst>
                <a:ext uri="{FF2B5EF4-FFF2-40B4-BE49-F238E27FC236}">
                  <a16:creationId xmlns:a16="http://schemas.microsoft.com/office/drawing/2014/main" xmlns="" id="{6D106D6F-4119-E043-8703-EC3AA9B4C5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2934" y="5463295"/>
              <a:ext cx="3341407" cy="1185935"/>
            </a:xfrm>
            <a:custGeom>
              <a:avLst/>
              <a:gdLst>
                <a:gd name="T0" fmla="*/ 78 w 140"/>
                <a:gd name="T1" fmla="*/ 10 h 61"/>
                <a:gd name="T2" fmla="*/ 70 w 140"/>
                <a:gd name="T3" fmla="*/ 12 h 61"/>
                <a:gd name="T4" fmla="*/ 62 w 140"/>
                <a:gd name="T5" fmla="*/ 11 h 61"/>
                <a:gd name="T6" fmla="*/ 0 w 140"/>
                <a:gd name="T7" fmla="*/ 10 h 61"/>
                <a:gd name="T8" fmla="*/ 0 w 140"/>
                <a:gd name="T9" fmla="*/ 20 h 61"/>
                <a:gd name="T10" fmla="*/ 4 w 140"/>
                <a:gd name="T11" fmla="*/ 23 h 61"/>
                <a:gd name="T12" fmla="*/ 8 w 140"/>
                <a:gd name="T13" fmla="*/ 40 h 61"/>
                <a:gd name="T14" fmla="*/ 20 w 140"/>
                <a:gd name="T15" fmla="*/ 53 h 61"/>
                <a:gd name="T16" fmla="*/ 61 w 140"/>
                <a:gd name="T17" fmla="*/ 36 h 61"/>
                <a:gd name="T18" fmla="*/ 62 w 140"/>
                <a:gd name="T19" fmla="*/ 33 h 61"/>
                <a:gd name="T20" fmla="*/ 67 w 140"/>
                <a:gd name="T21" fmla="*/ 21 h 61"/>
                <a:gd name="T22" fmla="*/ 70 w 140"/>
                <a:gd name="T23" fmla="*/ 20 h 61"/>
                <a:gd name="T24" fmla="*/ 72 w 140"/>
                <a:gd name="T25" fmla="*/ 21 h 61"/>
                <a:gd name="T26" fmla="*/ 79 w 140"/>
                <a:gd name="T27" fmla="*/ 35 h 61"/>
                <a:gd name="T28" fmla="*/ 121 w 140"/>
                <a:gd name="T29" fmla="*/ 51 h 61"/>
                <a:gd name="T30" fmla="*/ 132 w 140"/>
                <a:gd name="T31" fmla="*/ 38 h 61"/>
                <a:gd name="T32" fmla="*/ 136 w 140"/>
                <a:gd name="T33" fmla="*/ 21 h 61"/>
                <a:gd name="T34" fmla="*/ 140 w 140"/>
                <a:gd name="T35" fmla="*/ 18 h 61"/>
                <a:gd name="T36" fmla="*/ 140 w 140"/>
                <a:gd name="T37" fmla="*/ 8 h 61"/>
                <a:gd name="T38" fmla="*/ 78 w 140"/>
                <a:gd name="T39" fmla="*/ 10 h 61"/>
                <a:gd name="T40" fmla="*/ 60 w 140"/>
                <a:gd name="T41" fmla="*/ 25 h 61"/>
                <a:gd name="T42" fmla="*/ 35 w 140"/>
                <a:gd name="T43" fmla="*/ 51 h 61"/>
                <a:gd name="T44" fmla="*/ 13 w 140"/>
                <a:gd name="T45" fmla="*/ 41 h 61"/>
                <a:gd name="T46" fmla="*/ 15 w 140"/>
                <a:gd name="T47" fmla="*/ 13 h 61"/>
                <a:gd name="T48" fmla="*/ 60 w 140"/>
                <a:gd name="T49" fmla="*/ 25 h 61"/>
                <a:gd name="T50" fmla="*/ 128 w 140"/>
                <a:gd name="T51" fmla="*/ 39 h 61"/>
                <a:gd name="T52" fmla="*/ 106 w 140"/>
                <a:gd name="T53" fmla="*/ 50 h 61"/>
                <a:gd name="T54" fmla="*/ 80 w 140"/>
                <a:gd name="T55" fmla="*/ 24 h 61"/>
                <a:gd name="T56" fmla="*/ 123 w 140"/>
                <a:gd name="T57" fmla="*/ 11 h 61"/>
                <a:gd name="T58" fmla="*/ 124 w 140"/>
                <a:gd name="T59" fmla="*/ 11 h 61"/>
                <a:gd name="T60" fmla="*/ 128 w 140"/>
                <a:gd name="T61" fmla="*/ 3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0" h="61">
                  <a:moveTo>
                    <a:pt x="78" y="10"/>
                  </a:moveTo>
                  <a:cubicBezTo>
                    <a:pt x="76" y="11"/>
                    <a:pt x="72" y="12"/>
                    <a:pt x="70" y="12"/>
                  </a:cubicBezTo>
                  <a:cubicBezTo>
                    <a:pt x="68" y="12"/>
                    <a:pt x="64" y="11"/>
                    <a:pt x="62" y="11"/>
                  </a:cubicBezTo>
                  <a:cubicBezTo>
                    <a:pt x="62" y="11"/>
                    <a:pt x="33" y="1"/>
                    <a:pt x="0" y="1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3" y="19"/>
                    <a:pt x="4" y="2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11" y="51"/>
                    <a:pt x="20" y="53"/>
                  </a:cubicBezTo>
                  <a:cubicBezTo>
                    <a:pt x="20" y="53"/>
                    <a:pt x="52" y="61"/>
                    <a:pt x="61" y="36"/>
                  </a:cubicBezTo>
                  <a:cubicBezTo>
                    <a:pt x="61" y="35"/>
                    <a:pt x="62" y="34"/>
                    <a:pt x="62" y="33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7" y="21"/>
                    <a:pt x="68" y="20"/>
                    <a:pt x="70" y="20"/>
                  </a:cubicBezTo>
                  <a:cubicBezTo>
                    <a:pt x="72" y="20"/>
                    <a:pt x="72" y="21"/>
                    <a:pt x="72" y="21"/>
                  </a:cubicBezTo>
                  <a:cubicBezTo>
                    <a:pt x="79" y="35"/>
                    <a:pt x="79" y="35"/>
                    <a:pt x="79" y="35"/>
                  </a:cubicBezTo>
                  <a:cubicBezTo>
                    <a:pt x="88" y="61"/>
                    <a:pt x="121" y="51"/>
                    <a:pt x="121" y="51"/>
                  </a:cubicBezTo>
                  <a:cubicBezTo>
                    <a:pt x="130" y="49"/>
                    <a:pt x="132" y="38"/>
                    <a:pt x="132" y="38"/>
                  </a:cubicBezTo>
                  <a:cubicBezTo>
                    <a:pt x="136" y="21"/>
                    <a:pt x="136" y="21"/>
                    <a:pt x="136" y="21"/>
                  </a:cubicBezTo>
                  <a:cubicBezTo>
                    <a:pt x="137" y="17"/>
                    <a:pt x="140" y="18"/>
                    <a:pt x="140" y="18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06" y="0"/>
                    <a:pt x="78" y="10"/>
                    <a:pt x="78" y="10"/>
                  </a:cubicBezTo>
                  <a:moveTo>
                    <a:pt x="60" y="25"/>
                  </a:moveTo>
                  <a:cubicBezTo>
                    <a:pt x="60" y="25"/>
                    <a:pt x="57" y="50"/>
                    <a:pt x="35" y="51"/>
                  </a:cubicBezTo>
                  <a:cubicBezTo>
                    <a:pt x="35" y="51"/>
                    <a:pt x="16" y="53"/>
                    <a:pt x="13" y="41"/>
                  </a:cubicBezTo>
                  <a:cubicBezTo>
                    <a:pt x="13" y="41"/>
                    <a:pt x="5" y="16"/>
                    <a:pt x="15" y="13"/>
                  </a:cubicBezTo>
                  <a:cubicBezTo>
                    <a:pt x="20" y="11"/>
                    <a:pt x="62" y="6"/>
                    <a:pt x="60" y="25"/>
                  </a:cubicBezTo>
                  <a:moveTo>
                    <a:pt x="128" y="39"/>
                  </a:moveTo>
                  <a:cubicBezTo>
                    <a:pt x="124" y="51"/>
                    <a:pt x="106" y="50"/>
                    <a:pt x="106" y="50"/>
                  </a:cubicBezTo>
                  <a:cubicBezTo>
                    <a:pt x="84" y="50"/>
                    <a:pt x="80" y="24"/>
                    <a:pt x="80" y="24"/>
                  </a:cubicBezTo>
                  <a:cubicBezTo>
                    <a:pt x="77" y="3"/>
                    <a:pt x="119" y="10"/>
                    <a:pt x="123" y="11"/>
                  </a:cubicBezTo>
                  <a:cubicBezTo>
                    <a:pt x="124" y="11"/>
                    <a:pt x="124" y="11"/>
                    <a:pt x="124" y="11"/>
                  </a:cubicBezTo>
                  <a:cubicBezTo>
                    <a:pt x="135" y="14"/>
                    <a:pt x="128" y="39"/>
                    <a:pt x="128" y="39"/>
                  </a:cubicBezTo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60" name="Freeform 643">
              <a:extLst>
                <a:ext uri="{FF2B5EF4-FFF2-40B4-BE49-F238E27FC236}">
                  <a16:creationId xmlns:a16="http://schemas.microsoft.com/office/drawing/2014/main" xmlns="" id="{F757FAF0-F177-5E41-AC04-9DD7BBE4B9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51606" y="5455870"/>
              <a:ext cx="1193360" cy="954688"/>
            </a:xfrm>
            <a:custGeom>
              <a:avLst/>
              <a:gdLst>
                <a:gd name="T0" fmla="*/ 21 w 50"/>
                <a:gd name="T1" fmla="*/ 40 h 40"/>
                <a:gd name="T2" fmla="*/ 21 w 50"/>
                <a:gd name="T3" fmla="*/ 40 h 40"/>
                <a:gd name="T4" fmla="*/ 21 w 50"/>
                <a:gd name="T5" fmla="*/ 40 h 40"/>
                <a:gd name="T6" fmla="*/ 21 w 50"/>
                <a:gd name="T7" fmla="*/ 40 h 40"/>
                <a:gd name="T8" fmla="*/ 25 w 50"/>
                <a:gd name="T9" fmla="*/ 40 h 40"/>
                <a:gd name="T10" fmla="*/ 21 w 50"/>
                <a:gd name="T11" fmla="*/ 40 h 40"/>
                <a:gd name="T12" fmla="*/ 25 w 50"/>
                <a:gd name="T13" fmla="*/ 40 h 40"/>
                <a:gd name="T14" fmla="*/ 3 w 50"/>
                <a:gd name="T15" fmla="*/ 30 h 40"/>
                <a:gd name="T16" fmla="*/ 3 w 50"/>
                <a:gd name="T17" fmla="*/ 30 h 40"/>
                <a:gd name="T18" fmla="*/ 3 w 50"/>
                <a:gd name="T19" fmla="*/ 30 h 40"/>
                <a:gd name="T20" fmla="*/ 3 w 50"/>
                <a:gd name="T21" fmla="*/ 30 h 40"/>
                <a:gd name="T22" fmla="*/ 3 w 50"/>
                <a:gd name="T23" fmla="*/ 30 h 40"/>
                <a:gd name="T24" fmla="*/ 3 w 50"/>
                <a:gd name="T25" fmla="*/ 30 h 40"/>
                <a:gd name="T26" fmla="*/ 3 w 50"/>
                <a:gd name="T27" fmla="*/ 30 h 40"/>
                <a:gd name="T28" fmla="*/ 3 w 50"/>
                <a:gd name="T29" fmla="*/ 30 h 40"/>
                <a:gd name="T30" fmla="*/ 3 w 50"/>
                <a:gd name="T31" fmla="*/ 30 h 40"/>
                <a:gd name="T32" fmla="*/ 50 w 50"/>
                <a:gd name="T33" fmla="*/ 13 h 40"/>
                <a:gd name="T34" fmla="*/ 50 w 50"/>
                <a:gd name="T35" fmla="*/ 14 h 40"/>
                <a:gd name="T36" fmla="*/ 50 w 50"/>
                <a:gd name="T37" fmla="*/ 13 h 40"/>
                <a:gd name="T38" fmla="*/ 50 w 50"/>
                <a:gd name="T39" fmla="*/ 13 h 40"/>
                <a:gd name="T40" fmla="*/ 50 w 50"/>
                <a:gd name="T41" fmla="*/ 13 h 40"/>
                <a:gd name="T42" fmla="*/ 50 w 50"/>
                <a:gd name="T43" fmla="*/ 13 h 40"/>
                <a:gd name="T44" fmla="*/ 50 w 50"/>
                <a:gd name="T45" fmla="*/ 13 h 40"/>
                <a:gd name="T46" fmla="*/ 50 w 50"/>
                <a:gd name="T47" fmla="*/ 13 h 40"/>
                <a:gd name="T48" fmla="*/ 50 w 50"/>
                <a:gd name="T49" fmla="*/ 13 h 40"/>
                <a:gd name="T50" fmla="*/ 5 w 50"/>
                <a:gd name="T51" fmla="*/ 2 h 40"/>
                <a:gd name="T52" fmla="*/ 5 w 50"/>
                <a:gd name="T53" fmla="*/ 2 h 40"/>
                <a:gd name="T54" fmla="*/ 0 w 50"/>
                <a:gd name="T55" fmla="*/ 13 h 40"/>
                <a:gd name="T56" fmla="*/ 0 w 50"/>
                <a:gd name="T57" fmla="*/ 10 h 40"/>
                <a:gd name="T58" fmla="*/ 5 w 50"/>
                <a:gd name="T59" fmla="*/ 2 h 40"/>
                <a:gd name="T60" fmla="*/ 5 w 50"/>
                <a:gd name="T61" fmla="*/ 2 h 40"/>
                <a:gd name="T62" fmla="*/ 6 w 50"/>
                <a:gd name="T63" fmla="*/ 2 h 40"/>
                <a:gd name="T64" fmla="*/ 6 w 50"/>
                <a:gd name="T65" fmla="*/ 2 h 40"/>
                <a:gd name="T66" fmla="*/ 6 w 50"/>
                <a:gd name="T67" fmla="*/ 2 h 40"/>
                <a:gd name="T68" fmla="*/ 24 w 50"/>
                <a:gd name="T69" fmla="*/ 0 h 40"/>
                <a:gd name="T70" fmla="*/ 6 w 50"/>
                <a:gd name="T71" fmla="*/ 2 h 40"/>
                <a:gd name="T72" fmla="*/ 10 w 50"/>
                <a:gd name="T73" fmla="*/ 1 h 40"/>
                <a:gd name="T74" fmla="*/ 24 w 50"/>
                <a:gd name="T75" fmla="*/ 0 h 40"/>
                <a:gd name="T76" fmla="*/ 24 w 50"/>
                <a:gd name="T77" fmla="*/ 0 h 40"/>
                <a:gd name="T78" fmla="*/ 24 w 50"/>
                <a:gd name="T79" fmla="*/ 0 h 40"/>
                <a:gd name="T80" fmla="*/ 24 w 50"/>
                <a:gd name="T81" fmla="*/ 0 h 40"/>
                <a:gd name="T82" fmla="*/ 24 w 50"/>
                <a:gd name="T8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0" h="40">
                  <a:moveTo>
                    <a:pt x="21" y="40"/>
                  </a:move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moveTo>
                    <a:pt x="25" y="40"/>
                  </a:moveTo>
                  <a:cubicBezTo>
                    <a:pt x="25" y="40"/>
                    <a:pt x="23" y="40"/>
                    <a:pt x="21" y="40"/>
                  </a:cubicBezTo>
                  <a:cubicBezTo>
                    <a:pt x="23" y="40"/>
                    <a:pt x="25" y="40"/>
                    <a:pt x="25" y="40"/>
                  </a:cubicBezTo>
                  <a:moveTo>
                    <a:pt x="3" y="30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moveTo>
                    <a:pt x="3" y="30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moveTo>
                    <a:pt x="3" y="30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moveTo>
                    <a:pt x="50" y="13"/>
                  </a:moveTo>
                  <a:cubicBezTo>
                    <a:pt x="50" y="13"/>
                    <a:pt x="50" y="14"/>
                    <a:pt x="50" y="14"/>
                  </a:cubicBezTo>
                  <a:cubicBezTo>
                    <a:pt x="50" y="14"/>
                    <a:pt x="50" y="13"/>
                    <a:pt x="50" y="13"/>
                  </a:cubicBezTo>
                  <a:moveTo>
                    <a:pt x="50" y="13"/>
                  </a:move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moveTo>
                    <a:pt x="50" y="13"/>
                  </a:move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1" y="3"/>
                    <a:pt x="0" y="8"/>
                    <a:pt x="0" y="13"/>
                  </a:cubicBezTo>
                  <a:cubicBezTo>
                    <a:pt x="0" y="12"/>
                    <a:pt x="0" y="11"/>
                    <a:pt x="0" y="10"/>
                  </a:cubicBezTo>
                  <a:cubicBezTo>
                    <a:pt x="1" y="6"/>
                    <a:pt x="2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6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moveTo>
                    <a:pt x="24" y="0"/>
                  </a:moveTo>
                  <a:cubicBezTo>
                    <a:pt x="16" y="0"/>
                    <a:pt x="8" y="1"/>
                    <a:pt x="6" y="2"/>
                  </a:cubicBezTo>
                  <a:cubicBezTo>
                    <a:pt x="7" y="1"/>
                    <a:pt x="8" y="1"/>
                    <a:pt x="10" y="1"/>
                  </a:cubicBezTo>
                  <a:cubicBezTo>
                    <a:pt x="14" y="0"/>
                    <a:pt x="19" y="0"/>
                    <a:pt x="24" y="0"/>
                  </a:cubicBezTo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solidFill>
              <a:srgbClr val="9A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61" name="Freeform 648">
              <a:extLst>
                <a:ext uri="{FF2B5EF4-FFF2-40B4-BE49-F238E27FC236}">
                  <a16:creationId xmlns:a16="http://schemas.microsoft.com/office/drawing/2014/main" xmlns="" id="{0D97AE4D-93C9-6E4B-AE8D-F728A1F9A6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874575" y="5408135"/>
              <a:ext cx="1241094" cy="978555"/>
            </a:xfrm>
            <a:custGeom>
              <a:avLst/>
              <a:gdLst>
                <a:gd name="T0" fmla="*/ 30 w 52"/>
                <a:gd name="T1" fmla="*/ 41 h 41"/>
                <a:gd name="T2" fmla="*/ 30 w 52"/>
                <a:gd name="T3" fmla="*/ 41 h 41"/>
                <a:gd name="T4" fmla="*/ 30 w 52"/>
                <a:gd name="T5" fmla="*/ 41 h 41"/>
                <a:gd name="T6" fmla="*/ 30 w 52"/>
                <a:gd name="T7" fmla="*/ 41 h 41"/>
                <a:gd name="T8" fmla="*/ 28 w 52"/>
                <a:gd name="T9" fmla="*/ 41 h 41"/>
                <a:gd name="T10" fmla="*/ 28 w 52"/>
                <a:gd name="T11" fmla="*/ 41 h 41"/>
                <a:gd name="T12" fmla="*/ 28 w 52"/>
                <a:gd name="T13" fmla="*/ 41 h 41"/>
                <a:gd name="T14" fmla="*/ 28 w 52"/>
                <a:gd name="T15" fmla="*/ 41 h 41"/>
                <a:gd name="T16" fmla="*/ 50 w 52"/>
                <a:gd name="T17" fmla="*/ 31 h 41"/>
                <a:gd name="T18" fmla="*/ 49 w 52"/>
                <a:gd name="T19" fmla="*/ 32 h 41"/>
                <a:gd name="T20" fmla="*/ 45 w 52"/>
                <a:gd name="T21" fmla="*/ 37 h 41"/>
                <a:gd name="T22" fmla="*/ 30 w 52"/>
                <a:gd name="T23" fmla="*/ 41 h 41"/>
                <a:gd name="T24" fmla="*/ 50 w 52"/>
                <a:gd name="T25" fmla="*/ 31 h 41"/>
                <a:gd name="T26" fmla="*/ 50 w 52"/>
                <a:gd name="T27" fmla="*/ 30 h 41"/>
                <a:gd name="T28" fmla="*/ 50 w 52"/>
                <a:gd name="T29" fmla="*/ 30 h 41"/>
                <a:gd name="T30" fmla="*/ 50 w 52"/>
                <a:gd name="T31" fmla="*/ 30 h 41"/>
                <a:gd name="T32" fmla="*/ 50 w 52"/>
                <a:gd name="T33" fmla="*/ 30 h 41"/>
                <a:gd name="T34" fmla="*/ 50 w 52"/>
                <a:gd name="T35" fmla="*/ 30 h 41"/>
                <a:gd name="T36" fmla="*/ 50 w 52"/>
                <a:gd name="T37" fmla="*/ 30 h 41"/>
                <a:gd name="T38" fmla="*/ 45 w 52"/>
                <a:gd name="T39" fmla="*/ 2 h 41"/>
                <a:gd name="T40" fmla="*/ 45 w 52"/>
                <a:gd name="T41" fmla="*/ 2 h 41"/>
                <a:gd name="T42" fmla="*/ 46 w 52"/>
                <a:gd name="T43" fmla="*/ 2 h 41"/>
                <a:gd name="T44" fmla="*/ 52 w 52"/>
                <a:gd name="T45" fmla="*/ 11 h 41"/>
                <a:gd name="T46" fmla="*/ 52 w 52"/>
                <a:gd name="T47" fmla="*/ 15 h 41"/>
                <a:gd name="T48" fmla="*/ 46 w 52"/>
                <a:gd name="T49" fmla="*/ 2 h 41"/>
                <a:gd name="T50" fmla="*/ 45 w 52"/>
                <a:gd name="T51" fmla="*/ 2 h 41"/>
                <a:gd name="T52" fmla="*/ 45 w 52"/>
                <a:gd name="T53" fmla="*/ 2 h 41"/>
                <a:gd name="T54" fmla="*/ 45 w 52"/>
                <a:gd name="T55" fmla="*/ 2 h 41"/>
                <a:gd name="T56" fmla="*/ 45 w 52"/>
                <a:gd name="T57" fmla="*/ 2 h 41"/>
                <a:gd name="T58" fmla="*/ 45 w 52"/>
                <a:gd name="T59" fmla="*/ 2 h 41"/>
                <a:gd name="T60" fmla="*/ 25 w 52"/>
                <a:gd name="T61" fmla="*/ 0 h 41"/>
                <a:gd name="T62" fmla="*/ 2 w 52"/>
                <a:gd name="T63" fmla="*/ 15 h 41"/>
                <a:gd name="T64" fmla="*/ 3 w 52"/>
                <a:gd name="T65" fmla="*/ 8 h 41"/>
                <a:gd name="T66" fmla="*/ 25 w 52"/>
                <a:gd name="T67" fmla="*/ 0 h 41"/>
                <a:gd name="T68" fmla="*/ 25 w 52"/>
                <a:gd name="T69" fmla="*/ 0 h 41"/>
                <a:gd name="T70" fmla="*/ 25 w 52"/>
                <a:gd name="T71" fmla="*/ 0 h 41"/>
                <a:gd name="T72" fmla="*/ 25 w 52"/>
                <a:gd name="T73" fmla="*/ 0 h 41"/>
                <a:gd name="T74" fmla="*/ 25 w 52"/>
                <a:gd name="T7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" h="41">
                  <a:moveTo>
                    <a:pt x="30" y="41"/>
                  </a:move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moveTo>
                    <a:pt x="28" y="41"/>
                  </a:move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moveTo>
                    <a:pt x="50" y="31"/>
                  </a:moveTo>
                  <a:cubicBezTo>
                    <a:pt x="49" y="31"/>
                    <a:pt x="49" y="32"/>
                    <a:pt x="49" y="32"/>
                  </a:cubicBezTo>
                  <a:cubicBezTo>
                    <a:pt x="48" y="34"/>
                    <a:pt x="47" y="36"/>
                    <a:pt x="45" y="37"/>
                  </a:cubicBezTo>
                  <a:cubicBezTo>
                    <a:pt x="40" y="40"/>
                    <a:pt x="34" y="41"/>
                    <a:pt x="30" y="41"/>
                  </a:cubicBezTo>
                  <a:cubicBezTo>
                    <a:pt x="35" y="41"/>
                    <a:pt x="47" y="40"/>
                    <a:pt x="50" y="31"/>
                  </a:cubicBezTo>
                  <a:moveTo>
                    <a:pt x="50" y="30"/>
                  </a:move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0" y="30"/>
                    <a:pt x="50" y="30"/>
                  </a:cubicBezTo>
                  <a:moveTo>
                    <a:pt x="50" y="30"/>
                  </a:move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0" y="30"/>
                    <a:pt x="50" y="30"/>
                  </a:cubicBezTo>
                  <a:moveTo>
                    <a:pt x="45" y="2"/>
                  </a:moveTo>
                  <a:cubicBezTo>
                    <a:pt x="45" y="2"/>
                    <a:pt x="45" y="2"/>
                    <a:pt x="45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50" y="3"/>
                    <a:pt x="51" y="7"/>
                    <a:pt x="52" y="11"/>
                  </a:cubicBezTo>
                  <a:cubicBezTo>
                    <a:pt x="52" y="12"/>
                    <a:pt x="52" y="13"/>
                    <a:pt x="52" y="15"/>
                  </a:cubicBezTo>
                  <a:cubicBezTo>
                    <a:pt x="52" y="9"/>
                    <a:pt x="51" y="4"/>
                    <a:pt x="46" y="2"/>
                  </a:cubicBezTo>
                  <a:cubicBezTo>
                    <a:pt x="46" y="2"/>
                    <a:pt x="46" y="2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moveTo>
                    <a:pt x="45" y="2"/>
                  </a:moveTo>
                  <a:cubicBezTo>
                    <a:pt x="45" y="2"/>
                    <a:pt x="45" y="2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moveTo>
                    <a:pt x="25" y="0"/>
                  </a:moveTo>
                  <a:cubicBezTo>
                    <a:pt x="13" y="0"/>
                    <a:pt x="0" y="3"/>
                    <a:pt x="2" y="15"/>
                  </a:cubicBezTo>
                  <a:cubicBezTo>
                    <a:pt x="2" y="12"/>
                    <a:pt x="2" y="10"/>
                    <a:pt x="3" y="8"/>
                  </a:cubicBezTo>
                  <a:cubicBezTo>
                    <a:pt x="6" y="2"/>
                    <a:pt x="16" y="0"/>
                    <a:pt x="25" y="0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9A97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62" name="Freeform 649">
              <a:extLst>
                <a:ext uri="{FF2B5EF4-FFF2-40B4-BE49-F238E27FC236}">
                  <a16:creationId xmlns:a16="http://schemas.microsoft.com/office/drawing/2014/main" xmlns="" id="{31508B3C-43E7-974C-ACC2-4954CBC49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0121" y="10372511"/>
              <a:ext cx="2386719" cy="2052579"/>
            </a:xfrm>
            <a:custGeom>
              <a:avLst/>
              <a:gdLst>
                <a:gd name="T0" fmla="*/ 100 w 100"/>
                <a:gd name="T1" fmla="*/ 0 h 86"/>
                <a:gd name="T2" fmla="*/ 0 w 100"/>
                <a:gd name="T3" fmla="*/ 0 h 86"/>
                <a:gd name="T4" fmla="*/ 0 w 100"/>
                <a:gd name="T5" fmla="*/ 81 h 86"/>
                <a:gd name="T6" fmla="*/ 2 w 100"/>
                <a:gd name="T7" fmla="*/ 84 h 86"/>
                <a:gd name="T8" fmla="*/ 5 w 100"/>
                <a:gd name="T9" fmla="*/ 86 h 86"/>
                <a:gd name="T10" fmla="*/ 95 w 100"/>
                <a:gd name="T11" fmla="*/ 86 h 86"/>
                <a:gd name="T12" fmla="*/ 98 w 100"/>
                <a:gd name="T13" fmla="*/ 84 h 86"/>
                <a:gd name="T14" fmla="*/ 100 w 100"/>
                <a:gd name="T15" fmla="*/ 81 h 86"/>
                <a:gd name="T16" fmla="*/ 100 w 100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86">
                  <a:moveTo>
                    <a:pt x="10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2"/>
                    <a:pt x="1" y="84"/>
                    <a:pt x="2" y="84"/>
                  </a:cubicBezTo>
                  <a:cubicBezTo>
                    <a:pt x="3" y="85"/>
                    <a:pt x="4" y="86"/>
                    <a:pt x="5" y="86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96" y="86"/>
                    <a:pt x="97" y="85"/>
                    <a:pt x="98" y="84"/>
                  </a:cubicBezTo>
                  <a:cubicBezTo>
                    <a:pt x="99" y="84"/>
                    <a:pt x="100" y="82"/>
                    <a:pt x="100" y="81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1C2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63" name="Freeform 650">
              <a:extLst>
                <a:ext uri="{FF2B5EF4-FFF2-40B4-BE49-F238E27FC236}">
                  <a16:creationId xmlns:a16="http://schemas.microsoft.com/office/drawing/2014/main" xmlns="" id="{26A8DD9F-28F7-7D4E-AE72-0A4893756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1723" y="10372511"/>
              <a:ext cx="2243516" cy="1957110"/>
            </a:xfrm>
            <a:custGeom>
              <a:avLst/>
              <a:gdLst>
                <a:gd name="T0" fmla="*/ 94 w 94"/>
                <a:gd name="T1" fmla="*/ 0 h 82"/>
                <a:gd name="T2" fmla="*/ 0 w 94"/>
                <a:gd name="T3" fmla="*/ 0 h 82"/>
                <a:gd name="T4" fmla="*/ 0 w 94"/>
                <a:gd name="T5" fmla="*/ 78 h 82"/>
                <a:gd name="T6" fmla="*/ 2 w 94"/>
                <a:gd name="T7" fmla="*/ 81 h 82"/>
                <a:gd name="T8" fmla="*/ 5 w 94"/>
                <a:gd name="T9" fmla="*/ 82 h 82"/>
                <a:gd name="T10" fmla="*/ 89 w 94"/>
                <a:gd name="T11" fmla="*/ 82 h 82"/>
                <a:gd name="T12" fmla="*/ 93 w 94"/>
                <a:gd name="T13" fmla="*/ 81 h 82"/>
                <a:gd name="T14" fmla="*/ 94 w 94"/>
                <a:gd name="T15" fmla="*/ 78 h 82"/>
                <a:gd name="T16" fmla="*/ 94 w 94"/>
                <a:gd name="T1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82">
                  <a:moveTo>
                    <a:pt x="9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1" y="80"/>
                    <a:pt x="2" y="81"/>
                  </a:cubicBezTo>
                  <a:cubicBezTo>
                    <a:pt x="2" y="82"/>
                    <a:pt x="3" y="82"/>
                    <a:pt x="5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91" y="82"/>
                    <a:pt x="92" y="82"/>
                    <a:pt x="93" y="81"/>
                  </a:cubicBezTo>
                  <a:cubicBezTo>
                    <a:pt x="93" y="80"/>
                    <a:pt x="94" y="79"/>
                    <a:pt x="94" y="78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rgbClr val="2B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64" name="Freeform 651">
              <a:extLst>
                <a:ext uri="{FF2B5EF4-FFF2-40B4-BE49-F238E27FC236}">
                  <a16:creationId xmlns:a16="http://schemas.microsoft.com/office/drawing/2014/main" xmlns="" id="{46FFB7A5-35C3-F24D-91E2-77E13458A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0121" y="9322355"/>
              <a:ext cx="2386719" cy="1050156"/>
            </a:xfrm>
            <a:custGeom>
              <a:avLst/>
              <a:gdLst>
                <a:gd name="T0" fmla="*/ 100 w 100"/>
                <a:gd name="T1" fmla="*/ 5 h 44"/>
                <a:gd name="T2" fmla="*/ 98 w 100"/>
                <a:gd name="T3" fmla="*/ 1 h 44"/>
                <a:gd name="T4" fmla="*/ 95 w 100"/>
                <a:gd name="T5" fmla="*/ 0 h 44"/>
                <a:gd name="T6" fmla="*/ 5 w 100"/>
                <a:gd name="T7" fmla="*/ 0 h 44"/>
                <a:gd name="T8" fmla="*/ 2 w 100"/>
                <a:gd name="T9" fmla="*/ 1 h 44"/>
                <a:gd name="T10" fmla="*/ 0 w 100"/>
                <a:gd name="T11" fmla="*/ 5 h 44"/>
                <a:gd name="T12" fmla="*/ 0 w 100"/>
                <a:gd name="T13" fmla="*/ 44 h 44"/>
                <a:gd name="T14" fmla="*/ 100 w 100"/>
                <a:gd name="T15" fmla="*/ 44 h 44"/>
                <a:gd name="T16" fmla="*/ 100 w 100"/>
                <a:gd name="T17" fmla="*/ 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44">
                  <a:moveTo>
                    <a:pt x="100" y="5"/>
                  </a:moveTo>
                  <a:cubicBezTo>
                    <a:pt x="100" y="3"/>
                    <a:pt x="99" y="2"/>
                    <a:pt x="98" y="1"/>
                  </a:cubicBezTo>
                  <a:cubicBezTo>
                    <a:pt x="97" y="0"/>
                    <a:pt x="96" y="0"/>
                    <a:pt x="9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00" y="44"/>
                    <a:pt x="100" y="44"/>
                    <a:pt x="100" y="44"/>
                  </a:cubicBezTo>
                  <a:lnTo>
                    <a:pt x="10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65" name="Freeform 652">
              <a:extLst>
                <a:ext uri="{FF2B5EF4-FFF2-40B4-BE49-F238E27FC236}">
                  <a16:creationId xmlns:a16="http://schemas.microsoft.com/office/drawing/2014/main" xmlns="" id="{9EC8FEEA-3715-5247-A5B4-0A495F56A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4926" y="9513292"/>
              <a:ext cx="1980977" cy="668281"/>
            </a:xfrm>
            <a:custGeom>
              <a:avLst/>
              <a:gdLst>
                <a:gd name="T0" fmla="*/ 2 w 83"/>
                <a:gd name="T1" fmla="*/ 28 h 28"/>
                <a:gd name="T2" fmla="*/ 0 w 83"/>
                <a:gd name="T3" fmla="*/ 27 h 28"/>
                <a:gd name="T4" fmla="*/ 0 w 83"/>
                <a:gd name="T5" fmla="*/ 26 h 28"/>
                <a:gd name="T6" fmla="*/ 0 w 83"/>
                <a:gd name="T7" fmla="*/ 3 h 28"/>
                <a:gd name="T8" fmla="*/ 0 w 83"/>
                <a:gd name="T9" fmla="*/ 1 h 28"/>
                <a:gd name="T10" fmla="*/ 2 w 83"/>
                <a:gd name="T11" fmla="*/ 0 h 28"/>
                <a:gd name="T12" fmla="*/ 80 w 83"/>
                <a:gd name="T13" fmla="*/ 0 h 28"/>
                <a:gd name="T14" fmla="*/ 82 w 83"/>
                <a:gd name="T15" fmla="*/ 1 h 28"/>
                <a:gd name="T16" fmla="*/ 83 w 83"/>
                <a:gd name="T17" fmla="*/ 3 h 28"/>
                <a:gd name="T18" fmla="*/ 83 w 83"/>
                <a:gd name="T19" fmla="*/ 26 h 28"/>
                <a:gd name="T20" fmla="*/ 82 w 83"/>
                <a:gd name="T21" fmla="*/ 27 h 28"/>
                <a:gd name="T22" fmla="*/ 80 w 83"/>
                <a:gd name="T23" fmla="*/ 28 h 28"/>
                <a:gd name="T24" fmla="*/ 2 w 83"/>
                <a:gd name="T2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28">
                  <a:moveTo>
                    <a:pt x="2" y="28"/>
                  </a:moveTo>
                  <a:cubicBezTo>
                    <a:pt x="2" y="28"/>
                    <a:pt x="1" y="28"/>
                    <a:pt x="0" y="27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0"/>
                    <a:pt x="82" y="0"/>
                    <a:pt x="82" y="1"/>
                  </a:cubicBezTo>
                  <a:cubicBezTo>
                    <a:pt x="83" y="1"/>
                    <a:pt x="83" y="2"/>
                    <a:pt x="83" y="3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3" y="27"/>
                    <a:pt x="82" y="27"/>
                  </a:cubicBezTo>
                  <a:cubicBezTo>
                    <a:pt x="82" y="28"/>
                    <a:pt x="81" y="28"/>
                    <a:pt x="80" y="28"/>
                  </a:cubicBezTo>
                  <a:lnTo>
                    <a:pt x="2" y="28"/>
                  </a:lnTo>
                  <a:close/>
                </a:path>
              </a:pathLst>
            </a:custGeom>
            <a:solidFill>
              <a:srgbClr val="D6E0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66" name="Freeform 653">
              <a:extLst>
                <a:ext uri="{FF2B5EF4-FFF2-40B4-BE49-F238E27FC236}">
                  <a16:creationId xmlns:a16="http://schemas.microsoft.com/office/drawing/2014/main" xmlns="" id="{CE48A5F5-C1BF-F745-A127-E65C405EC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2661" y="9561027"/>
              <a:ext cx="1885508" cy="572813"/>
            </a:xfrm>
            <a:custGeom>
              <a:avLst/>
              <a:gdLst>
                <a:gd name="T0" fmla="*/ 0 w 79"/>
                <a:gd name="T1" fmla="*/ 0 h 24"/>
                <a:gd name="T2" fmla="*/ 0 w 79"/>
                <a:gd name="T3" fmla="*/ 0 h 24"/>
                <a:gd name="T4" fmla="*/ 0 w 79"/>
                <a:gd name="T5" fmla="*/ 1 h 24"/>
                <a:gd name="T6" fmla="*/ 0 w 79"/>
                <a:gd name="T7" fmla="*/ 24 h 24"/>
                <a:gd name="T8" fmla="*/ 0 w 79"/>
                <a:gd name="T9" fmla="*/ 24 h 24"/>
                <a:gd name="T10" fmla="*/ 0 w 79"/>
                <a:gd name="T11" fmla="*/ 24 h 24"/>
                <a:gd name="T12" fmla="*/ 78 w 79"/>
                <a:gd name="T13" fmla="*/ 24 h 24"/>
                <a:gd name="T14" fmla="*/ 79 w 79"/>
                <a:gd name="T15" fmla="*/ 24 h 24"/>
                <a:gd name="T16" fmla="*/ 79 w 79"/>
                <a:gd name="T17" fmla="*/ 24 h 24"/>
                <a:gd name="T18" fmla="*/ 79 w 79"/>
                <a:gd name="T19" fmla="*/ 1 h 24"/>
                <a:gd name="T20" fmla="*/ 79 w 79"/>
                <a:gd name="T21" fmla="*/ 0 h 24"/>
                <a:gd name="T22" fmla="*/ 78 w 79"/>
                <a:gd name="T23" fmla="*/ 0 h 24"/>
                <a:gd name="T24" fmla="*/ 0 w 79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2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79" y="0"/>
                    <a:pt x="7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24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67" name="Rectangle 654">
              <a:extLst>
                <a:ext uri="{FF2B5EF4-FFF2-40B4-BE49-F238E27FC236}">
                  <a16:creationId xmlns:a16="http://schemas.microsoft.com/office/drawing/2014/main" xmlns="" id="{C14ABD8E-5E7C-7E45-9D48-9972CEBEEB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40121" y="10420246"/>
              <a:ext cx="2386719" cy="119336"/>
            </a:xfrm>
            <a:prstGeom prst="rect">
              <a:avLst/>
            </a:prstGeom>
            <a:solidFill>
              <a:srgbClr val="1C2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68" name="Rectangle 655">
              <a:extLst>
                <a:ext uri="{FF2B5EF4-FFF2-40B4-BE49-F238E27FC236}">
                  <a16:creationId xmlns:a16="http://schemas.microsoft.com/office/drawing/2014/main" xmlns="" id="{BFCEBD7B-4E2C-5A46-B4EB-896E257AC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26528" y="10658918"/>
              <a:ext cx="286406" cy="2386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69" name="Rectangle 656">
              <a:extLst>
                <a:ext uri="{FF2B5EF4-FFF2-40B4-BE49-F238E27FC236}">
                  <a16:creationId xmlns:a16="http://schemas.microsoft.com/office/drawing/2014/main" xmlns="" id="{0B99AB91-4DF6-A44F-BF59-6A46F76095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1606" y="10658918"/>
              <a:ext cx="262539" cy="2386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70" name="Rectangle 657">
              <a:extLst>
                <a:ext uri="{FF2B5EF4-FFF2-40B4-BE49-F238E27FC236}">
                  <a16:creationId xmlns:a16="http://schemas.microsoft.com/office/drawing/2014/main" xmlns="" id="{762BB194-F20A-8A43-984F-697C2D07C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52817" y="10658918"/>
              <a:ext cx="286406" cy="238672"/>
            </a:xfrm>
            <a:prstGeom prst="rect">
              <a:avLst/>
            </a:prstGeom>
            <a:solidFill>
              <a:srgbClr val="0BA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71" name="Rectangle 658">
              <a:extLst>
                <a:ext uri="{FF2B5EF4-FFF2-40B4-BE49-F238E27FC236}">
                  <a16:creationId xmlns:a16="http://schemas.microsoft.com/office/drawing/2014/main" xmlns="" id="{F6F507FF-60D6-B543-B91C-CE4BDD1C95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4028" y="10658918"/>
              <a:ext cx="286406" cy="238672"/>
            </a:xfrm>
            <a:prstGeom prst="rect">
              <a:avLst/>
            </a:prstGeom>
            <a:solidFill>
              <a:srgbClr val="ED6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72" name="Rectangle 659">
              <a:extLst>
                <a:ext uri="{FF2B5EF4-FFF2-40B4-BE49-F238E27FC236}">
                  <a16:creationId xmlns:a16="http://schemas.microsoft.com/office/drawing/2014/main" xmlns="" id="{7D7375AF-5710-AA4F-80FF-0AE4CD47F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26528" y="11064660"/>
              <a:ext cx="286406" cy="2386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73" name="Rectangle 660">
              <a:extLst>
                <a:ext uri="{FF2B5EF4-FFF2-40B4-BE49-F238E27FC236}">
                  <a16:creationId xmlns:a16="http://schemas.microsoft.com/office/drawing/2014/main" xmlns="" id="{B5FB0EC2-839D-954C-B68D-5BAAC07A1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1606" y="11064660"/>
              <a:ext cx="262539" cy="2386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74" name="Rectangle 661">
              <a:extLst>
                <a:ext uri="{FF2B5EF4-FFF2-40B4-BE49-F238E27FC236}">
                  <a16:creationId xmlns:a16="http://schemas.microsoft.com/office/drawing/2014/main" xmlns="" id="{147CF23C-7DB3-814D-8E71-70FB8D7B11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52817" y="11064660"/>
              <a:ext cx="286406" cy="2386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75" name="Rectangle 662">
              <a:extLst>
                <a:ext uri="{FF2B5EF4-FFF2-40B4-BE49-F238E27FC236}">
                  <a16:creationId xmlns:a16="http://schemas.microsoft.com/office/drawing/2014/main" xmlns="" id="{2FA6F650-A116-F649-959C-EDF30BE97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4028" y="11064660"/>
              <a:ext cx="286406" cy="2386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76" name="Rectangle 663">
              <a:extLst>
                <a:ext uri="{FF2B5EF4-FFF2-40B4-BE49-F238E27FC236}">
                  <a16:creationId xmlns:a16="http://schemas.microsoft.com/office/drawing/2014/main" xmlns="" id="{3D1ED7F8-722D-0E44-99B8-032D69648A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26528" y="11470402"/>
              <a:ext cx="286406" cy="2386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77" name="Rectangle 664">
              <a:extLst>
                <a:ext uri="{FF2B5EF4-FFF2-40B4-BE49-F238E27FC236}">
                  <a16:creationId xmlns:a16="http://schemas.microsoft.com/office/drawing/2014/main" xmlns="" id="{54E9EB31-21B6-7040-9609-0D0BC2F67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1606" y="11470402"/>
              <a:ext cx="262539" cy="2386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78" name="Rectangle 665">
              <a:extLst>
                <a:ext uri="{FF2B5EF4-FFF2-40B4-BE49-F238E27FC236}">
                  <a16:creationId xmlns:a16="http://schemas.microsoft.com/office/drawing/2014/main" xmlns="" id="{81401BA8-ACCF-B649-A2A9-021F18BF7B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52817" y="11470402"/>
              <a:ext cx="286406" cy="2386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79" name="Rectangle 666">
              <a:extLst>
                <a:ext uri="{FF2B5EF4-FFF2-40B4-BE49-F238E27FC236}">
                  <a16:creationId xmlns:a16="http://schemas.microsoft.com/office/drawing/2014/main" xmlns="" id="{A4856414-3CE0-3341-B633-0CB72FAFF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26528" y="11876145"/>
              <a:ext cx="286406" cy="21480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0" name="Rectangle 667">
              <a:extLst>
                <a:ext uri="{FF2B5EF4-FFF2-40B4-BE49-F238E27FC236}">
                  <a16:creationId xmlns:a16="http://schemas.microsoft.com/office/drawing/2014/main" xmlns="" id="{1C227B5F-6666-E941-8613-396468AFE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1606" y="11876145"/>
              <a:ext cx="262539" cy="21480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1" name="Rectangle 668">
              <a:extLst>
                <a:ext uri="{FF2B5EF4-FFF2-40B4-BE49-F238E27FC236}">
                  <a16:creationId xmlns:a16="http://schemas.microsoft.com/office/drawing/2014/main" xmlns="" id="{19DD1D58-A2B8-8247-9A33-AAA476DA0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52817" y="11876145"/>
              <a:ext cx="286406" cy="21480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2" name="Rectangle 669">
              <a:extLst>
                <a:ext uri="{FF2B5EF4-FFF2-40B4-BE49-F238E27FC236}">
                  <a16:creationId xmlns:a16="http://schemas.microsoft.com/office/drawing/2014/main" xmlns="" id="{48EAD023-5B3A-8741-A3C6-E3D8A6DAC2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4028" y="11470402"/>
              <a:ext cx="286406" cy="6205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377" name="TextBox 376">
            <a:extLst>
              <a:ext uri="{FF2B5EF4-FFF2-40B4-BE49-F238E27FC236}">
                <a16:creationId xmlns:a16="http://schemas.microsoft.com/office/drawing/2014/main" xmlns="" id="{AFDD3D09-827C-BD44-BBC7-3E588B30634F}"/>
              </a:ext>
            </a:extLst>
          </p:cNvPr>
          <p:cNvSpPr txBox="1"/>
          <p:nvPr/>
        </p:nvSpPr>
        <p:spPr>
          <a:xfrm>
            <a:off x="960437" y="2640490"/>
            <a:ext cx="22111523" cy="1098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Учет возрастных особенностей </a:t>
            </a:r>
          </a:p>
          <a:p>
            <a:r>
              <a:rPr lang="ru-RU" sz="66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Обучение на оптимальном уровне сложности</a:t>
            </a:r>
          </a:p>
          <a:p>
            <a:r>
              <a:rPr lang="ru-RU" sz="66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Вариативность методов и форм обучения</a:t>
            </a:r>
          </a:p>
          <a:p>
            <a:r>
              <a:rPr lang="ru-RU" sz="66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Оптимальное сочетание двигательных и статических нагрузок</a:t>
            </a:r>
          </a:p>
          <a:p>
            <a:r>
              <a:rPr lang="ru-RU" sz="66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Обучение в группах</a:t>
            </a:r>
          </a:p>
          <a:p>
            <a:r>
              <a:rPr lang="ru-RU" sz="66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Создание благоприятного эмоционального климата</a:t>
            </a:r>
          </a:p>
          <a:p>
            <a:r>
              <a:rPr lang="ru-RU" sz="66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Формирование положительной мотивации </a:t>
            </a:r>
          </a:p>
          <a:p>
            <a:r>
              <a:rPr lang="ru-RU" sz="66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Культивирование у учащихся вопросов здоровья</a:t>
            </a:r>
          </a:p>
          <a:p>
            <a:endParaRPr lang="ru-RU" sz="4800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23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Box 181"/>
          <p:cNvSpPr txBox="1"/>
          <p:nvPr/>
        </p:nvSpPr>
        <p:spPr>
          <a:xfrm>
            <a:off x="4160516" y="10439400"/>
            <a:ext cx="11506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000" b="1" dirty="0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Чарльз Диккенс</a:t>
            </a:r>
            <a:endParaRPr lang="en-US" sz="6000" dirty="0">
              <a:solidFill>
                <a:schemeClr val="accent4">
                  <a:lumMod val="7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grpSp>
        <p:nvGrpSpPr>
          <p:cNvPr id="183" name="กลุ่ม 1"/>
          <p:cNvGrpSpPr/>
          <p:nvPr/>
        </p:nvGrpSpPr>
        <p:grpSpPr>
          <a:xfrm rot="5400000">
            <a:off x="12314236" y="5638802"/>
            <a:ext cx="8001001" cy="228600"/>
            <a:chOff x="731836" y="7607630"/>
            <a:chExt cx="3657601" cy="240970"/>
          </a:xfrm>
        </p:grpSpPr>
        <p:sp>
          <p:nvSpPr>
            <p:cNvPr id="184" name="Rectangle 11"/>
            <p:cNvSpPr/>
            <p:nvPr/>
          </p:nvSpPr>
          <p:spPr>
            <a:xfrm flipV="1">
              <a:off x="731836" y="7607630"/>
              <a:ext cx="544232" cy="24097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5" name="Rectangle 12"/>
            <p:cNvSpPr/>
            <p:nvPr/>
          </p:nvSpPr>
          <p:spPr>
            <a:xfrm flipV="1">
              <a:off x="1351817" y="7607630"/>
              <a:ext cx="544232" cy="24097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Rectangle 13"/>
            <p:cNvSpPr/>
            <p:nvPr/>
          </p:nvSpPr>
          <p:spPr>
            <a:xfrm flipV="1">
              <a:off x="1991111" y="7607630"/>
              <a:ext cx="544232" cy="24097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7" name="Rectangle 14"/>
            <p:cNvSpPr/>
            <p:nvPr/>
          </p:nvSpPr>
          <p:spPr>
            <a:xfrm flipV="1">
              <a:off x="2611224" y="7607630"/>
              <a:ext cx="544232" cy="24097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8" name="Rectangle 15"/>
            <p:cNvSpPr/>
            <p:nvPr/>
          </p:nvSpPr>
          <p:spPr>
            <a:xfrm flipV="1">
              <a:off x="3231205" y="7607630"/>
              <a:ext cx="544232" cy="2409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9" name="Rectangle 16"/>
            <p:cNvSpPr/>
            <p:nvPr/>
          </p:nvSpPr>
          <p:spPr>
            <a:xfrm flipV="1">
              <a:off x="3845205" y="7607630"/>
              <a:ext cx="544232" cy="24097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31" name="กลุ่ม 284"/>
          <p:cNvGrpSpPr/>
          <p:nvPr/>
        </p:nvGrpSpPr>
        <p:grpSpPr>
          <a:xfrm>
            <a:off x="198437" y="8464929"/>
            <a:ext cx="2154207" cy="5251071"/>
            <a:chOff x="11403013" y="7348538"/>
            <a:chExt cx="1106488" cy="2697163"/>
          </a:xfrm>
        </p:grpSpPr>
        <p:sp>
          <p:nvSpPr>
            <p:cNvPr id="432" name="Freeform 1108"/>
            <p:cNvSpPr>
              <a:spLocks/>
            </p:cNvSpPr>
            <p:nvPr/>
          </p:nvSpPr>
          <p:spPr bwMode="auto">
            <a:xfrm>
              <a:off x="11403013" y="7348538"/>
              <a:ext cx="1106488" cy="2144713"/>
            </a:xfrm>
            <a:custGeom>
              <a:avLst/>
              <a:gdLst>
                <a:gd name="T0" fmla="*/ 116 w 116"/>
                <a:gd name="T1" fmla="*/ 149 h 225"/>
                <a:gd name="T2" fmla="*/ 58 w 116"/>
                <a:gd name="T3" fmla="*/ 225 h 225"/>
                <a:gd name="T4" fmla="*/ 0 w 116"/>
                <a:gd name="T5" fmla="*/ 149 h 225"/>
                <a:gd name="T6" fmla="*/ 48 w 116"/>
                <a:gd name="T7" fmla="*/ 9 h 225"/>
                <a:gd name="T8" fmla="*/ 116 w 116"/>
                <a:gd name="T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25">
                  <a:moveTo>
                    <a:pt x="116" y="149"/>
                  </a:moveTo>
                  <a:cubicBezTo>
                    <a:pt x="116" y="191"/>
                    <a:pt x="90" y="225"/>
                    <a:pt x="58" y="225"/>
                  </a:cubicBezTo>
                  <a:cubicBezTo>
                    <a:pt x="26" y="225"/>
                    <a:pt x="0" y="191"/>
                    <a:pt x="0" y="149"/>
                  </a:cubicBezTo>
                  <a:cubicBezTo>
                    <a:pt x="0" y="106"/>
                    <a:pt x="16" y="13"/>
                    <a:pt x="48" y="9"/>
                  </a:cubicBezTo>
                  <a:cubicBezTo>
                    <a:pt x="116" y="0"/>
                    <a:pt x="116" y="106"/>
                    <a:pt x="116" y="149"/>
                  </a:cubicBezTo>
                  <a:close/>
                </a:path>
              </a:pathLst>
            </a:custGeom>
            <a:solidFill>
              <a:srgbClr val="88C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3" name="Freeform 1109"/>
            <p:cNvSpPr>
              <a:spLocks/>
            </p:cNvSpPr>
            <p:nvPr/>
          </p:nvSpPr>
          <p:spPr bwMode="auto">
            <a:xfrm>
              <a:off x="11680826" y="8081963"/>
              <a:ext cx="561975" cy="1963738"/>
            </a:xfrm>
            <a:custGeom>
              <a:avLst/>
              <a:gdLst>
                <a:gd name="T0" fmla="*/ 354 w 354"/>
                <a:gd name="T1" fmla="*/ 426 h 1237"/>
                <a:gd name="T2" fmla="*/ 192 w 354"/>
                <a:gd name="T3" fmla="*/ 541 h 1237"/>
                <a:gd name="T4" fmla="*/ 180 w 354"/>
                <a:gd name="T5" fmla="*/ 186 h 1237"/>
                <a:gd name="T6" fmla="*/ 216 w 354"/>
                <a:gd name="T7" fmla="*/ 84 h 1237"/>
                <a:gd name="T8" fmla="*/ 180 w 354"/>
                <a:gd name="T9" fmla="*/ 150 h 1237"/>
                <a:gd name="T10" fmla="*/ 174 w 354"/>
                <a:gd name="T11" fmla="*/ 0 h 1237"/>
                <a:gd name="T12" fmla="*/ 168 w 354"/>
                <a:gd name="T13" fmla="*/ 216 h 1237"/>
                <a:gd name="T14" fmla="*/ 162 w 354"/>
                <a:gd name="T15" fmla="*/ 348 h 1237"/>
                <a:gd name="T16" fmla="*/ 0 w 354"/>
                <a:gd name="T17" fmla="*/ 294 h 1237"/>
                <a:gd name="T18" fmla="*/ 162 w 354"/>
                <a:gd name="T19" fmla="*/ 396 h 1237"/>
                <a:gd name="T20" fmla="*/ 144 w 354"/>
                <a:gd name="T21" fmla="*/ 1237 h 1237"/>
                <a:gd name="T22" fmla="*/ 216 w 354"/>
                <a:gd name="T23" fmla="*/ 1237 h 1237"/>
                <a:gd name="T24" fmla="*/ 192 w 354"/>
                <a:gd name="T25" fmla="*/ 577 h 1237"/>
                <a:gd name="T26" fmla="*/ 354 w 354"/>
                <a:gd name="T27" fmla="*/ 426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4" h="1237">
                  <a:moveTo>
                    <a:pt x="354" y="426"/>
                  </a:moveTo>
                  <a:lnTo>
                    <a:pt x="192" y="541"/>
                  </a:lnTo>
                  <a:lnTo>
                    <a:pt x="180" y="186"/>
                  </a:lnTo>
                  <a:lnTo>
                    <a:pt x="216" y="84"/>
                  </a:lnTo>
                  <a:lnTo>
                    <a:pt x="180" y="150"/>
                  </a:lnTo>
                  <a:lnTo>
                    <a:pt x="174" y="0"/>
                  </a:lnTo>
                  <a:lnTo>
                    <a:pt x="168" y="216"/>
                  </a:lnTo>
                  <a:lnTo>
                    <a:pt x="162" y="348"/>
                  </a:lnTo>
                  <a:lnTo>
                    <a:pt x="0" y="294"/>
                  </a:lnTo>
                  <a:lnTo>
                    <a:pt x="162" y="396"/>
                  </a:lnTo>
                  <a:lnTo>
                    <a:pt x="144" y="1237"/>
                  </a:lnTo>
                  <a:lnTo>
                    <a:pt x="216" y="1237"/>
                  </a:lnTo>
                  <a:lnTo>
                    <a:pt x="192" y="577"/>
                  </a:lnTo>
                  <a:lnTo>
                    <a:pt x="354" y="426"/>
                  </a:lnTo>
                  <a:close/>
                </a:path>
              </a:pathLst>
            </a:custGeom>
            <a:solidFill>
              <a:srgbClr val="874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181" name="TextBox 180"/>
          <p:cNvSpPr txBox="1"/>
          <p:nvPr/>
        </p:nvSpPr>
        <p:spPr>
          <a:xfrm>
            <a:off x="2789237" y="1752600"/>
            <a:ext cx="12877479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600" b="1" cap="all" dirty="0">
                <a:solidFill>
                  <a:srgbClr val="002060"/>
                </a:solidFill>
                <a:latin typeface="Lato Black" charset="0"/>
                <a:ea typeface="Lato Black" charset="0"/>
                <a:cs typeface="Lato Black" charset="0"/>
              </a:rPr>
              <a:t>«Человек не может по-настоящему усовершенствоваться, если не помогает усовершенствоваться другим» </a:t>
            </a:r>
          </a:p>
        </p:txBody>
      </p:sp>
      <p:grpSp>
        <p:nvGrpSpPr>
          <p:cNvPr id="739" name="กลุ่ม 125">
            <a:extLst>
              <a:ext uri="{FF2B5EF4-FFF2-40B4-BE49-F238E27FC236}">
                <a16:creationId xmlns:a16="http://schemas.microsoft.com/office/drawing/2014/main" xmlns="" id="{F83357D9-7C80-194C-8AE1-7ED3853F8A28}"/>
              </a:ext>
            </a:extLst>
          </p:cNvPr>
          <p:cNvGrpSpPr/>
          <p:nvPr/>
        </p:nvGrpSpPr>
        <p:grpSpPr>
          <a:xfrm>
            <a:off x="17337315" y="6808076"/>
            <a:ext cx="6973222" cy="6934200"/>
            <a:chOff x="-1163638" y="5860479"/>
            <a:chExt cx="3687763" cy="3667126"/>
          </a:xfrm>
        </p:grpSpPr>
        <p:sp>
          <p:nvSpPr>
            <p:cNvPr id="740" name="Freeform 238">
              <a:extLst>
                <a:ext uri="{FF2B5EF4-FFF2-40B4-BE49-F238E27FC236}">
                  <a16:creationId xmlns:a16="http://schemas.microsoft.com/office/drawing/2014/main" xmlns="" id="{41B1E84E-58B5-2347-A67E-340077A91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63638" y="8387779"/>
              <a:ext cx="2562225" cy="517525"/>
            </a:xfrm>
            <a:custGeom>
              <a:avLst/>
              <a:gdLst>
                <a:gd name="T0" fmla="*/ 269 w 269"/>
                <a:gd name="T1" fmla="*/ 46 h 54"/>
                <a:gd name="T2" fmla="*/ 26 w 269"/>
                <a:gd name="T3" fmla="*/ 45 h 54"/>
                <a:gd name="T4" fmla="*/ 7 w 269"/>
                <a:gd name="T5" fmla="*/ 27 h 54"/>
                <a:gd name="T6" fmla="*/ 7 w 269"/>
                <a:gd name="T7" fmla="*/ 26 h 54"/>
                <a:gd name="T8" fmla="*/ 26 w 269"/>
                <a:gd name="T9" fmla="*/ 8 h 54"/>
                <a:gd name="T10" fmla="*/ 269 w 269"/>
                <a:gd name="T11" fmla="*/ 9 h 54"/>
                <a:gd name="T12" fmla="*/ 269 w 269"/>
                <a:gd name="T13" fmla="*/ 1 h 54"/>
                <a:gd name="T14" fmla="*/ 26 w 269"/>
                <a:gd name="T15" fmla="*/ 0 h 54"/>
                <a:gd name="T16" fmla="*/ 0 w 269"/>
                <a:gd name="T17" fmla="*/ 26 h 54"/>
                <a:gd name="T18" fmla="*/ 0 w 269"/>
                <a:gd name="T19" fmla="*/ 27 h 54"/>
                <a:gd name="T20" fmla="*/ 26 w 269"/>
                <a:gd name="T21" fmla="*/ 53 h 54"/>
                <a:gd name="T22" fmla="*/ 269 w 269"/>
                <a:gd name="T23" fmla="*/ 54 h 54"/>
                <a:gd name="T24" fmla="*/ 269 w 269"/>
                <a:gd name="T25" fmla="*/ 4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9" h="54">
                  <a:moveTo>
                    <a:pt x="269" y="46"/>
                  </a:moveTo>
                  <a:cubicBezTo>
                    <a:pt x="26" y="45"/>
                    <a:pt x="26" y="45"/>
                    <a:pt x="26" y="45"/>
                  </a:cubicBezTo>
                  <a:cubicBezTo>
                    <a:pt x="16" y="45"/>
                    <a:pt x="7" y="37"/>
                    <a:pt x="7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16"/>
                    <a:pt x="16" y="8"/>
                    <a:pt x="26" y="8"/>
                  </a:cubicBezTo>
                  <a:cubicBezTo>
                    <a:pt x="269" y="9"/>
                    <a:pt x="269" y="9"/>
                    <a:pt x="269" y="9"/>
                  </a:cubicBezTo>
                  <a:cubicBezTo>
                    <a:pt x="269" y="1"/>
                    <a:pt x="269" y="1"/>
                    <a:pt x="269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1" y="0"/>
                    <a:pt x="0" y="12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1" y="53"/>
                    <a:pt x="26" y="53"/>
                  </a:cubicBezTo>
                  <a:cubicBezTo>
                    <a:pt x="269" y="54"/>
                    <a:pt x="269" y="54"/>
                    <a:pt x="269" y="54"/>
                  </a:cubicBezTo>
                  <a:lnTo>
                    <a:pt x="269" y="46"/>
                  </a:lnTo>
                  <a:close/>
                </a:path>
              </a:pathLst>
            </a:custGeom>
            <a:solidFill>
              <a:srgbClr val="F168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1" name="Freeform 239">
              <a:extLst>
                <a:ext uri="{FF2B5EF4-FFF2-40B4-BE49-F238E27FC236}">
                  <a16:creationId xmlns:a16="http://schemas.microsoft.com/office/drawing/2014/main" xmlns="" id="{ECDEF186-3B67-1444-A8CB-99261155A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16013" y="8435404"/>
              <a:ext cx="2514600" cy="422275"/>
            </a:xfrm>
            <a:custGeom>
              <a:avLst/>
              <a:gdLst>
                <a:gd name="T0" fmla="*/ 264 w 264"/>
                <a:gd name="T1" fmla="*/ 1 h 44"/>
                <a:gd name="T2" fmla="*/ 20 w 264"/>
                <a:gd name="T3" fmla="*/ 0 h 44"/>
                <a:gd name="T4" fmla="*/ 0 w 264"/>
                <a:gd name="T5" fmla="*/ 21 h 44"/>
                <a:gd name="T6" fmla="*/ 20 w 264"/>
                <a:gd name="T7" fmla="*/ 43 h 44"/>
                <a:gd name="T8" fmla="*/ 264 w 264"/>
                <a:gd name="T9" fmla="*/ 44 h 44"/>
                <a:gd name="T10" fmla="*/ 264 w 264"/>
                <a:gd name="T11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44">
                  <a:moveTo>
                    <a:pt x="264" y="1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33"/>
                    <a:pt x="9" y="43"/>
                    <a:pt x="20" y="43"/>
                  </a:cubicBezTo>
                  <a:cubicBezTo>
                    <a:pt x="264" y="44"/>
                    <a:pt x="264" y="44"/>
                    <a:pt x="264" y="44"/>
                  </a:cubicBezTo>
                  <a:lnTo>
                    <a:pt x="2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2" name="Freeform 240">
              <a:extLst>
                <a:ext uri="{FF2B5EF4-FFF2-40B4-BE49-F238E27FC236}">
                  <a16:creationId xmlns:a16="http://schemas.microsoft.com/office/drawing/2014/main" xmlns="" id="{859CA92E-F04F-1F49-8A1E-E7DF7EF6E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63638" y="8886254"/>
              <a:ext cx="2562225" cy="515938"/>
            </a:xfrm>
            <a:custGeom>
              <a:avLst/>
              <a:gdLst>
                <a:gd name="T0" fmla="*/ 269 w 269"/>
                <a:gd name="T1" fmla="*/ 46 h 54"/>
                <a:gd name="T2" fmla="*/ 26 w 269"/>
                <a:gd name="T3" fmla="*/ 45 h 54"/>
                <a:gd name="T4" fmla="*/ 7 w 269"/>
                <a:gd name="T5" fmla="*/ 27 h 54"/>
                <a:gd name="T6" fmla="*/ 7 w 269"/>
                <a:gd name="T7" fmla="*/ 26 h 54"/>
                <a:gd name="T8" fmla="*/ 26 w 269"/>
                <a:gd name="T9" fmla="*/ 8 h 54"/>
                <a:gd name="T10" fmla="*/ 269 w 269"/>
                <a:gd name="T11" fmla="*/ 9 h 54"/>
                <a:gd name="T12" fmla="*/ 269 w 269"/>
                <a:gd name="T13" fmla="*/ 1 h 54"/>
                <a:gd name="T14" fmla="*/ 26 w 269"/>
                <a:gd name="T15" fmla="*/ 0 h 54"/>
                <a:gd name="T16" fmla="*/ 0 w 269"/>
                <a:gd name="T17" fmla="*/ 26 h 54"/>
                <a:gd name="T18" fmla="*/ 0 w 269"/>
                <a:gd name="T19" fmla="*/ 27 h 54"/>
                <a:gd name="T20" fmla="*/ 26 w 269"/>
                <a:gd name="T21" fmla="*/ 53 h 54"/>
                <a:gd name="T22" fmla="*/ 269 w 269"/>
                <a:gd name="T23" fmla="*/ 54 h 54"/>
                <a:gd name="T24" fmla="*/ 269 w 269"/>
                <a:gd name="T25" fmla="*/ 4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9" h="54">
                  <a:moveTo>
                    <a:pt x="269" y="46"/>
                  </a:moveTo>
                  <a:cubicBezTo>
                    <a:pt x="26" y="45"/>
                    <a:pt x="26" y="45"/>
                    <a:pt x="26" y="45"/>
                  </a:cubicBezTo>
                  <a:cubicBezTo>
                    <a:pt x="16" y="45"/>
                    <a:pt x="7" y="37"/>
                    <a:pt x="7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16"/>
                    <a:pt x="16" y="8"/>
                    <a:pt x="26" y="8"/>
                  </a:cubicBezTo>
                  <a:cubicBezTo>
                    <a:pt x="269" y="9"/>
                    <a:pt x="269" y="9"/>
                    <a:pt x="269" y="9"/>
                  </a:cubicBezTo>
                  <a:cubicBezTo>
                    <a:pt x="269" y="1"/>
                    <a:pt x="269" y="1"/>
                    <a:pt x="269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1" y="0"/>
                    <a:pt x="0" y="12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1" y="53"/>
                    <a:pt x="26" y="53"/>
                  </a:cubicBezTo>
                  <a:cubicBezTo>
                    <a:pt x="269" y="54"/>
                    <a:pt x="269" y="54"/>
                    <a:pt x="269" y="54"/>
                  </a:cubicBezTo>
                  <a:lnTo>
                    <a:pt x="269" y="46"/>
                  </a:lnTo>
                  <a:close/>
                </a:path>
              </a:pathLst>
            </a:custGeom>
            <a:solidFill>
              <a:srgbClr val="81BB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3" name="Freeform 241">
              <a:extLst>
                <a:ext uri="{FF2B5EF4-FFF2-40B4-BE49-F238E27FC236}">
                  <a16:creationId xmlns:a16="http://schemas.microsoft.com/office/drawing/2014/main" xmlns="" id="{5B5A39B8-E08D-7D4D-B468-8EF71D8F2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16013" y="8933879"/>
              <a:ext cx="2514600" cy="420688"/>
            </a:xfrm>
            <a:custGeom>
              <a:avLst/>
              <a:gdLst>
                <a:gd name="T0" fmla="*/ 264 w 264"/>
                <a:gd name="T1" fmla="*/ 1 h 44"/>
                <a:gd name="T2" fmla="*/ 20 w 264"/>
                <a:gd name="T3" fmla="*/ 0 h 44"/>
                <a:gd name="T4" fmla="*/ 0 w 264"/>
                <a:gd name="T5" fmla="*/ 21 h 44"/>
                <a:gd name="T6" fmla="*/ 20 w 264"/>
                <a:gd name="T7" fmla="*/ 43 h 44"/>
                <a:gd name="T8" fmla="*/ 264 w 264"/>
                <a:gd name="T9" fmla="*/ 44 h 44"/>
                <a:gd name="T10" fmla="*/ 264 w 264"/>
                <a:gd name="T11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44">
                  <a:moveTo>
                    <a:pt x="264" y="1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33"/>
                    <a:pt x="9" y="43"/>
                    <a:pt x="20" y="43"/>
                  </a:cubicBezTo>
                  <a:cubicBezTo>
                    <a:pt x="264" y="44"/>
                    <a:pt x="264" y="44"/>
                    <a:pt x="264" y="44"/>
                  </a:cubicBezTo>
                  <a:lnTo>
                    <a:pt x="2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4" name="Freeform 242">
              <a:extLst>
                <a:ext uri="{FF2B5EF4-FFF2-40B4-BE49-F238E27FC236}">
                  <a16:creationId xmlns:a16="http://schemas.microsoft.com/office/drawing/2014/main" xmlns="" id="{D2E332E6-170F-9D46-B557-4036C429B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-992188" y="6579617"/>
              <a:ext cx="2381250" cy="1808163"/>
            </a:xfrm>
            <a:custGeom>
              <a:avLst/>
              <a:gdLst>
                <a:gd name="T0" fmla="*/ 1500 w 1500"/>
                <a:gd name="T1" fmla="*/ 1139 h 1139"/>
                <a:gd name="T2" fmla="*/ 0 w 1500"/>
                <a:gd name="T3" fmla="*/ 1139 h 1139"/>
                <a:gd name="T4" fmla="*/ 0 w 1500"/>
                <a:gd name="T5" fmla="*/ 0 h 1139"/>
                <a:gd name="T6" fmla="*/ 756 w 1500"/>
                <a:gd name="T7" fmla="*/ 0 h 1139"/>
                <a:gd name="T8" fmla="*/ 1500 w 1500"/>
                <a:gd name="T9" fmla="*/ 0 h 1139"/>
                <a:gd name="T10" fmla="*/ 1500 w 1500"/>
                <a:gd name="T11" fmla="*/ 1139 h 1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0" h="1139">
                  <a:moveTo>
                    <a:pt x="1500" y="1139"/>
                  </a:moveTo>
                  <a:lnTo>
                    <a:pt x="0" y="1139"/>
                  </a:lnTo>
                  <a:lnTo>
                    <a:pt x="0" y="0"/>
                  </a:lnTo>
                  <a:lnTo>
                    <a:pt x="756" y="0"/>
                  </a:lnTo>
                  <a:lnTo>
                    <a:pt x="1500" y="0"/>
                  </a:lnTo>
                  <a:lnTo>
                    <a:pt x="1500" y="1139"/>
                  </a:lnTo>
                  <a:close/>
                </a:path>
              </a:pathLst>
            </a:custGeom>
            <a:solidFill>
              <a:srgbClr val="2147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5" name="Rectangle 243">
              <a:extLst>
                <a:ext uri="{FF2B5EF4-FFF2-40B4-BE49-F238E27FC236}">
                  <a16:creationId xmlns:a16="http://schemas.microsoft.com/office/drawing/2014/main" xmlns="" id="{AABC2FBB-3F05-7847-BDE3-9F3CBBF1EB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35038" y="8178229"/>
              <a:ext cx="2266950" cy="152400"/>
            </a:xfrm>
            <a:prstGeom prst="rect">
              <a:avLst/>
            </a:prstGeom>
            <a:solidFill>
              <a:srgbClr val="D4D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6" name="Freeform 244">
              <a:extLst>
                <a:ext uri="{FF2B5EF4-FFF2-40B4-BE49-F238E27FC236}">
                  <a16:creationId xmlns:a16="http://schemas.microsoft.com/office/drawing/2014/main" xmlns="" id="{4722F2A1-5028-DE49-A909-4A86B888B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437" y="6511354"/>
              <a:ext cx="1133475" cy="1752600"/>
            </a:xfrm>
            <a:custGeom>
              <a:avLst/>
              <a:gdLst>
                <a:gd name="T0" fmla="*/ 19 w 119"/>
                <a:gd name="T1" fmla="*/ 1 h 183"/>
                <a:gd name="T2" fmla="*/ 0 w 119"/>
                <a:gd name="T3" fmla="*/ 12 h 183"/>
                <a:gd name="T4" fmla="*/ 0 w 119"/>
                <a:gd name="T5" fmla="*/ 170 h 183"/>
                <a:gd name="T6" fmla="*/ 0 w 119"/>
                <a:gd name="T7" fmla="*/ 174 h 183"/>
                <a:gd name="T8" fmla="*/ 0 w 119"/>
                <a:gd name="T9" fmla="*/ 183 h 183"/>
                <a:gd name="T10" fmla="*/ 12 w 119"/>
                <a:gd name="T11" fmla="*/ 174 h 183"/>
                <a:gd name="T12" fmla="*/ 119 w 119"/>
                <a:gd name="T13" fmla="*/ 174 h 183"/>
                <a:gd name="T14" fmla="*/ 119 w 119"/>
                <a:gd name="T15" fmla="*/ 0 h 183"/>
                <a:gd name="T16" fmla="*/ 19 w 119"/>
                <a:gd name="T17" fmla="*/ 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83">
                  <a:moveTo>
                    <a:pt x="19" y="1"/>
                  </a:moveTo>
                  <a:cubicBezTo>
                    <a:pt x="11" y="2"/>
                    <a:pt x="4" y="6"/>
                    <a:pt x="0" y="12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2" y="180"/>
                    <a:pt x="4" y="175"/>
                    <a:pt x="12" y="174"/>
                  </a:cubicBezTo>
                  <a:cubicBezTo>
                    <a:pt x="119" y="174"/>
                    <a:pt x="119" y="174"/>
                    <a:pt x="119" y="174"/>
                  </a:cubicBezTo>
                  <a:cubicBezTo>
                    <a:pt x="119" y="0"/>
                    <a:pt x="119" y="0"/>
                    <a:pt x="119" y="0"/>
                  </a:cubicBezTo>
                  <a:lnTo>
                    <a:pt x="19" y="1"/>
                  </a:lnTo>
                  <a:close/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7" name="Freeform 245">
              <a:extLst>
                <a:ext uri="{FF2B5EF4-FFF2-40B4-BE49-F238E27FC236}">
                  <a16:creationId xmlns:a16="http://schemas.microsoft.com/office/drawing/2014/main" xmlns="" id="{FF486B5C-E952-0A40-866F-0012883C9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-935038" y="6511354"/>
              <a:ext cx="1133475" cy="1752600"/>
            </a:xfrm>
            <a:custGeom>
              <a:avLst/>
              <a:gdLst>
                <a:gd name="T0" fmla="*/ 100 w 119"/>
                <a:gd name="T1" fmla="*/ 1 h 183"/>
                <a:gd name="T2" fmla="*/ 119 w 119"/>
                <a:gd name="T3" fmla="*/ 12 h 183"/>
                <a:gd name="T4" fmla="*/ 119 w 119"/>
                <a:gd name="T5" fmla="*/ 170 h 183"/>
                <a:gd name="T6" fmla="*/ 119 w 119"/>
                <a:gd name="T7" fmla="*/ 174 h 183"/>
                <a:gd name="T8" fmla="*/ 119 w 119"/>
                <a:gd name="T9" fmla="*/ 183 h 183"/>
                <a:gd name="T10" fmla="*/ 107 w 119"/>
                <a:gd name="T11" fmla="*/ 174 h 183"/>
                <a:gd name="T12" fmla="*/ 0 w 119"/>
                <a:gd name="T13" fmla="*/ 174 h 183"/>
                <a:gd name="T14" fmla="*/ 0 w 119"/>
                <a:gd name="T15" fmla="*/ 0 h 183"/>
                <a:gd name="T16" fmla="*/ 100 w 119"/>
                <a:gd name="T17" fmla="*/ 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83">
                  <a:moveTo>
                    <a:pt x="100" y="1"/>
                  </a:moveTo>
                  <a:cubicBezTo>
                    <a:pt x="108" y="2"/>
                    <a:pt x="115" y="6"/>
                    <a:pt x="119" y="12"/>
                  </a:cubicBezTo>
                  <a:cubicBezTo>
                    <a:pt x="119" y="170"/>
                    <a:pt x="119" y="170"/>
                    <a:pt x="119" y="170"/>
                  </a:cubicBezTo>
                  <a:cubicBezTo>
                    <a:pt x="119" y="174"/>
                    <a:pt x="119" y="174"/>
                    <a:pt x="119" y="174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6" y="179"/>
                    <a:pt x="112" y="176"/>
                    <a:pt x="107" y="174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8" name="Freeform 246">
              <a:extLst>
                <a:ext uri="{FF2B5EF4-FFF2-40B4-BE49-F238E27FC236}">
                  <a16:creationId xmlns:a16="http://schemas.microsoft.com/office/drawing/2014/main" xmlns="" id="{6397632A-F9A5-9D46-8F2F-BAD4A8473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2" y="6520879"/>
              <a:ext cx="180975" cy="1743075"/>
            </a:xfrm>
            <a:custGeom>
              <a:avLst/>
              <a:gdLst>
                <a:gd name="T0" fmla="*/ 0 w 19"/>
                <a:gd name="T1" fmla="*/ 0 h 182"/>
                <a:gd name="T2" fmla="*/ 0 w 19"/>
                <a:gd name="T3" fmla="*/ 173 h 182"/>
                <a:gd name="T4" fmla="*/ 19 w 19"/>
                <a:gd name="T5" fmla="*/ 182 h 182"/>
                <a:gd name="T6" fmla="*/ 19 w 19"/>
                <a:gd name="T7" fmla="*/ 11 h 182"/>
                <a:gd name="T8" fmla="*/ 0 w 19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2">
                  <a:moveTo>
                    <a:pt x="0" y="0"/>
                  </a:moveTo>
                  <a:cubicBezTo>
                    <a:pt x="0" y="173"/>
                    <a:pt x="0" y="173"/>
                    <a:pt x="0" y="173"/>
                  </a:cubicBezTo>
                  <a:cubicBezTo>
                    <a:pt x="0" y="173"/>
                    <a:pt x="11" y="172"/>
                    <a:pt x="19" y="182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5" y="5"/>
                    <a:pt x="9" y="1"/>
                    <a:pt x="0" y="0"/>
                  </a:cubicBezTo>
                  <a:close/>
                </a:path>
              </a:pathLst>
            </a:custGeom>
            <a:solidFill>
              <a:srgbClr val="E4E3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9" name="Rectangle 247">
              <a:extLst>
                <a:ext uri="{FF2B5EF4-FFF2-40B4-BE49-F238E27FC236}">
                  <a16:creationId xmlns:a16="http://schemas.microsoft.com/office/drawing/2014/main" xmlns="" id="{53EB7222-7E32-484C-9DEF-D2F7840786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73088" y="6760592"/>
              <a:ext cx="400050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0" name="Rectangle 248">
              <a:extLst>
                <a:ext uri="{FF2B5EF4-FFF2-40B4-BE49-F238E27FC236}">
                  <a16:creationId xmlns:a16="http://schemas.microsoft.com/office/drawing/2014/main" xmlns="" id="{4E0E16F8-C1E8-8F43-ABD1-575C7213F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39763" y="6827267"/>
              <a:ext cx="609600" cy="28575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1" name="Rectangle 249">
              <a:extLst>
                <a:ext uri="{FF2B5EF4-FFF2-40B4-BE49-F238E27FC236}">
                  <a16:creationId xmlns:a16="http://schemas.microsoft.com/office/drawing/2014/main" xmlns="" id="{267168D1-93CA-5843-A8A6-2E2EFE64A4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68669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2" name="Rectangle 250">
              <a:extLst>
                <a:ext uri="{FF2B5EF4-FFF2-40B4-BE49-F238E27FC236}">
                  <a16:creationId xmlns:a16="http://schemas.microsoft.com/office/drawing/2014/main" xmlns="" id="{C085BA67-9E50-F84C-B946-C0B1E350E7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69050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3" name="Rectangle 251">
              <a:extLst>
                <a:ext uri="{FF2B5EF4-FFF2-40B4-BE49-F238E27FC236}">
                  <a16:creationId xmlns:a16="http://schemas.microsoft.com/office/drawing/2014/main" xmlns="" id="{259A1DDF-823A-8047-A98F-496871E57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69431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4" name="Rectangle 252">
              <a:extLst>
                <a:ext uri="{FF2B5EF4-FFF2-40B4-BE49-F238E27FC236}">
                  <a16:creationId xmlns:a16="http://schemas.microsoft.com/office/drawing/2014/main" xmlns="" id="{8ECB23FF-0840-614C-AA64-7FEBA62C4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697172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5" name="Rectangle 253">
              <a:extLst>
                <a:ext uri="{FF2B5EF4-FFF2-40B4-BE49-F238E27FC236}">
                  <a16:creationId xmlns:a16="http://schemas.microsoft.com/office/drawing/2014/main" xmlns="" id="{8C68B67F-2B91-604E-AE9B-3369C841F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00982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6" name="Rectangle 254">
              <a:extLst>
                <a:ext uri="{FF2B5EF4-FFF2-40B4-BE49-F238E27FC236}">
                  <a16:creationId xmlns:a16="http://schemas.microsoft.com/office/drawing/2014/main" xmlns="" id="{81A2C700-7B45-8941-8BC0-2EDFE35374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04792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7" name="Rectangle 255">
              <a:extLst>
                <a:ext uri="{FF2B5EF4-FFF2-40B4-BE49-F238E27FC236}">
                  <a16:creationId xmlns:a16="http://schemas.microsoft.com/office/drawing/2014/main" xmlns="" id="{E5C4BDB8-E724-6F42-BF20-0CDD9F6BD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07650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8" name="Rectangle 256">
              <a:extLst>
                <a:ext uri="{FF2B5EF4-FFF2-40B4-BE49-F238E27FC236}">
                  <a16:creationId xmlns:a16="http://schemas.microsoft.com/office/drawing/2014/main" xmlns="" id="{026651C9-5B05-9D47-BF8A-8FAEB9838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114604"/>
              <a:ext cx="3333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9" name="Rectangle 257">
              <a:extLst>
                <a:ext uri="{FF2B5EF4-FFF2-40B4-BE49-F238E27FC236}">
                  <a16:creationId xmlns:a16="http://schemas.microsoft.com/office/drawing/2014/main" xmlns="" id="{F25305D3-1D28-304F-9CA3-F300E684BA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39763" y="7152704"/>
              <a:ext cx="609600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0" name="Rectangle 258">
              <a:extLst>
                <a:ext uri="{FF2B5EF4-FFF2-40B4-BE49-F238E27FC236}">
                  <a16:creationId xmlns:a16="http://schemas.microsoft.com/office/drawing/2014/main" xmlns="" id="{AF67EE31-10D2-2F43-898C-443119820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181279"/>
              <a:ext cx="676275" cy="30163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1" name="Rectangle 259">
              <a:extLst>
                <a:ext uri="{FF2B5EF4-FFF2-40B4-BE49-F238E27FC236}">
                  <a16:creationId xmlns:a16="http://schemas.microsoft.com/office/drawing/2014/main" xmlns="" id="{01CC6097-1B88-A243-8817-967871AF8B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220967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2" name="Rectangle 260">
              <a:extLst>
                <a:ext uri="{FF2B5EF4-FFF2-40B4-BE49-F238E27FC236}">
                  <a16:creationId xmlns:a16="http://schemas.microsoft.com/office/drawing/2014/main" xmlns="" id="{1A963FF9-5B92-EB44-882C-5328CD9B5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259067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3" name="Rectangle 261">
              <a:extLst>
                <a:ext uri="{FF2B5EF4-FFF2-40B4-BE49-F238E27FC236}">
                  <a16:creationId xmlns:a16="http://schemas.microsoft.com/office/drawing/2014/main" xmlns="" id="{D63D5F7C-CAC3-DE47-AE00-1C105330D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297167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4" name="Rectangle 262">
              <a:extLst>
                <a:ext uri="{FF2B5EF4-FFF2-40B4-BE49-F238E27FC236}">
                  <a16:creationId xmlns:a16="http://schemas.microsoft.com/office/drawing/2014/main" xmlns="" id="{5A93971E-80AB-FA4F-B8B3-C333DDC627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325742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5" name="Rectangle 263">
              <a:extLst>
                <a:ext uri="{FF2B5EF4-FFF2-40B4-BE49-F238E27FC236}">
                  <a16:creationId xmlns:a16="http://schemas.microsoft.com/office/drawing/2014/main" xmlns="" id="{658C879F-F9C8-DC45-ABA7-221EA76AD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363842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6" name="Rectangle 264">
              <a:extLst>
                <a:ext uri="{FF2B5EF4-FFF2-40B4-BE49-F238E27FC236}">
                  <a16:creationId xmlns:a16="http://schemas.microsoft.com/office/drawing/2014/main" xmlns="" id="{286A98A0-46EA-FF44-A910-4704AD516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401942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7" name="Rectangle 265">
              <a:extLst>
                <a:ext uri="{FF2B5EF4-FFF2-40B4-BE49-F238E27FC236}">
                  <a16:creationId xmlns:a16="http://schemas.microsoft.com/office/drawing/2014/main" xmlns="" id="{A76D13AA-E779-A446-9A70-CFF48E274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430517"/>
              <a:ext cx="552450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8" name="Rectangle 266">
              <a:extLst>
                <a:ext uri="{FF2B5EF4-FFF2-40B4-BE49-F238E27FC236}">
                  <a16:creationId xmlns:a16="http://schemas.microsoft.com/office/drawing/2014/main" xmlns="" id="{70149D0A-94DD-9347-8372-E56EC4E4E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39763" y="7468617"/>
              <a:ext cx="609600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9" name="Rectangle 267">
              <a:extLst>
                <a:ext uri="{FF2B5EF4-FFF2-40B4-BE49-F238E27FC236}">
                  <a16:creationId xmlns:a16="http://schemas.microsoft.com/office/drawing/2014/main" xmlns="" id="{935C28FD-D705-EA4B-BC49-C36612E4F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506717"/>
              <a:ext cx="676275" cy="20638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0" name="Rectangle 268">
              <a:extLst>
                <a:ext uri="{FF2B5EF4-FFF2-40B4-BE49-F238E27FC236}">
                  <a16:creationId xmlns:a16="http://schemas.microsoft.com/office/drawing/2014/main" xmlns="" id="{19416B41-ECE1-C64B-BE34-133FCF2B8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536879"/>
              <a:ext cx="676275" cy="28575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1" name="Rectangle 269">
              <a:extLst>
                <a:ext uri="{FF2B5EF4-FFF2-40B4-BE49-F238E27FC236}">
                  <a16:creationId xmlns:a16="http://schemas.microsoft.com/office/drawing/2014/main" xmlns="" id="{234CAF6C-2CC7-944A-89DF-A4F7A29CC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57497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2" name="Rectangle 270">
              <a:extLst>
                <a:ext uri="{FF2B5EF4-FFF2-40B4-BE49-F238E27FC236}">
                  <a16:creationId xmlns:a16="http://schemas.microsoft.com/office/drawing/2014/main" xmlns="" id="{88FE840B-D143-F548-BAD0-04E1D8FE16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61307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3" name="Rectangle 271">
              <a:extLst>
                <a:ext uri="{FF2B5EF4-FFF2-40B4-BE49-F238E27FC236}">
                  <a16:creationId xmlns:a16="http://schemas.microsoft.com/office/drawing/2014/main" xmlns="" id="{8D346045-0620-4E47-BC49-CDE8BC1434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641654"/>
              <a:ext cx="676275" cy="28575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4" name="Rectangle 272">
              <a:extLst>
                <a:ext uri="{FF2B5EF4-FFF2-40B4-BE49-F238E27FC236}">
                  <a16:creationId xmlns:a16="http://schemas.microsoft.com/office/drawing/2014/main" xmlns="" id="{A837BF56-4E27-3845-B215-05C8F14330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7178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5" name="Rectangle 273">
              <a:extLst>
                <a:ext uri="{FF2B5EF4-FFF2-40B4-BE49-F238E27FC236}">
                  <a16:creationId xmlns:a16="http://schemas.microsoft.com/office/drawing/2014/main" xmlns="" id="{20752377-9B44-F64B-B2F3-5D976F2A99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6797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6" name="Rectangle 274">
              <a:extLst>
                <a:ext uri="{FF2B5EF4-FFF2-40B4-BE49-F238E27FC236}">
                  <a16:creationId xmlns:a16="http://schemas.microsoft.com/office/drawing/2014/main" xmlns="" id="{38A35E9E-786A-164C-8882-52D50F24FA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7178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7" name="Rectangle 275">
              <a:extLst>
                <a:ext uri="{FF2B5EF4-FFF2-40B4-BE49-F238E27FC236}">
                  <a16:creationId xmlns:a16="http://schemas.microsoft.com/office/drawing/2014/main" xmlns="" id="{65B14D67-3F38-D942-BBDD-E432A8954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74642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8" name="Rectangle 276">
              <a:extLst>
                <a:ext uri="{FF2B5EF4-FFF2-40B4-BE49-F238E27FC236}">
                  <a16:creationId xmlns:a16="http://schemas.microsoft.com/office/drawing/2014/main" xmlns="" id="{969E300A-AF93-FF49-A513-BF70ABF1CE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78452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9" name="Rectangle 277">
              <a:extLst>
                <a:ext uri="{FF2B5EF4-FFF2-40B4-BE49-F238E27FC236}">
                  <a16:creationId xmlns:a16="http://schemas.microsoft.com/office/drawing/2014/main" xmlns="" id="{7E354684-E480-4141-88B6-FBF5E4FA2C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822629"/>
              <a:ext cx="676275" cy="20638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0" name="Rectangle 278">
              <a:extLst>
                <a:ext uri="{FF2B5EF4-FFF2-40B4-BE49-F238E27FC236}">
                  <a16:creationId xmlns:a16="http://schemas.microsoft.com/office/drawing/2014/main" xmlns="" id="{80884E01-FC14-1748-96AA-C030AD949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852792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1" name="Rectangle 279">
              <a:extLst>
                <a:ext uri="{FF2B5EF4-FFF2-40B4-BE49-F238E27FC236}">
                  <a16:creationId xmlns:a16="http://schemas.microsoft.com/office/drawing/2014/main" xmlns="" id="{3FDADC85-0859-1F47-9C07-F0883C8B9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890892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2" name="Rectangle 280">
              <a:extLst>
                <a:ext uri="{FF2B5EF4-FFF2-40B4-BE49-F238E27FC236}">
                  <a16:creationId xmlns:a16="http://schemas.microsoft.com/office/drawing/2014/main" xmlns="" id="{E2CCD42C-5758-8042-B484-831B35269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912" y="6760592"/>
              <a:ext cx="400050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3" name="Rectangle 281">
              <a:extLst>
                <a:ext uri="{FF2B5EF4-FFF2-40B4-BE49-F238E27FC236}">
                  <a16:creationId xmlns:a16="http://schemas.microsoft.com/office/drawing/2014/main" xmlns="" id="{898C98DA-2E59-BA46-B7A1-6F8B7FF77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237" y="6827267"/>
              <a:ext cx="600075" cy="28575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4" name="Rectangle 282">
              <a:extLst>
                <a:ext uri="{FF2B5EF4-FFF2-40B4-BE49-F238E27FC236}">
                  <a16:creationId xmlns:a16="http://schemas.microsoft.com/office/drawing/2014/main" xmlns="" id="{A88206EF-EAE0-2742-82D2-74A8AC7333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68669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2" name="Rectangle 283">
              <a:extLst>
                <a:ext uri="{FF2B5EF4-FFF2-40B4-BE49-F238E27FC236}">
                  <a16:creationId xmlns:a16="http://schemas.microsoft.com/office/drawing/2014/main" xmlns="" id="{DE0A6D25-977E-C448-BE4C-41948FEB7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69050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3" name="Rectangle 284">
              <a:extLst>
                <a:ext uri="{FF2B5EF4-FFF2-40B4-BE49-F238E27FC236}">
                  <a16:creationId xmlns:a16="http://schemas.microsoft.com/office/drawing/2014/main" xmlns="" id="{52A7B6AA-C286-544C-AD46-1C7B759C70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69431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4" name="Rectangle 285">
              <a:extLst>
                <a:ext uri="{FF2B5EF4-FFF2-40B4-BE49-F238E27FC236}">
                  <a16:creationId xmlns:a16="http://schemas.microsoft.com/office/drawing/2014/main" xmlns="" id="{FE6FB96A-0808-294A-AF5D-88F3F0E97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697172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5" name="Rectangle 286">
              <a:extLst>
                <a:ext uri="{FF2B5EF4-FFF2-40B4-BE49-F238E27FC236}">
                  <a16:creationId xmlns:a16="http://schemas.microsoft.com/office/drawing/2014/main" xmlns="" id="{8909BF74-AE35-8C40-83D3-FBCFD2D75E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00982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6" name="Rectangle 287">
              <a:extLst>
                <a:ext uri="{FF2B5EF4-FFF2-40B4-BE49-F238E27FC236}">
                  <a16:creationId xmlns:a16="http://schemas.microsoft.com/office/drawing/2014/main" xmlns="" id="{C0E1D4DE-0B79-264D-9F19-E555B5923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04792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7" name="Rectangle 288">
              <a:extLst>
                <a:ext uri="{FF2B5EF4-FFF2-40B4-BE49-F238E27FC236}">
                  <a16:creationId xmlns:a16="http://schemas.microsoft.com/office/drawing/2014/main" xmlns="" id="{F5740915-FFF8-DA4C-A0A3-CB26C6D74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07650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8" name="Rectangle 289">
              <a:extLst>
                <a:ext uri="{FF2B5EF4-FFF2-40B4-BE49-F238E27FC236}">
                  <a16:creationId xmlns:a16="http://schemas.microsoft.com/office/drawing/2014/main" xmlns="" id="{06E1CA70-88BA-5249-8FFC-3DC0432CB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114604"/>
              <a:ext cx="342900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9" name="Rectangle 290">
              <a:extLst>
                <a:ext uri="{FF2B5EF4-FFF2-40B4-BE49-F238E27FC236}">
                  <a16:creationId xmlns:a16="http://schemas.microsoft.com/office/drawing/2014/main" xmlns="" id="{CEB8FDF7-18A7-3243-BAD4-918E2AAF7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237" y="7152704"/>
              <a:ext cx="6000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0" name="Rectangle 291">
              <a:extLst>
                <a:ext uri="{FF2B5EF4-FFF2-40B4-BE49-F238E27FC236}">
                  <a16:creationId xmlns:a16="http://schemas.microsoft.com/office/drawing/2014/main" xmlns="" id="{D1AED3F7-1030-004E-8F82-C049C34ED6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181279"/>
              <a:ext cx="676275" cy="30163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1" name="Rectangle 292">
              <a:extLst>
                <a:ext uri="{FF2B5EF4-FFF2-40B4-BE49-F238E27FC236}">
                  <a16:creationId xmlns:a16="http://schemas.microsoft.com/office/drawing/2014/main" xmlns="" id="{3F9DCB53-A06B-104F-BC5F-183AF8082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220967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2" name="Rectangle 293">
              <a:extLst>
                <a:ext uri="{FF2B5EF4-FFF2-40B4-BE49-F238E27FC236}">
                  <a16:creationId xmlns:a16="http://schemas.microsoft.com/office/drawing/2014/main" xmlns="" id="{48DE174D-F1FC-BC41-9A85-2D48D60B7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259067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3" name="Rectangle 294">
              <a:extLst>
                <a:ext uri="{FF2B5EF4-FFF2-40B4-BE49-F238E27FC236}">
                  <a16:creationId xmlns:a16="http://schemas.microsoft.com/office/drawing/2014/main" xmlns="" id="{7CC2BD9B-E681-B240-8FBC-3CB41DED98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297167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4" name="Rectangle 295">
              <a:extLst>
                <a:ext uri="{FF2B5EF4-FFF2-40B4-BE49-F238E27FC236}">
                  <a16:creationId xmlns:a16="http://schemas.microsoft.com/office/drawing/2014/main" xmlns="" id="{A5BDF763-EA86-6A41-ACB9-C0AD3982BB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325742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5" name="Rectangle 296">
              <a:extLst>
                <a:ext uri="{FF2B5EF4-FFF2-40B4-BE49-F238E27FC236}">
                  <a16:creationId xmlns:a16="http://schemas.microsoft.com/office/drawing/2014/main" xmlns="" id="{34677087-481D-6143-AB82-B7ECF773B6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363842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6" name="Rectangle 297">
              <a:extLst>
                <a:ext uri="{FF2B5EF4-FFF2-40B4-BE49-F238E27FC236}">
                  <a16:creationId xmlns:a16="http://schemas.microsoft.com/office/drawing/2014/main" xmlns="" id="{11058CFA-76A7-704C-9AC2-CC369EE18D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401942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7" name="Rectangle 298">
              <a:extLst>
                <a:ext uri="{FF2B5EF4-FFF2-40B4-BE49-F238E27FC236}">
                  <a16:creationId xmlns:a16="http://schemas.microsoft.com/office/drawing/2014/main" xmlns="" id="{EE5B4906-AF24-5E4A-AE8A-ED8088B472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430517"/>
              <a:ext cx="5619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8" name="Rectangle 299">
              <a:extLst>
                <a:ext uri="{FF2B5EF4-FFF2-40B4-BE49-F238E27FC236}">
                  <a16:creationId xmlns:a16="http://schemas.microsoft.com/office/drawing/2014/main" xmlns="" id="{9759B7F4-8072-4041-859E-A512E2EEF9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237" y="7468617"/>
              <a:ext cx="6000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9" name="Rectangle 300">
              <a:extLst>
                <a:ext uri="{FF2B5EF4-FFF2-40B4-BE49-F238E27FC236}">
                  <a16:creationId xmlns:a16="http://schemas.microsoft.com/office/drawing/2014/main" xmlns="" id="{994AD736-4481-004C-89F5-8CE20C3C6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506717"/>
              <a:ext cx="676275" cy="20638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0" name="Rectangle 301">
              <a:extLst>
                <a:ext uri="{FF2B5EF4-FFF2-40B4-BE49-F238E27FC236}">
                  <a16:creationId xmlns:a16="http://schemas.microsoft.com/office/drawing/2014/main" xmlns="" id="{8311A21D-2346-8248-857D-7209270197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536879"/>
              <a:ext cx="676275" cy="28575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1" name="Rectangle 302">
              <a:extLst>
                <a:ext uri="{FF2B5EF4-FFF2-40B4-BE49-F238E27FC236}">
                  <a16:creationId xmlns:a16="http://schemas.microsoft.com/office/drawing/2014/main" xmlns="" id="{680B7FA4-30BF-BB4D-939E-29464E07F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57497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2" name="Rectangle 303">
              <a:extLst>
                <a:ext uri="{FF2B5EF4-FFF2-40B4-BE49-F238E27FC236}">
                  <a16:creationId xmlns:a16="http://schemas.microsoft.com/office/drawing/2014/main" xmlns="" id="{B765C3BE-312B-F046-B774-F99888CFC0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61307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3" name="Rectangle 304">
              <a:extLst>
                <a:ext uri="{FF2B5EF4-FFF2-40B4-BE49-F238E27FC236}">
                  <a16:creationId xmlns:a16="http://schemas.microsoft.com/office/drawing/2014/main" xmlns="" id="{BDBF8A08-3E77-7C46-8E7B-6287FA6B5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641654"/>
              <a:ext cx="676275" cy="28575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4" name="Rectangle 305">
              <a:extLst>
                <a:ext uri="{FF2B5EF4-FFF2-40B4-BE49-F238E27FC236}">
                  <a16:creationId xmlns:a16="http://schemas.microsoft.com/office/drawing/2014/main" xmlns="" id="{5797E93C-5D1F-4D48-BFC5-0C40615D1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7178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5" name="Rectangle 306">
              <a:extLst>
                <a:ext uri="{FF2B5EF4-FFF2-40B4-BE49-F238E27FC236}">
                  <a16:creationId xmlns:a16="http://schemas.microsoft.com/office/drawing/2014/main" xmlns="" id="{17F6956B-CF50-2B40-8336-88F8616397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6797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6" name="Rectangle 307">
              <a:extLst>
                <a:ext uri="{FF2B5EF4-FFF2-40B4-BE49-F238E27FC236}">
                  <a16:creationId xmlns:a16="http://schemas.microsoft.com/office/drawing/2014/main" xmlns="" id="{4DA517C7-E172-2440-91E9-6A3B2C2F2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7178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7" name="Rectangle 308">
              <a:extLst>
                <a:ext uri="{FF2B5EF4-FFF2-40B4-BE49-F238E27FC236}">
                  <a16:creationId xmlns:a16="http://schemas.microsoft.com/office/drawing/2014/main" xmlns="" id="{4F0429CB-3E10-B748-B0B3-7AABF443FE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74642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8" name="Rectangle 309">
              <a:extLst>
                <a:ext uri="{FF2B5EF4-FFF2-40B4-BE49-F238E27FC236}">
                  <a16:creationId xmlns:a16="http://schemas.microsoft.com/office/drawing/2014/main" xmlns="" id="{9056EA31-1DB4-F743-A08F-8794EE2ACA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78452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9" name="Rectangle 310">
              <a:extLst>
                <a:ext uri="{FF2B5EF4-FFF2-40B4-BE49-F238E27FC236}">
                  <a16:creationId xmlns:a16="http://schemas.microsoft.com/office/drawing/2014/main" xmlns="" id="{92552E05-C812-3349-9824-C8FECA88E5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822629"/>
              <a:ext cx="676275" cy="20638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0" name="Rectangle 311">
              <a:extLst>
                <a:ext uri="{FF2B5EF4-FFF2-40B4-BE49-F238E27FC236}">
                  <a16:creationId xmlns:a16="http://schemas.microsoft.com/office/drawing/2014/main" xmlns="" id="{7FA47281-157E-0146-9F3C-4E02A201D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852792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1" name="Rectangle 312">
              <a:extLst>
                <a:ext uri="{FF2B5EF4-FFF2-40B4-BE49-F238E27FC236}">
                  <a16:creationId xmlns:a16="http://schemas.microsoft.com/office/drawing/2014/main" xmlns="" id="{C032FB3D-55B3-754B-973D-AA77A5B96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890892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2" name="Freeform 313">
              <a:extLst>
                <a:ext uri="{FF2B5EF4-FFF2-40B4-BE49-F238E27FC236}">
                  <a16:creationId xmlns:a16="http://schemas.microsoft.com/office/drawing/2014/main" xmlns="" id="{A32FEE25-6E14-C44D-AE8C-0BCED0052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3513" y="6511354"/>
              <a:ext cx="133350" cy="2125663"/>
            </a:xfrm>
            <a:custGeom>
              <a:avLst/>
              <a:gdLst>
                <a:gd name="T0" fmla="*/ 0 w 84"/>
                <a:gd name="T1" fmla="*/ 0 h 1339"/>
                <a:gd name="T2" fmla="*/ 0 w 84"/>
                <a:gd name="T3" fmla="*/ 1333 h 1339"/>
                <a:gd name="T4" fmla="*/ 42 w 84"/>
                <a:gd name="T5" fmla="*/ 1297 h 1339"/>
                <a:gd name="T6" fmla="*/ 84 w 84"/>
                <a:gd name="T7" fmla="*/ 1339 h 1339"/>
                <a:gd name="T8" fmla="*/ 84 w 84"/>
                <a:gd name="T9" fmla="*/ 1339 h 1339"/>
                <a:gd name="T10" fmla="*/ 84 w 84"/>
                <a:gd name="T11" fmla="*/ 0 h 1339"/>
                <a:gd name="T12" fmla="*/ 0 w 84"/>
                <a:gd name="T13" fmla="*/ 0 h 1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339">
                  <a:moveTo>
                    <a:pt x="0" y="0"/>
                  </a:moveTo>
                  <a:lnTo>
                    <a:pt x="0" y="1333"/>
                  </a:lnTo>
                  <a:lnTo>
                    <a:pt x="42" y="1297"/>
                  </a:lnTo>
                  <a:lnTo>
                    <a:pt x="84" y="1339"/>
                  </a:lnTo>
                  <a:lnTo>
                    <a:pt x="84" y="1339"/>
                  </a:lnTo>
                  <a:lnTo>
                    <a:pt x="8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3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3" name="Freeform 314">
              <a:extLst>
                <a:ext uri="{FF2B5EF4-FFF2-40B4-BE49-F238E27FC236}">
                  <a16:creationId xmlns:a16="http://schemas.microsoft.com/office/drawing/2014/main" xmlns="" id="{F24007B9-26B4-1848-81BF-8A27161E6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62" y="8321104"/>
              <a:ext cx="266700" cy="565150"/>
            </a:xfrm>
            <a:custGeom>
              <a:avLst/>
              <a:gdLst>
                <a:gd name="T0" fmla="*/ 21 w 28"/>
                <a:gd name="T1" fmla="*/ 28 h 59"/>
                <a:gd name="T2" fmla="*/ 26 w 28"/>
                <a:gd name="T3" fmla="*/ 34 h 59"/>
                <a:gd name="T4" fmla="*/ 26 w 28"/>
                <a:gd name="T5" fmla="*/ 44 h 59"/>
                <a:gd name="T6" fmla="*/ 21 w 28"/>
                <a:gd name="T7" fmla="*/ 38 h 59"/>
                <a:gd name="T8" fmla="*/ 19 w 28"/>
                <a:gd name="T9" fmla="*/ 54 h 59"/>
                <a:gd name="T10" fmla="*/ 8 w 28"/>
                <a:gd name="T11" fmla="*/ 28 h 59"/>
                <a:gd name="T12" fmla="*/ 21 w 28"/>
                <a:gd name="T13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59">
                  <a:moveTo>
                    <a:pt x="21" y="28"/>
                  </a:moveTo>
                  <a:cubicBezTo>
                    <a:pt x="21" y="28"/>
                    <a:pt x="24" y="32"/>
                    <a:pt x="26" y="34"/>
                  </a:cubicBezTo>
                  <a:cubicBezTo>
                    <a:pt x="28" y="37"/>
                    <a:pt x="27" y="42"/>
                    <a:pt x="26" y="44"/>
                  </a:cubicBezTo>
                  <a:cubicBezTo>
                    <a:pt x="26" y="45"/>
                    <a:pt x="21" y="49"/>
                    <a:pt x="21" y="38"/>
                  </a:cubicBezTo>
                  <a:cubicBezTo>
                    <a:pt x="20" y="27"/>
                    <a:pt x="22" y="52"/>
                    <a:pt x="19" y="54"/>
                  </a:cubicBezTo>
                  <a:cubicBezTo>
                    <a:pt x="14" y="59"/>
                    <a:pt x="0" y="55"/>
                    <a:pt x="8" y="28"/>
                  </a:cubicBezTo>
                  <a:cubicBezTo>
                    <a:pt x="15" y="0"/>
                    <a:pt x="19" y="25"/>
                    <a:pt x="21" y="28"/>
                  </a:cubicBezTo>
                  <a:close/>
                </a:path>
              </a:pathLst>
            </a:custGeom>
            <a:solidFill>
              <a:srgbClr val="FD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4" name="Freeform 315">
              <a:extLst>
                <a:ext uri="{FF2B5EF4-FFF2-40B4-BE49-F238E27FC236}">
                  <a16:creationId xmlns:a16="http://schemas.microsoft.com/office/drawing/2014/main" xmlns="" id="{0C3F41FC-8529-AA44-8BC4-B7E5055E0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7" y="8321104"/>
              <a:ext cx="268288" cy="565150"/>
            </a:xfrm>
            <a:custGeom>
              <a:avLst/>
              <a:gdLst>
                <a:gd name="T0" fmla="*/ 7 w 28"/>
                <a:gd name="T1" fmla="*/ 28 h 59"/>
                <a:gd name="T2" fmla="*/ 2 w 28"/>
                <a:gd name="T3" fmla="*/ 34 h 59"/>
                <a:gd name="T4" fmla="*/ 2 w 28"/>
                <a:gd name="T5" fmla="*/ 44 h 59"/>
                <a:gd name="T6" fmla="*/ 7 w 28"/>
                <a:gd name="T7" fmla="*/ 38 h 59"/>
                <a:gd name="T8" fmla="*/ 9 w 28"/>
                <a:gd name="T9" fmla="*/ 54 h 59"/>
                <a:gd name="T10" fmla="*/ 20 w 28"/>
                <a:gd name="T11" fmla="*/ 28 h 59"/>
                <a:gd name="T12" fmla="*/ 7 w 28"/>
                <a:gd name="T13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59">
                  <a:moveTo>
                    <a:pt x="7" y="28"/>
                  </a:moveTo>
                  <a:cubicBezTo>
                    <a:pt x="7" y="28"/>
                    <a:pt x="4" y="32"/>
                    <a:pt x="2" y="34"/>
                  </a:cubicBezTo>
                  <a:cubicBezTo>
                    <a:pt x="0" y="37"/>
                    <a:pt x="1" y="42"/>
                    <a:pt x="2" y="44"/>
                  </a:cubicBezTo>
                  <a:cubicBezTo>
                    <a:pt x="3" y="45"/>
                    <a:pt x="7" y="49"/>
                    <a:pt x="7" y="38"/>
                  </a:cubicBezTo>
                  <a:cubicBezTo>
                    <a:pt x="8" y="27"/>
                    <a:pt x="6" y="52"/>
                    <a:pt x="9" y="54"/>
                  </a:cubicBezTo>
                  <a:cubicBezTo>
                    <a:pt x="14" y="59"/>
                    <a:pt x="28" y="55"/>
                    <a:pt x="20" y="28"/>
                  </a:cubicBezTo>
                  <a:cubicBezTo>
                    <a:pt x="13" y="0"/>
                    <a:pt x="9" y="25"/>
                    <a:pt x="7" y="28"/>
                  </a:cubicBezTo>
                  <a:close/>
                </a:path>
              </a:pathLst>
            </a:custGeom>
            <a:solidFill>
              <a:srgbClr val="FD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5" name="Freeform 316">
              <a:extLst>
                <a:ext uri="{FF2B5EF4-FFF2-40B4-BE49-F238E27FC236}">
                  <a16:creationId xmlns:a16="http://schemas.microsoft.com/office/drawing/2014/main" xmlns="" id="{E2D1984E-E472-F747-93F5-803744358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7137" y="9335517"/>
              <a:ext cx="447675" cy="192088"/>
            </a:xfrm>
            <a:custGeom>
              <a:avLst/>
              <a:gdLst>
                <a:gd name="T0" fmla="*/ 46 w 47"/>
                <a:gd name="T1" fmla="*/ 0 h 20"/>
                <a:gd name="T2" fmla="*/ 45 w 47"/>
                <a:gd name="T3" fmla="*/ 16 h 20"/>
                <a:gd name="T4" fmla="*/ 8 w 47"/>
                <a:gd name="T5" fmla="*/ 10 h 20"/>
                <a:gd name="T6" fmla="*/ 22 w 47"/>
                <a:gd name="T7" fmla="*/ 0 h 20"/>
                <a:gd name="T8" fmla="*/ 46 w 47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0">
                  <a:moveTo>
                    <a:pt x="46" y="0"/>
                  </a:moveTo>
                  <a:cubicBezTo>
                    <a:pt x="46" y="0"/>
                    <a:pt x="47" y="15"/>
                    <a:pt x="45" y="16"/>
                  </a:cubicBezTo>
                  <a:cubicBezTo>
                    <a:pt x="43" y="16"/>
                    <a:pt x="0" y="20"/>
                    <a:pt x="8" y="10"/>
                  </a:cubicBezTo>
                  <a:cubicBezTo>
                    <a:pt x="15" y="0"/>
                    <a:pt x="21" y="5"/>
                    <a:pt x="22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600D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6" name="Rectangle 317">
              <a:extLst>
                <a:ext uri="{FF2B5EF4-FFF2-40B4-BE49-F238E27FC236}">
                  <a16:creationId xmlns:a16="http://schemas.microsoft.com/office/drawing/2014/main" xmlns="" id="{6464DE37-9DAB-154A-923F-DAA6B49EC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7637" y="9164067"/>
              <a:ext cx="257175" cy="180975"/>
            </a:xfrm>
            <a:prstGeom prst="rect">
              <a:avLst/>
            </a:prstGeom>
            <a:solidFill>
              <a:srgbClr val="81BB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7" name="Freeform 318">
              <a:extLst>
                <a:ext uri="{FF2B5EF4-FFF2-40B4-BE49-F238E27FC236}">
                  <a16:creationId xmlns:a16="http://schemas.microsoft.com/office/drawing/2014/main" xmlns="" id="{23CB9FF2-CCCF-B34D-96E2-EDEA17BF2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537" y="9335517"/>
              <a:ext cx="447675" cy="192088"/>
            </a:xfrm>
            <a:custGeom>
              <a:avLst/>
              <a:gdLst>
                <a:gd name="T0" fmla="*/ 1 w 47"/>
                <a:gd name="T1" fmla="*/ 0 h 20"/>
                <a:gd name="T2" fmla="*/ 2 w 47"/>
                <a:gd name="T3" fmla="*/ 16 h 20"/>
                <a:gd name="T4" fmla="*/ 39 w 47"/>
                <a:gd name="T5" fmla="*/ 10 h 20"/>
                <a:gd name="T6" fmla="*/ 25 w 47"/>
                <a:gd name="T7" fmla="*/ 0 h 20"/>
                <a:gd name="T8" fmla="*/ 1 w 47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0">
                  <a:moveTo>
                    <a:pt x="1" y="0"/>
                  </a:moveTo>
                  <a:cubicBezTo>
                    <a:pt x="1" y="0"/>
                    <a:pt x="0" y="15"/>
                    <a:pt x="2" y="16"/>
                  </a:cubicBezTo>
                  <a:cubicBezTo>
                    <a:pt x="4" y="16"/>
                    <a:pt x="47" y="20"/>
                    <a:pt x="39" y="10"/>
                  </a:cubicBezTo>
                  <a:cubicBezTo>
                    <a:pt x="32" y="0"/>
                    <a:pt x="26" y="5"/>
                    <a:pt x="25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00D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8" name="Rectangle 319">
              <a:extLst>
                <a:ext uri="{FF2B5EF4-FFF2-40B4-BE49-F238E27FC236}">
                  <a16:creationId xmlns:a16="http://schemas.microsoft.com/office/drawing/2014/main" xmlns="" id="{D7F0D0CC-DBD1-634F-BFBB-9C55254D8B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537" y="9164067"/>
              <a:ext cx="257175" cy="180975"/>
            </a:xfrm>
            <a:prstGeom prst="rect">
              <a:avLst/>
            </a:prstGeom>
            <a:solidFill>
              <a:srgbClr val="81BB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9" name="Rectangle 320">
              <a:extLst>
                <a:ext uri="{FF2B5EF4-FFF2-40B4-BE49-F238E27FC236}">
                  <a16:creationId xmlns:a16="http://schemas.microsoft.com/office/drawing/2014/main" xmlns="" id="{EC3C8E41-F31E-BF43-BB68-384527BA59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2412" y="7555929"/>
              <a:ext cx="285750" cy="420688"/>
            </a:xfrm>
            <a:prstGeom prst="rect">
              <a:avLst/>
            </a:prstGeom>
            <a:solidFill>
              <a:srgbClr val="FD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0" name="Freeform 321">
              <a:extLst>
                <a:ext uri="{FF2B5EF4-FFF2-40B4-BE49-F238E27FC236}">
                  <a16:creationId xmlns:a16="http://schemas.microsoft.com/office/drawing/2014/main" xmlns="" id="{ED2596C9-E174-A047-A209-600BC107E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637" y="7641654"/>
              <a:ext cx="1285875" cy="1560513"/>
            </a:xfrm>
            <a:custGeom>
              <a:avLst/>
              <a:gdLst>
                <a:gd name="T0" fmla="*/ 135 w 135"/>
                <a:gd name="T1" fmla="*/ 100 h 163"/>
                <a:gd name="T2" fmla="*/ 120 w 135"/>
                <a:gd name="T3" fmla="*/ 32 h 163"/>
                <a:gd name="T4" fmla="*/ 83 w 135"/>
                <a:gd name="T5" fmla="*/ 8 h 163"/>
                <a:gd name="T6" fmla="*/ 68 w 135"/>
                <a:gd name="T7" fmla="*/ 30 h 163"/>
                <a:gd name="T8" fmla="*/ 52 w 135"/>
                <a:gd name="T9" fmla="*/ 8 h 163"/>
                <a:gd name="T10" fmla="*/ 15 w 135"/>
                <a:gd name="T11" fmla="*/ 32 h 163"/>
                <a:gd name="T12" fmla="*/ 0 w 135"/>
                <a:gd name="T13" fmla="*/ 100 h 163"/>
                <a:gd name="T14" fmla="*/ 24 w 135"/>
                <a:gd name="T15" fmla="*/ 102 h 163"/>
                <a:gd name="T16" fmla="*/ 31 w 135"/>
                <a:gd name="T17" fmla="*/ 73 h 163"/>
                <a:gd name="T18" fmla="*/ 26 w 135"/>
                <a:gd name="T19" fmla="*/ 163 h 163"/>
                <a:gd name="T20" fmla="*/ 68 w 135"/>
                <a:gd name="T21" fmla="*/ 163 h 163"/>
                <a:gd name="T22" fmla="*/ 109 w 135"/>
                <a:gd name="T23" fmla="*/ 163 h 163"/>
                <a:gd name="T24" fmla="*/ 104 w 135"/>
                <a:gd name="T25" fmla="*/ 73 h 163"/>
                <a:gd name="T26" fmla="*/ 111 w 135"/>
                <a:gd name="T27" fmla="*/ 102 h 163"/>
                <a:gd name="T28" fmla="*/ 135 w 135"/>
                <a:gd name="T29" fmla="*/ 10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5" h="163">
                  <a:moveTo>
                    <a:pt x="135" y="100"/>
                  </a:moveTo>
                  <a:cubicBezTo>
                    <a:pt x="135" y="100"/>
                    <a:pt x="125" y="64"/>
                    <a:pt x="120" y="32"/>
                  </a:cubicBezTo>
                  <a:cubicBezTo>
                    <a:pt x="115" y="0"/>
                    <a:pt x="83" y="8"/>
                    <a:pt x="83" y="8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20" y="0"/>
                    <a:pt x="15" y="32"/>
                  </a:cubicBezTo>
                  <a:cubicBezTo>
                    <a:pt x="10" y="64"/>
                    <a:pt x="0" y="100"/>
                    <a:pt x="0" y="100"/>
                  </a:cubicBezTo>
                  <a:cubicBezTo>
                    <a:pt x="24" y="102"/>
                    <a:pt x="24" y="102"/>
                    <a:pt x="24" y="102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68" y="163"/>
                    <a:pt x="68" y="163"/>
                    <a:pt x="68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4" y="73"/>
                    <a:pt x="104" y="73"/>
                    <a:pt x="104" y="73"/>
                  </a:cubicBezTo>
                  <a:cubicBezTo>
                    <a:pt x="111" y="102"/>
                    <a:pt x="111" y="102"/>
                    <a:pt x="111" y="102"/>
                  </a:cubicBezTo>
                  <a:lnTo>
                    <a:pt x="135" y="100"/>
                  </a:lnTo>
                  <a:close/>
                </a:path>
              </a:pathLst>
            </a:custGeom>
            <a:solidFill>
              <a:srgbClr val="4141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1" name="Freeform 322">
              <a:extLst>
                <a:ext uri="{FF2B5EF4-FFF2-40B4-BE49-F238E27FC236}">
                  <a16:creationId xmlns:a16="http://schemas.microsoft.com/office/drawing/2014/main" xmlns="" id="{37995E73-D9BD-7A48-A27A-7404C59A6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262" y="7708329"/>
              <a:ext cx="428625" cy="325438"/>
            </a:xfrm>
            <a:custGeom>
              <a:avLst/>
              <a:gdLst>
                <a:gd name="T0" fmla="*/ 42 w 45"/>
                <a:gd name="T1" fmla="*/ 0 h 34"/>
                <a:gd name="T2" fmla="*/ 23 w 45"/>
                <a:gd name="T3" fmla="*/ 28 h 34"/>
                <a:gd name="T4" fmla="*/ 3 w 45"/>
                <a:gd name="T5" fmla="*/ 0 h 34"/>
                <a:gd name="T6" fmla="*/ 0 w 45"/>
                <a:gd name="T7" fmla="*/ 0 h 34"/>
                <a:gd name="T8" fmla="*/ 23 w 45"/>
                <a:gd name="T9" fmla="*/ 34 h 34"/>
                <a:gd name="T10" fmla="*/ 45 w 45"/>
                <a:gd name="T11" fmla="*/ 0 h 34"/>
                <a:gd name="T12" fmla="*/ 42 w 45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4">
                  <a:moveTo>
                    <a:pt x="42" y="0"/>
                  </a:moveTo>
                  <a:cubicBezTo>
                    <a:pt x="23" y="28"/>
                    <a:pt x="23" y="28"/>
                    <a:pt x="23" y="2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2" y="0"/>
                    <a:pt x="42" y="0"/>
                  </a:cubicBezTo>
                  <a:close/>
                </a:path>
              </a:pathLst>
            </a:custGeom>
            <a:solidFill>
              <a:srgbClr val="F9C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2" name="Freeform 323">
              <a:extLst>
                <a:ext uri="{FF2B5EF4-FFF2-40B4-BE49-F238E27FC236}">
                  <a16:creationId xmlns:a16="http://schemas.microsoft.com/office/drawing/2014/main" xmlns="" id="{EAE14AA2-5778-9F4A-939D-720D92E73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6737" y="8589392"/>
              <a:ext cx="534988" cy="477838"/>
            </a:xfrm>
            <a:custGeom>
              <a:avLst/>
              <a:gdLst>
                <a:gd name="T0" fmla="*/ 0 w 56"/>
                <a:gd name="T1" fmla="*/ 38 h 50"/>
                <a:gd name="T2" fmla="*/ 47 w 56"/>
                <a:gd name="T3" fmla="*/ 0 h 50"/>
                <a:gd name="T4" fmla="*/ 56 w 56"/>
                <a:gd name="T5" fmla="*/ 11 h 50"/>
                <a:gd name="T6" fmla="*/ 9 w 56"/>
                <a:gd name="T7" fmla="*/ 50 h 50"/>
                <a:gd name="T8" fmla="*/ 0 w 56"/>
                <a:gd name="T9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0">
                  <a:moveTo>
                    <a:pt x="0" y="38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10"/>
                    <a:pt x="56" y="11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50"/>
                    <a:pt x="0" y="47"/>
                    <a:pt x="0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3" name="Freeform 324">
              <a:extLst>
                <a:ext uri="{FF2B5EF4-FFF2-40B4-BE49-F238E27FC236}">
                  <a16:creationId xmlns:a16="http://schemas.microsoft.com/office/drawing/2014/main" xmlns="" id="{E4E11D57-BD58-C346-9924-E7C0A1588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7237" y="8760842"/>
              <a:ext cx="133350" cy="153988"/>
            </a:xfrm>
            <a:custGeom>
              <a:avLst/>
              <a:gdLst>
                <a:gd name="T0" fmla="*/ 5 w 14"/>
                <a:gd name="T1" fmla="*/ 0 h 16"/>
                <a:gd name="T2" fmla="*/ 14 w 14"/>
                <a:gd name="T3" fmla="*/ 12 h 16"/>
                <a:gd name="T4" fmla="*/ 8 w 14"/>
                <a:gd name="T5" fmla="*/ 16 h 16"/>
                <a:gd name="T6" fmla="*/ 0 w 14"/>
                <a:gd name="T7" fmla="*/ 4 h 16"/>
                <a:gd name="T8" fmla="*/ 5 w 14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6">
                  <a:moveTo>
                    <a:pt x="5" y="0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0" y="14"/>
                    <a:pt x="0" y="4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15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4" name="Freeform 325">
              <a:extLst>
                <a:ext uri="{FF2B5EF4-FFF2-40B4-BE49-F238E27FC236}">
                  <a16:creationId xmlns:a16="http://schemas.microsoft.com/office/drawing/2014/main" xmlns="" id="{42BB58F7-9E55-E845-AE85-324EE4454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2012" y="8867204"/>
              <a:ext cx="114300" cy="76200"/>
            </a:xfrm>
            <a:custGeom>
              <a:avLst/>
              <a:gdLst>
                <a:gd name="T0" fmla="*/ 0 w 12"/>
                <a:gd name="T1" fmla="*/ 1 h 8"/>
                <a:gd name="T2" fmla="*/ 12 w 12"/>
                <a:gd name="T3" fmla="*/ 8 h 8"/>
                <a:gd name="T4" fmla="*/ 9 w 12"/>
                <a:gd name="T5" fmla="*/ 0 h 8"/>
                <a:gd name="T6" fmla="*/ 0 w 12"/>
                <a:gd name="T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0" y="1"/>
                  </a:moveTo>
                  <a:cubicBezTo>
                    <a:pt x="0" y="1"/>
                    <a:pt x="12" y="8"/>
                    <a:pt x="12" y="8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15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5" name="Freeform 326">
              <a:extLst>
                <a:ext uri="{FF2B5EF4-FFF2-40B4-BE49-F238E27FC236}">
                  <a16:creationId xmlns:a16="http://schemas.microsoft.com/office/drawing/2014/main" xmlns="" id="{E66F306A-6CD6-AF4B-B0E1-1A6074F63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487" y="8876729"/>
              <a:ext cx="66675" cy="114300"/>
            </a:xfrm>
            <a:custGeom>
              <a:avLst/>
              <a:gdLst>
                <a:gd name="T0" fmla="*/ 42 w 42"/>
                <a:gd name="T1" fmla="*/ 72 h 72"/>
                <a:gd name="T2" fmla="*/ 6 w 42"/>
                <a:gd name="T3" fmla="*/ 0 h 72"/>
                <a:gd name="T4" fmla="*/ 0 w 42"/>
                <a:gd name="T5" fmla="*/ 66 h 72"/>
                <a:gd name="T6" fmla="*/ 42 w 42"/>
                <a:gd name="T7" fmla="*/ 72 h 72"/>
                <a:gd name="T8" fmla="*/ 42 w 42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72">
                  <a:moveTo>
                    <a:pt x="42" y="72"/>
                  </a:moveTo>
                  <a:lnTo>
                    <a:pt x="6" y="0"/>
                  </a:lnTo>
                  <a:lnTo>
                    <a:pt x="0" y="66"/>
                  </a:lnTo>
                  <a:lnTo>
                    <a:pt x="42" y="72"/>
                  </a:lnTo>
                  <a:lnTo>
                    <a:pt x="42" y="72"/>
                  </a:lnTo>
                  <a:close/>
                </a:path>
              </a:pathLst>
            </a:custGeom>
            <a:solidFill>
              <a:srgbClr val="F15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6" name="Freeform 327">
              <a:extLst>
                <a:ext uri="{FF2B5EF4-FFF2-40B4-BE49-F238E27FC236}">
                  <a16:creationId xmlns:a16="http://schemas.microsoft.com/office/drawing/2014/main" xmlns="" id="{49441262-2C3E-384C-A9EA-9A692C5CE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412" y="8589392"/>
              <a:ext cx="87313" cy="123825"/>
            </a:xfrm>
            <a:custGeom>
              <a:avLst/>
              <a:gdLst>
                <a:gd name="T0" fmla="*/ 0 w 9"/>
                <a:gd name="T1" fmla="*/ 0 h 13"/>
                <a:gd name="T2" fmla="*/ 9 w 9"/>
                <a:gd name="T3" fmla="*/ 11 h 13"/>
                <a:gd name="T4" fmla="*/ 0 w 9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3">
                  <a:moveTo>
                    <a:pt x="0" y="0"/>
                  </a:moveTo>
                  <a:cubicBezTo>
                    <a:pt x="0" y="0"/>
                    <a:pt x="9" y="1"/>
                    <a:pt x="9" y="11"/>
                  </a:cubicBezTo>
                  <a:cubicBezTo>
                    <a:pt x="9" y="11"/>
                    <a:pt x="0" y="1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0" name="Freeform 328">
              <a:extLst>
                <a:ext uri="{FF2B5EF4-FFF2-40B4-BE49-F238E27FC236}">
                  <a16:creationId xmlns:a16="http://schemas.microsoft.com/office/drawing/2014/main" xmlns="" id="{606B8B8C-8659-4D43-AB19-AF609F7AD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7" y="8627492"/>
              <a:ext cx="95250" cy="152400"/>
            </a:xfrm>
            <a:custGeom>
              <a:avLst/>
              <a:gdLst>
                <a:gd name="T0" fmla="*/ 7 w 10"/>
                <a:gd name="T1" fmla="*/ 7 h 16"/>
                <a:gd name="T2" fmla="*/ 2 w 10"/>
                <a:gd name="T3" fmla="*/ 2 h 16"/>
                <a:gd name="T4" fmla="*/ 2 w 10"/>
                <a:gd name="T5" fmla="*/ 12 h 16"/>
                <a:gd name="T6" fmla="*/ 7 w 10"/>
                <a:gd name="T7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6">
                  <a:moveTo>
                    <a:pt x="7" y="7"/>
                  </a:moveTo>
                  <a:cubicBezTo>
                    <a:pt x="10" y="4"/>
                    <a:pt x="4" y="0"/>
                    <a:pt x="2" y="2"/>
                  </a:cubicBezTo>
                  <a:cubicBezTo>
                    <a:pt x="0" y="5"/>
                    <a:pt x="1" y="10"/>
                    <a:pt x="2" y="12"/>
                  </a:cubicBezTo>
                  <a:cubicBezTo>
                    <a:pt x="2" y="13"/>
                    <a:pt x="7" y="16"/>
                    <a:pt x="7" y="7"/>
                  </a:cubicBezTo>
                  <a:close/>
                </a:path>
              </a:pathLst>
            </a:custGeom>
            <a:solidFill>
              <a:srgbClr val="FD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1" name="Freeform 329">
              <a:extLst>
                <a:ext uri="{FF2B5EF4-FFF2-40B4-BE49-F238E27FC236}">
                  <a16:creationId xmlns:a16="http://schemas.microsoft.com/office/drawing/2014/main" xmlns="" id="{B47D589F-22C0-C142-8A8B-99C11303C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162" y="8789417"/>
              <a:ext cx="123825" cy="77788"/>
            </a:xfrm>
            <a:custGeom>
              <a:avLst/>
              <a:gdLst>
                <a:gd name="T0" fmla="*/ 7 w 13"/>
                <a:gd name="T1" fmla="*/ 0 h 8"/>
                <a:gd name="T2" fmla="*/ 0 w 13"/>
                <a:gd name="T3" fmla="*/ 6 h 8"/>
                <a:gd name="T4" fmla="*/ 13 w 13"/>
                <a:gd name="T5" fmla="*/ 0 h 8"/>
                <a:gd name="T6" fmla="*/ 7 w 13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8">
                  <a:moveTo>
                    <a:pt x="7" y="0"/>
                  </a:moveTo>
                  <a:cubicBezTo>
                    <a:pt x="5" y="1"/>
                    <a:pt x="1" y="3"/>
                    <a:pt x="0" y="6"/>
                  </a:cubicBezTo>
                  <a:cubicBezTo>
                    <a:pt x="4" y="8"/>
                    <a:pt x="10" y="8"/>
                    <a:pt x="13" y="0"/>
                  </a:cubicBezTo>
                  <a:cubicBezTo>
                    <a:pt x="11" y="0"/>
                    <a:pt x="9" y="0"/>
                    <a:pt x="7" y="0"/>
                  </a:cubicBezTo>
                  <a:close/>
                </a:path>
              </a:pathLst>
            </a:custGeom>
            <a:solidFill>
              <a:srgbClr val="FD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2" name="Freeform 330">
              <a:extLst>
                <a:ext uri="{FF2B5EF4-FFF2-40B4-BE49-F238E27FC236}">
                  <a16:creationId xmlns:a16="http://schemas.microsoft.com/office/drawing/2014/main" xmlns="" id="{2686C0D1-5BA6-744C-822F-0A6AE2770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862" y="9325992"/>
              <a:ext cx="0" cy="114300"/>
            </a:xfrm>
            <a:custGeom>
              <a:avLst/>
              <a:gdLst>
                <a:gd name="T0" fmla="*/ 0 h 12"/>
                <a:gd name="T1" fmla="*/ 0 h 12"/>
                <a:gd name="T2" fmla="*/ 12 h 12"/>
                <a:gd name="T3" fmla="*/ 0 h 1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8"/>
                    <a:pt x="0" y="0"/>
                    <a:pt x="0" y="0"/>
                  </a:cubicBezTo>
                </a:path>
              </a:pathLst>
            </a:custGeom>
            <a:solidFill>
              <a:srgbClr val="FEB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3" name="Freeform 331">
              <a:extLst>
                <a:ext uri="{FF2B5EF4-FFF2-40B4-BE49-F238E27FC236}">
                  <a16:creationId xmlns:a16="http://schemas.microsoft.com/office/drawing/2014/main" xmlns="" id="{D5CC8B45-642A-7B4E-96AC-E1F950C87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887" y="7536879"/>
              <a:ext cx="304800" cy="171450"/>
            </a:xfrm>
            <a:custGeom>
              <a:avLst/>
              <a:gdLst>
                <a:gd name="T0" fmla="*/ 0 w 32"/>
                <a:gd name="T1" fmla="*/ 0 h 18"/>
                <a:gd name="T2" fmla="*/ 0 w 32"/>
                <a:gd name="T3" fmla="*/ 1 h 18"/>
                <a:gd name="T4" fmla="*/ 16 w 32"/>
                <a:gd name="T5" fmla="*/ 18 h 18"/>
                <a:gd name="T6" fmla="*/ 32 w 32"/>
                <a:gd name="T7" fmla="*/ 1 h 18"/>
                <a:gd name="T8" fmla="*/ 32 w 32"/>
                <a:gd name="T9" fmla="*/ 0 h 18"/>
                <a:gd name="T10" fmla="*/ 0 w 32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8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7" y="18"/>
                    <a:pt x="16" y="18"/>
                  </a:cubicBezTo>
                  <a:cubicBezTo>
                    <a:pt x="25" y="18"/>
                    <a:pt x="32" y="10"/>
                    <a:pt x="32" y="1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ACD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4" name="Freeform 332">
              <a:extLst>
                <a:ext uri="{FF2B5EF4-FFF2-40B4-BE49-F238E27FC236}">
                  <a16:creationId xmlns:a16="http://schemas.microsoft.com/office/drawing/2014/main" xmlns="" id="{E3240B1E-D32B-2743-A0D8-E2035258F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837" y="6330379"/>
              <a:ext cx="1104900" cy="1292225"/>
            </a:xfrm>
            <a:custGeom>
              <a:avLst/>
              <a:gdLst>
                <a:gd name="T0" fmla="*/ 116 w 116"/>
                <a:gd name="T1" fmla="*/ 86 h 135"/>
                <a:gd name="T2" fmla="*/ 67 w 116"/>
                <a:gd name="T3" fmla="*/ 135 h 135"/>
                <a:gd name="T4" fmla="*/ 48 w 116"/>
                <a:gd name="T5" fmla="*/ 135 h 135"/>
                <a:gd name="T6" fmla="*/ 0 w 116"/>
                <a:gd name="T7" fmla="*/ 86 h 135"/>
                <a:gd name="T8" fmla="*/ 0 w 116"/>
                <a:gd name="T9" fmla="*/ 49 h 135"/>
                <a:gd name="T10" fmla="*/ 48 w 116"/>
                <a:gd name="T11" fmla="*/ 0 h 135"/>
                <a:gd name="T12" fmla="*/ 67 w 116"/>
                <a:gd name="T13" fmla="*/ 0 h 135"/>
                <a:gd name="T14" fmla="*/ 116 w 116"/>
                <a:gd name="T15" fmla="*/ 49 h 135"/>
                <a:gd name="T16" fmla="*/ 116 w 116"/>
                <a:gd name="T17" fmla="*/ 8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135">
                  <a:moveTo>
                    <a:pt x="116" y="86"/>
                  </a:moveTo>
                  <a:cubicBezTo>
                    <a:pt x="116" y="113"/>
                    <a:pt x="94" y="135"/>
                    <a:pt x="67" y="135"/>
                  </a:cubicBezTo>
                  <a:cubicBezTo>
                    <a:pt x="48" y="135"/>
                    <a:pt x="48" y="135"/>
                    <a:pt x="48" y="135"/>
                  </a:cubicBezTo>
                  <a:cubicBezTo>
                    <a:pt x="21" y="135"/>
                    <a:pt x="0" y="113"/>
                    <a:pt x="0" y="8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94" y="0"/>
                    <a:pt x="116" y="22"/>
                    <a:pt x="116" y="49"/>
                  </a:cubicBezTo>
                  <a:lnTo>
                    <a:pt x="116" y="86"/>
                  </a:lnTo>
                  <a:close/>
                </a:path>
              </a:pathLst>
            </a:custGeom>
            <a:solidFill>
              <a:srgbClr val="FD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5" name="Freeform 333">
              <a:extLst>
                <a:ext uri="{FF2B5EF4-FFF2-40B4-BE49-F238E27FC236}">
                  <a16:creationId xmlns:a16="http://schemas.microsoft.com/office/drawing/2014/main" xmlns="" id="{EC4F867F-6C9F-5A44-8CC8-CCB33595A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837" y="7076504"/>
              <a:ext cx="1104900" cy="546100"/>
            </a:xfrm>
            <a:custGeom>
              <a:avLst/>
              <a:gdLst>
                <a:gd name="T0" fmla="*/ 67 w 116"/>
                <a:gd name="T1" fmla="*/ 49 h 57"/>
                <a:gd name="T2" fmla="*/ 48 w 116"/>
                <a:gd name="T3" fmla="*/ 49 h 57"/>
                <a:gd name="T4" fmla="*/ 0 w 116"/>
                <a:gd name="T5" fmla="*/ 0 h 57"/>
                <a:gd name="T6" fmla="*/ 0 w 116"/>
                <a:gd name="T7" fmla="*/ 8 h 57"/>
                <a:gd name="T8" fmla="*/ 48 w 116"/>
                <a:gd name="T9" fmla="*/ 57 h 57"/>
                <a:gd name="T10" fmla="*/ 67 w 116"/>
                <a:gd name="T11" fmla="*/ 57 h 57"/>
                <a:gd name="T12" fmla="*/ 116 w 116"/>
                <a:gd name="T13" fmla="*/ 8 h 57"/>
                <a:gd name="T14" fmla="*/ 116 w 116"/>
                <a:gd name="T15" fmla="*/ 0 h 57"/>
                <a:gd name="T16" fmla="*/ 67 w 116"/>
                <a:gd name="T17" fmla="*/ 4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57">
                  <a:moveTo>
                    <a:pt x="67" y="49"/>
                  </a:moveTo>
                  <a:cubicBezTo>
                    <a:pt x="48" y="49"/>
                    <a:pt x="48" y="49"/>
                    <a:pt x="48" y="49"/>
                  </a:cubicBezTo>
                  <a:cubicBezTo>
                    <a:pt x="21" y="49"/>
                    <a:pt x="0" y="27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5"/>
                    <a:pt x="21" y="57"/>
                    <a:pt x="48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94" y="57"/>
                    <a:pt x="116" y="35"/>
                    <a:pt x="116" y="8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27"/>
                    <a:pt x="94" y="49"/>
                    <a:pt x="67" y="49"/>
                  </a:cubicBezTo>
                  <a:close/>
                </a:path>
              </a:pathLst>
            </a:custGeom>
            <a:solidFill>
              <a:srgbClr val="FCD9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6" name="Freeform 334">
              <a:extLst>
                <a:ext uri="{FF2B5EF4-FFF2-40B4-BE49-F238E27FC236}">
                  <a16:creationId xmlns:a16="http://schemas.microsoft.com/office/drawing/2014/main" xmlns="" id="{5933CD59-8DDF-4A41-B30A-055AD3029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962" y="7009829"/>
              <a:ext cx="161925" cy="258763"/>
            </a:xfrm>
            <a:custGeom>
              <a:avLst/>
              <a:gdLst>
                <a:gd name="T0" fmla="*/ 17 w 17"/>
                <a:gd name="T1" fmla="*/ 19 h 27"/>
                <a:gd name="T2" fmla="*/ 9 w 17"/>
                <a:gd name="T3" fmla="*/ 27 h 27"/>
                <a:gd name="T4" fmla="*/ 0 w 17"/>
                <a:gd name="T5" fmla="*/ 19 h 27"/>
                <a:gd name="T6" fmla="*/ 0 w 17"/>
                <a:gd name="T7" fmla="*/ 9 h 27"/>
                <a:gd name="T8" fmla="*/ 9 w 17"/>
                <a:gd name="T9" fmla="*/ 0 h 27"/>
                <a:gd name="T10" fmla="*/ 17 w 17"/>
                <a:gd name="T11" fmla="*/ 9 h 27"/>
                <a:gd name="T12" fmla="*/ 17 w 17"/>
                <a:gd name="T1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7">
                  <a:moveTo>
                    <a:pt x="17" y="19"/>
                  </a:moveTo>
                  <a:cubicBezTo>
                    <a:pt x="17" y="23"/>
                    <a:pt x="13" y="27"/>
                    <a:pt x="9" y="27"/>
                  </a:cubicBezTo>
                  <a:cubicBezTo>
                    <a:pt x="4" y="27"/>
                    <a:pt x="0" y="23"/>
                    <a:pt x="0" y="1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lnTo>
                    <a:pt x="17" y="19"/>
                  </a:lnTo>
                  <a:close/>
                </a:path>
              </a:pathLst>
            </a:custGeom>
            <a:solidFill>
              <a:srgbClr val="FCD9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7" name="Freeform 335">
              <a:extLst>
                <a:ext uri="{FF2B5EF4-FFF2-40B4-BE49-F238E27FC236}">
                  <a16:creationId xmlns:a16="http://schemas.microsoft.com/office/drawing/2014/main" xmlns="" id="{A8602C0A-E783-7449-9935-BC2BB8BCF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162" y="7009829"/>
              <a:ext cx="163513" cy="258763"/>
            </a:xfrm>
            <a:custGeom>
              <a:avLst/>
              <a:gdLst>
                <a:gd name="T0" fmla="*/ 17 w 17"/>
                <a:gd name="T1" fmla="*/ 19 h 27"/>
                <a:gd name="T2" fmla="*/ 9 w 17"/>
                <a:gd name="T3" fmla="*/ 27 h 27"/>
                <a:gd name="T4" fmla="*/ 0 w 17"/>
                <a:gd name="T5" fmla="*/ 19 h 27"/>
                <a:gd name="T6" fmla="*/ 0 w 17"/>
                <a:gd name="T7" fmla="*/ 9 h 27"/>
                <a:gd name="T8" fmla="*/ 9 w 17"/>
                <a:gd name="T9" fmla="*/ 0 h 27"/>
                <a:gd name="T10" fmla="*/ 17 w 17"/>
                <a:gd name="T11" fmla="*/ 9 h 27"/>
                <a:gd name="T12" fmla="*/ 17 w 17"/>
                <a:gd name="T1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7">
                  <a:moveTo>
                    <a:pt x="17" y="19"/>
                  </a:moveTo>
                  <a:cubicBezTo>
                    <a:pt x="17" y="23"/>
                    <a:pt x="13" y="27"/>
                    <a:pt x="9" y="27"/>
                  </a:cubicBezTo>
                  <a:cubicBezTo>
                    <a:pt x="4" y="27"/>
                    <a:pt x="0" y="23"/>
                    <a:pt x="0" y="1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lnTo>
                    <a:pt x="17" y="19"/>
                  </a:lnTo>
                  <a:close/>
                </a:path>
              </a:pathLst>
            </a:custGeom>
            <a:solidFill>
              <a:srgbClr val="FCD9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8" name="Freeform 336">
              <a:extLst>
                <a:ext uri="{FF2B5EF4-FFF2-40B4-BE49-F238E27FC236}">
                  <a16:creationId xmlns:a16="http://schemas.microsoft.com/office/drawing/2014/main" xmlns="" id="{CA4EEBC1-84F7-B74E-92C9-F7F805F67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962" y="7009829"/>
              <a:ext cx="152400" cy="249238"/>
            </a:xfrm>
            <a:custGeom>
              <a:avLst/>
              <a:gdLst>
                <a:gd name="T0" fmla="*/ 4 w 16"/>
                <a:gd name="T1" fmla="*/ 22 h 26"/>
                <a:gd name="T2" fmla="*/ 4 w 16"/>
                <a:gd name="T3" fmla="*/ 12 h 26"/>
                <a:gd name="T4" fmla="*/ 11 w 16"/>
                <a:gd name="T5" fmla="*/ 4 h 26"/>
                <a:gd name="T6" fmla="*/ 16 w 16"/>
                <a:gd name="T7" fmla="*/ 6 h 26"/>
                <a:gd name="T8" fmla="*/ 9 w 16"/>
                <a:gd name="T9" fmla="*/ 0 h 26"/>
                <a:gd name="T10" fmla="*/ 0 w 16"/>
                <a:gd name="T11" fmla="*/ 9 h 26"/>
                <a:gd name="T12" fmla="*/ 0 w 16"/>
                <a:gd name="T13" fmla="*/ 19 h 26"/>
                <a:gd name="T14" fmla="*/ 4 w 16"/>
                <a:gd name="T15" fmla="*/ 26 h 26"/>
                <a:gd name="T16" fmla="*/ 4 w 16"/>
                <a:gd name="T1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6">
                  <a:moveTo>
                    <a:pt x="4" y="2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8"/>
                    <a:pt x="7" y="4"/>
                    <a:pt x="11" y="4"/>
                  </a:cubicBezTo>
                  <a:cubicBezTo>
                    <a:pt x="13" y="4"/>
                    <a:pt x="15" y="5"/>
                    <a:pt x="16" y="6"/>
                  </a:cubicBezTo>
                  <a:cubicBezTo>
                    <a:pt x="15" y="3"/>
                    <a:pt x="12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2"/>
                    <a:pt x="2" y="25"/>
                    <a:pt x="4" y="26"/>
                  </a:cubicBezTo>
                  <a:cubicBezTo>
                    <a:pt x="4" y="25"/>
                    <a:pt x="4" y="24"/>
                    <a:pt x="4" y="22"/>
                  </a:cubicBezTo>
                  <a:close/>
                </a:path>
              </a:pathLst>
            </a:custGeom>
            <a:solidFill>
              <a:srgbClr val="FD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9" name="Freeform 337">
              <a:extLst>
                <a:ext uri="{FF2B5EF4-FFF2-40B4-BE49-F238E27FC236}">
                  <a16:creationId xmlns:a16="http://schemas.microsoft.com/office/drawing/2014/main" xmlns="" id="{044CA73B-CFB9-E94A-8DF0-92BCA0637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8687" y="7009829"/>
              <a:ext cx="153988" cy="249238"/>
            </a:xfrm>
            <a:custGeom>
              <a:avLst/>
              <a:gdLst>
                <a:gd name="T0" fmla="*/ 8 w 16"/>
                <a:gd name="T1" fmla="*/ 0 h 26"/>
                <a:gd name="T2" fmla="*/ 0 w 16"/>
                <a:gd name="T3" fmla="*/ 6 h 26"/>
                <a:gd name="T4" fmla="*/ 5 w 16"/>
                <a:gd name="T5" fmla="*/ 4 h 26"/>
                <a:gd name="T6" fmla="*/ 13 w 16"/>
                <a:gd name="T7" fmla="*/ 12 h 26"/>
                <a:gd name="T8" fmla="*/ 13 w 16"/>
                <a:gd name="T9" fmla="*/ 22 h 26"/>
                <a:gd name="T10" fmla="*/ 12 w 16"/>
                <a:gd name="T11" fmla="*/ 26 h 26"/>
                <a:gd name="T12" fmla="*/ 16 w 16"/>
                <a:gd name="T13" fmla="*/ 19 h 26"/>
                <a:gd name="T14" fmla="*/ 16 w 16"/>
                <a:gd name="T15" fmla="*/ 9 h 26"/>
                <a:gd name="T16" fmla="*/ 8 w 16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6">
                  <a:moveTo>
                    <a:pt x="8" y="0"/>
                  </a:moveTo>
                  <a:cubicBezTo>
                    <a:pt x="4" y="0"/>
                    <a:pt x="1" y="3"/>
                    <a:pt x="0" y="6"/>
                  </a:cubicBezTo>
                  <a:cubicBezTo>
                    <a:pt x="1" y="5"/>
                    <a:pt x="3" y="4"/>
                    <a:pt x="5" y="4"/>
                  </a:cubicBezTo>
                  <a:cubicBezTo>
                    <a:pt x="9" y="4"/>
                    <a:pt x="13" y="8"/>
                    <a:pt x="13" y="1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4"/>
                    <a:pt x="13" y="25"/>
                    <a:pt x="12" y="26"/>
                  </a:cubicBezTo>
                  <a:cubicBezTo>
                    <a:pt x="15" y="25"/>
                    <a:pt x="16" y="22"/>
                    <a:pt x="16" y="1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4"/>
                    <a:pt x="12" y="0"/>
                    <a:pt x="8" y="0"/>
                  </a:cubicBezTo>
                  <a:close/>
                </a:path>
              </a:pathLst>
            </a:custGeom>
            <a:solidFill>
              <a:srgbClr val="FD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0" name="Freeform 338">
              <a:extLst>
                <a:ext uri="{FF2B5EF4-FFF2-40B4-BE49-F238E27FC236}">
                  <a16:creationId xmlns:a16="http://schemas.microsoft.com/office/drawing/2014/main" xmlns="" id="{0273D6FE-2AC8-C845-92C1-66808B5B7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5762" y="7162229"/>
              <a:ext cx="76200" cy="153988"/>
            </a:xfrm>
            <a:custGeom>
              <a:avLst/>
              <a:gdLst>
                <a:gd name="T0" fmla="*/ 7 w 8"/>
                <a:gd name="T1" fmla="*/ 12 h 16"/>
                <a:gd name="T2" fmla="*/ 5 w 8"/>
                <a:gd name="T3" fmla="*/ 15 h 16"/>
                <a:gd name="T4" fmla="*/ 3 w 8"/>
                <a:gd name="T5" fmla="*/ 15 h 16"/>
                <a:gd name="T6" fmla="*/ 0 w 8"/>
                <a:gd name="T7" fmla="*/ 13 h 16"/>
                <a:gd name="T8" fmla="*/ 1 w 8"/>
                <a:gd name="T9" fmla="*/ 2 h 16"/>
                <a:gd name="T10" fmla="*/ 3 w 8"/>
                <a:gd name="T11" fmla="*/ 2 h 16"/>
                <a:gd name="T12" fmla="*/ 7 w 8"/>
                <a:gd name="T13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7" y="12"/>
                  </a:moveTo>
                  <a:cubicBezTo>
                    <a:pt x="8" y="13"/>
                    <a:pt x="7" y="15"/>
                    <a:pt x="5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6"/>
                    <a:pt x="0" y="14"/>
                    <a:pt x="0" y="1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0"/>
                    <a:pt x="2" y="0"/>
                    <a:pt x="3" y="2"/>
                  </a:cubicBezTo>
                  <a:lnTo>
                    <a:pt x="7" y="12"/>
                  </a:lnTo>
                  <a:close/>
                </a:path>
              </a:pathLst>
            </a:custGeom>
            <a:solidFill>
              <a:srgbClr val="F7BB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1" name="Oval 339">
              <a:extLst>
                <a:ext uri="{FF2B5EF4-FFF2-40B4-BE49-F238E27FC236}">
                  <a16:creationId xmlns:a16="http://schemas.microsoft.com/office/drawing/2014/main" xmlns="" id="{412E2D75-D6CC-8A47-B2CF-C2D148BCE4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1912" y="7124129"/>
              <a:ext cx="114300" cy="1825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2" name="Oval 340">
              <a:extLst>
                <a:ext uri="{FF2B5EF4-FFF2-40B4-BE49-F238E27FC236}">
                  <a16:creationId xmlns:a16="http://schemas.microsoft.com/office/drawing/2014/main" xmlns="" id="{7C4B6A0A-E68A-F746-99C6-54744E2222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0962" y="7143179"/>
              <a:ext cx="95250" cy="144463"/>
            </a:xfrm>
            <a:prstGeom prst="ellipse">
              <a:avLst/>
            </a:prstGeom>
            <a:solidFill>
              <a:srgbClr val="8B68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3" name="Oval 341">
              <a:extLst>
                <a:ext uri="{FF2B5EF4-FFF2-40B4-BE49-F238E27FC236}">
                  <a16:creationId xmlns:a16="http://schemas.microsoft.com/office/drawing/2014/main" xmlns="" id="{93234BFE-C44E-3944-AF63-886663C96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0487" y="7162229"/>
              <a:ext cx="66675" cy="106363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4" name="Oval 342">
              <a:extLst>
                <a:ext uri="{FF2B5EF4-FFF2-40B4-BE49-F238E27FC236}">
                  <a16:creationId xmlns:a16="http://schemas.microsoft.com/office/drawing/2014/main" xmlns="" id="{540BD4C8-EAA5-B84D-9BE5-6422FE166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8112" y="7171754"/>
              <a:ext cx="19050" cy="301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5" name="Freeform 343">
              <a:extLst>
                <a:ext uri="{FF2B5EF4-FFF2-40B4-BE49-F238E27FC236}">
                  <a16:creationId xmlns:a16="http://schemas.microsoft.com/office/drawing/2014/main" xmlns="" id="{6534BD17-90D8-A64E-B51C-FB45E09C1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0487" y="6981254"/>
              <a:ext cx="76200" cy="38100"/>
            </a:xfrm>
            <a:custGeom>
              <a:avLst/>
              <a:gdLst>
                <a:gd name="T0" fmla="*/ 7 w 8"/>
                <a:gd name="T1" fmla="*/ 4 h 4"/>
                <a:gd name="T2" fmla="*/ 7 w 8"/>
                <a:gd name="T3" fmla="*/ 4 h 4"/>
                <a:gd name="T4" fmla="*/ 7 w 8"/>
                <a:gd name="T5" fmla="*/ 3 h 4"/>
                <a:gd name="T6" fmla="*/ 6 w 8"/>
                <a:gd name="T7" fmla="*/ 3 h 4"/>
                <a:gd name="T8" fmla="*/ 6 w 8"/>
                <a:gd name="T9" fmla="*/ 3 h 4"/>
                <a:gd name="T10" fmla="*/ 5 w 8"/>
                <a:gd name="T11" fmla="*/ 3 h 4"/>
                <a:gd name="T12" fmla="*/ 4 w 8"/>
                <a:gd name="T13" fmla="*/ 3 h 4"/>
                <a:gd name="T14" fmla="*/ 4 w 8"/>
                <a:gd name="T15" fmla="*/ 3 h 4"/>
                <a:gd name="T16" fmla="*/ 4 w 8"/>
                <a:gd name="T17" fmla="*/ 3 h 4"/>
                <a:gd name="T18" fmla="*/ 4 w 8"/>
                <a:gd name="T19" fmla="*/ 3 h 4"/>
                <a:gd name="T20" fmla="*/ 4 w 8"/>
                <a:gd name="T21" fmla="*/ 3 h 4"/>
                <a:gd name="T22" fmla="*/ 4 w 8"/>
                <a:gd name="T23" fmla="*/ 3 h 4"/>
                <a:gd name="T24" fmla="*/ 4 w 8"/>
                <a:gd name="T25" fmla="*/ 3 h 4"/>
                <a:gd name="T26" fmla="*/ 4 w 8"/>
                <a:gd name="T27" fmla="*/ 3 h 4"/>
                <a:gd name="T28" fmla="*/ 4 w 8"/>
                <a:gd name="T29" fmla="*/ 3 h 4"/>
                <a:gd name="T30" fmla="*/ 4 w 8"/>
                <a:gd name="T31" fmla="*/ 2 h 4"/>
                <a:gd name="T32" fmla="*/ 4 w 8"/>
                <a:gd name="T33" fmla="*/ 3 h 4"/>
                <a:gd name="T34" fmla="*/ 3 w 8"/>
                <a:gd name="T35" fmla="*/ 3 h 4"/>
                <a:gd name="T36" fmla="*/ 3 w 8"/>
                <a:gd name="T37" fmla="*/ 3 h 4"/>
                <a:gd name="T38" fmla="*/ 3 w 8"/>
                <a:gd name="T39" fmla="*/ 3 h 4"/>
                <a:gd name="T40" fmla="*/ 3 w 8"/>
                <a:gd name="T41" fmla="*/ 3 h 4"/>
                <a:gd name="T42" fmla="*/ 3 w 8"/>
                <a:gd name="T43" fmla="*/ 3 h 4"/>
                <a:gd name="T44" fmla="*/ 2 w 8"/>
                <a:gd name="T45" fmla="*/ 3 h 4"/>
                <a:gd name="T46" fmla="*/ 2 w 8"/>
                <a:gd name="T47" fmla="*/ 3 h 4"/>
                <a:gd name="T48" fmla="*/ 1 w 8"/>
                <a:gd name="T49" fmla="*/ 3 h 4"/>
                <a:gd name="T50" fmla="*/ 1 w 8"/>
                <a:gd name="T51" fmla="*/ 4 h 4"/>
                <a:gd name="T52" fmla="*/ 0 w 8"/>
                <a:gd name="T53" fmla="*/ 4 h 4"/>
                <a:gd name="T54" fmla="*/ 0 w 8"/>
                <a:gd name="T55" fmla="*/ 3 h 4"/>
                <a:gd name="T56" fmla="*/ 0 w 8"/>
                <a:gd name="T57" fmla="*/ 3 h 4"/>
                <a:gd name="T58" fmla="*/ 1 w 8"/>
                <a:gd name="T59" fmla="*/ 2 h 4"/>
                <a:gd name="T60" fmla="*/ 2 w 8"/>
                <a:gd name="T61" fmla="*/ 1 h 4"/>
                <a:gd name="T62" fmla="*/ 2 w 8"/>
                <a:gd name="T63" fmla="*/ 1 h 4"/>
                <a:gd name="T64" fmla="*/ 2 w 8"/>
                <a:gd name="T65" fmla="*/ 0 h 4"/>
                <a:gd name="T66" fmla="*/ 3 w 8"/>
                <a:gd name="T67" fmla="*/ 0 h 4"/>
                <a:gd name="T68" fmla="*/ 3 w 8"/>
                <a:gd name="T69" fmla="*/ 0 h 4"/>
                <a:gd name="T70" fmla="*/ 3 w 8"/>
                <a:gd name="T71" fmla="*/ 0 h 4"/>
                <a:gd name="T72" fmla="*/ 4 w 8"/>
                <a:gd name="T73" fmla="*/ 0 h 4"/>
                <a:gd name="T74" fmla="*/ 4 w 8"/>
                <a:gd name="T75" fmla="*/ 0 h 4"/>
                <a:gd name="T76" fmla="*/ 4 w 8"/>
                <a:gd name="T77" fmla="*/ 0 h 4"/>
                <a:gd name="T78" fmla="*/ 4 w 8"/>
                <a:gd name="T79" fmla="*/ 0 h 4"/>
                <a:gd name="T80" fmla="*/ 4 w 8"/>
                <a:gd name="T81" fmla="*/ 0 h 4"/>
                <a:gd name="T82" fmla="*/ 4 w 8"/>
                <a:gd name="T83" fmla="*/ 0 h 4"/>
                <a:gd name="T84" fmla="*/ 4 w 8"/>
                <a:gd name="T85" fmla="*/ 0 h 4"/>
                <a:gd name="T86" fmla="*/ 4 w 8"/>
                <a:gd name="T87" fmla="*/ 0 h 4"/>
                <a:gd name="T88" fmla="*/ 4 w 8"/>
                <a:gd name="T89" fmla="*/ 0 h 4"/>
                <a:gd name="T90" fmla="*/ 5 w 8"/>
                <a:gd name="T91" fmla="*/ 0 h 4"/>
                <a:gd name="T92" fmla="*/ 6 w 8"/>
                <a:gd name="T93" fmla="*/ 1 h 4"/>
                <a:gd name="T94" fmla="*/ 6 w 8"/>
                <a:gd name="T95" fmla="*/ 1 h 4"/>
                <a:gd name="T96" fmla="*/ 7 w 8"/>
                <a:gd name="T97" fmla="*/ 2 h 4"/>
                <a:gd name="T98" fmla="*/ 7 w 8"/>
                <a:gd name="T99" fmla="*/ 3 h 4"/>
                <a:gd name="T100" fmla="*/ 7 w 8"/>
                <a:gd name="T101" fmla="*/ 3 h 4"/>
                <a:gd name="T102" fmla="*/ 7 w 8"/>
                <a:gd name="T10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" h="4"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3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1" y="2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2"/>
                    <a:pt x="7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4"/>
                    <a:pt x="7" y="4"/>
                    <a:pt x="7" y="4"/>
                  </a:cubicBezTo>
                  <a:close/>
                </a:path>
              </a:pathLst>
            </a:custGeom>
            <a:solidFill>
              <a:srgbClr val="2D2E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6" name="Oval 344">
              <a:extLst>
                <a:ext uri="{FF2B5EF4-FFF2-40B4-BE49-F238E27FC236}">
                  <a16:creationId xmlns:a16="http://schemas.microsoft.com/office/drawing/2014/main" xmlns="" id="{E570EB8F-8298-B54C-91F2-59B4CAEA43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4362" y="7124129"/>
              <a:ext cx="114300" cy="1825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7" name="Oval 345">
              <a:extLst>
                <a:ext uri="{FF2B5EF4-FFF2-40B4-BE49-F238E27FC236}">
                  <a16:creationId xmlns:a16="http://schemas.microsoft.com/office/drawing/2014/main" xmlns="" id="{46F7F9FA-F097-3B40-9E0A-48DB86C91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4362" y="7143179"/>
              <a:ext cx="95250" cy="144463"/>
            </a:xfrm>
            <a:prstGeom prst="ellipse">
              <a:avLst/>
            </a:prstGeom>
            <a:solidFill>
              <a:srgbClr val="8B68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8" name="Oval 346">
              <a:extLst>
                <a:ext uri="{FF2B5EF4-FFF2-40B4-BE49-F238E27FC236}">
                  <a16:creationId xmlns:a16="http://schemas.microsoft.com/office/drawing/2014/main" xmlns="" id="{4769FA17-E60E-344C-BFEC-7E29799623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3887" y="7162229"/>
              <a:ext cx="66675" cy="106363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9" name="Oval 347">
              <a:extLst>
                <a:ext uri="{FF2B5EF4-FFF2-40B4-BE49-F238E27FC236}">
                  <a16:creationId xmlns:a16="http://schemas.microsoft.com/office/drawing/2014/main" xmlns="" id="{4CB2536F-1768-D948-A2BA-871EF5DE68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512" y="7171754"/>
              <a:ext cx="19050" cy="301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0" name="Freeform 348">
              <a:extLst>
                <a:ext uri="{FF2B5EF4-FFF2-40B4-BE49-F238E27FC236}">
                  <a16:creationId xmlns:a16="http://schemas.microsoft.com/office/drawing/2014/main" xmlns="" id="{4520F6FF-E8D2-1B42-B6C5-86C2F5225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887" y="6981254"/>
              <a:ext cx="66675" cy="38100"/>
            </a:xfrm>
            <a:custGeom>
              <a:avLst/>
              <a:gdLst>
                <a:gd name="T0" fmla="*/ 7 w 7"/>
                <a:gd name="T1" fmla="*/ 4 h 4"/>
                <a:gd name="T2" fmla="*/ 7 w 7"/>
                <a:gd name="T3" fmla="*/ 4 h 4"/>
                <a:gd name="T4" fmla="*/ 6 w 7"/>
                <a:gd name="T5" fmla="*/ 3 h 4"/>
                <a:gd name="T6" fmla="*/ 6 w 7"/>
                <a:gd name="T7" fmla="*/ 3 h 4"/>
                <a:gd name="T8" fmla="*/ 5 w 7"/>
                <a:gd name="T9" fmla="*/ 3 h 4"/>
                <a:gd name="T10" fmla="*/ 5 w 7"/>
                <a:gd name="T11" fmla="*/ 3 h 4"/>
                <a:gd name="T12" fmla="*/ 4 w 7"/>
                <a:gd name="T13" fmla="*/ 3 h 4"/>
                <a:gd name="T14" fmla="*/ 4 w 7"/>
                <a:gd name="T15" fmla="*/ 3 h 4"/>
                <a:gd name="T16" fmla="*/ 4 w 7"/>
                <a:gd name="T17" fmla="*/ 3 h 4"/>
                <a:gd name="T18" fmla="*/ 4 w 7"/>
                <a:gd name="T19" fmla="*/ 3 h 4"/>
                <a:gd name="T20" fmla="*/ 4 w 7"/>
                <a:gd name="T21" fmla="*/ 3 h 4"/>
                <a:gd name="T22" fmla="*/ 4 w 7"/>
                <a:gd name="T23" fmla="*/ 3 h 4"/>
                <a:gd name="T24" fmla="*/ 4 w 7"/>
                <a:gd name="T25" fmla="*/ 3 h 4"/>
                <a:gd name="T26" fmla="*/ 4 w 7"/>
                <a:gd name="T27" fmla="*/ 3 h 4"/>
                <a:gd name="T28" fmla="*/ 4 w 7"/>
                <a:gd name="T29" fmla="*/ 3 h 4"/>
                <a:gd name="T30" fmla="*/ 4 w 7"/>
                <a:gd name="T31" fmla="*/ 2 h 4"/>
                <a:gd name="T32" fmla="*/ 3 w 7"/>
                <a:gd name="T33" fmla="*/ 3 h 4"/>
                <a:gd name="T34" fmla="*/ 3 w 7"/>
                <a:gd name="T35" fmla="*/ 3 h 4"/>
                <a:gd name="T36" fmla="*/ 3 w 7"/>
                <a:gd name="T37" fmla="*/ 3 h 4"/>
                <a:gd name="T38" fmla="*/ 3 w 7"/>
                <a:gd name="T39" fmla="*/ 3 h 4"/>
                <a:gd name="T40" fmla="*/ 3 w 7"/>
                <a:gd name="T41" fmla="*/ 3 h 4"/>
                <a:gd name="T42" fmla="*/ 3 w 7"/>
                <a:gd name="T43" fmla="*/ 3 h 4"/>
                <a:gd name="T44" fmla="*/ 2 w 7"/>
                <a:gd name="T45" fmla="*/ 3 h 4"/>
                <a:gd name="T46" fmla="*/ 1 w 7"/>
                <a:gd name="T47" fmla="*/ 3 h 4"/>
                <a:gd name="T48" fmla="*/ 1 w 7"/>
                <a:gd name="T49" fmla="*/ 3 h 4"/>
                <a:gd name="T50" fmla="*/ 0 w 7"/>
                <a:gd name="T51" fmla="*/ 4 h 4"/>
                <a:gd name="T52" fmla="*/ 0 w 7"/>
                <a:gd name="T53" fmla="*/ 4 h 4"/>
                <a:gd name="T54" fmla="*/ 0 w 7"/>
                <a:gd name="T55" fmla="*/ 3 h 4"/>
                <a:gd name="T56" fmla="*/ 0 w 7"/>
                <a:gd name="T57" fmla="*/ 3 h 4"/>
                <a:gd name="T58" fmla="*/ 0 w 7"/>
                <a:gd name="T59" fmla="*/ 2 h 4"/>
                <a:gd name="T60" fmla="*/ 2 w 7"/>
                <a:gd name="T61" fmla="*/ 1 h 4"/>
                <a:gd name="T62" fmla="*/ 2 w 7"/>
                <a:gd name="T63" fmla="*/ 1 h 4"/>
                <a:gd name="T64" fmla="*/ 2 w 7"/>
                <a:gd name="T65" fmla="*/ 0 h 4"/>
                <a:gd name="T66" fmla="*/ 3 w 7"/>
                <a:gd name="T67" fmla="*/ 0 h 4"/>
                <a:gd name="T68" fmla="*/ 3 w 7"/>
                <a:gd name="T69" fmla="*/ 0 h 4"/>
                <a:gd name="T70" fmla="*/ 3 w 7"/>
                <a:gd name="T71" fmla="*/ 0 h 4"/>
                <a:gd name="T72" fmla="*/ 4 w 7"/>
                <a:gd name="T73" fmla="*/ 0 h 4"/>
                <a:gd name="T74" fmla="*/ 4 w 7"/>
                <a:gd name="T75" fmla="*/ 0 h 4"/>
                <a:gd name="T76" fmla="*/ 4 w 7"/>
                <a:gd name="T77" fmla="*/ 0 h 4"/>
                <a:gd name="T78" fmla="*/ 4 w 7"/>
                <a:gd name="T79" fmla="*/ 0 h 4"/>
                <a:gd name="T80" fmla="*/ 4 w 7"/>
                <a:gd name="T81" fmla="*/ 0 h 4"/>
                <a:gd name="T82" fmla="*/ 4 w 7"/>
                <a:gd name="T83" fmla="*/ 0 h 4"/>
                <a:gd name="T84" fmla="*/ 4 w 7"/>
                <a:gd name="T85" fmla="*/ 0 h 4"/>
                <a:gd name="T86" fmla="*/ 4 w 7"/>
                <a:gd name="T87" fmla="*/ 0 h 4"/>
                <a:gd name="T88" fmla="*/ 4 w 7"/>
                <a:gd name="T89" fmla="*/ 0 h 4"/>
                <a:gd name="T90" fmla="*/ 5 w 7"/>
                <a:gd name="T91" fmla="*/ 0 h 4"/>
                <a:gd name="T92" fmla="*/ 5 w 7"/>
                <a:gd name="T93" fmla="*/ 1 h 4"/>
                <a:gd name="T94" fmla="*/ 6 w 7"/>
                <a:gd name="T95" fmla="*/ 1 h 4"/>
                <a:gd name="T96" fmla="*/ 7 w 7"/>
                <a:gd name="T97" fmla="*/ 2 h 4"/>
                <a:gd name="T98" fmla="*/ 7 w 7"/>
                <a:gd name="T99" fmla="*/ 3 h 4"/>
                <a:gd name="T100" fmla="*/ 7 w 7"/>
                <a:gd name="T101" fmla="*/ 3 h 4"/>
                <a:gd name="T102" fmla="*/ 7 w 7"/>
                <a:gd name="T10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" h="4"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3"/>
                    <a:pt x="4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7" y="2"/>
                    <a:pt x="7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lose/>
                </a:path>
              </a:pathLst>
            </a:custGeom>
            <a:solidFill>
              <a:srgbClr val="2D2E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1" name="Freeform 349">
              <a:extLst>
                <a:ext uri="{FF2B5EF4-FFF2-40B4-BE49-F238E27FC236}">
                  <a16:creationId xmlns:a16="http://schemas.microsoft.com/office/drawing/2014/main" xmlns="" id="{D395E791-5B04-9447-8FDC-0D24EEEFB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987" y="7316217"/>
              <a:ext cx="219075" cy="201613"/>
            </a:xfrm>
            <a:custGeom>
              <a:avLst/>
              <a:gdLst>
                <a:gd name="T0" fmla="*/ 20 w 23"/>
                <a:gd name="T1" fmla="*/ 7 h 21"/>
                <a:gd name="T2" fmla="*/ 12 w 23"/>
                <a:gd name="T3" fmla="*/ 18 h 21"/>
                <a:gd name="T4" fmla="*/ 3 w 23"/>
                <a:gd name="T5" fmla="*/ 4 h 21"/>
                <a:gd name="T6" fmla="*/ 12 w 23"/>
                <a:gd name="T7" fmla="*/ 7 h 21"/>
                <a:gd name="T8" fmla="*/ 20 w 23"/>
                <a:gd name="T9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1">
                  <a:moveTo>
                    <a:pt x="20" y="7"/>
                  </a:moveTo>
                  <a:cubicBezTo>
                    <a:pt x="23" y="8"/>
                    <a:pt x="21" y="15"/>
                    <a:pt x="12" y="18"/>
                  </a:cubicBezTo>
                  <a:cubicBezTo>
                    <a:pt x="2" y="21"/>
                    <a:pt x="0" y="8"/>
                    <a:pt x="3" y="4"/>
                  </a:cubicBezTo>
                  <a:cubicBezTo>
                    <a:pt x="5" y="0"/>
                    <a:pt x="7" y="6"/>
                    <a:pt x="12" y="7"/>
                  </a:cubicBezTo>
                  <a:cubicBezTo>
                    <a:pt x="16" y="7"/>
                    <a:pt x="18" y="5"/>
                    <a:pt x="20" y="7"/>
                  </a:cubicBezTo>
                  <a:close/>
                </a:path>
              </a:pathLst>
            </a:custGeom>
            <a:solidFill>
              <a:srgbClr val="761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2" name="Freeform 350">
              <a:extLst>
                <a:ext uri="{FF2B5EF4-FFF2-40B4-BE49-F238E27FC236}">
                  <a16:creationId xmlns:a16="http://schemas.microsoft.com/office/drawing/2014/main" xmlns="" id="{25BCD7E7-808B-9545-A10A-DAB1133BC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087" y="7325742"/>
              <a:ext cx="152400" cy="85725"/>
            </a:xfrm>
            <a:custGeom>
              <a:avLst/>
              <a:gdLst>
                <a:gd name="T0" fmla="*/ 16 w 16"/>
                <a:gd name="T1" fmla="*/ 6 h 9"/>
                <a:gd name="T2" fmla="*/ 8 w 16"/>
                <a:gd name="T3" fmla="*/ 6 h 9"/>
                <a:gd name="T4" fmla="*/ 0 w 16"/>
                <a:gd name="T5" fmla="*/ 2 h 9"/>
                <a:gd name="T6" fmla="*/ 8 w 16"/>
                <a:gd name="T7" fmla="*/ 9 h 9"/>
                <a:gd name="T8" fmla="*/ 16 w 16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9">
                  <a:moveTo>
                    <a:pt x="16" y="6"/>
                  </a:moveTo>
                  <a:cubicBezTo>
                    <a:pt x="14" y="4"/>
                    <a:pt x="12" y="6"/>
                    <a:pt x="8" y="6"/>
                  </a:cubicBezTo>
                  <a:cubicBezTo>
                    <a:pt x="3" y="5"/>
                    <a:pt x="2" y="0"/>
                    <a:pt x="0" y="2"/>
                  </a:cubicBezTo>
                  <a:cubicBezTo>
                    <a:pt x="1" y="6"/>
                    <a:pt x="4" y="8"/>
                    <a:pt x="8" y="9"/>
                  </a:cubicBezTo>
                  <a:cubicBezTo>
                    <a:pt x="11" y="9"/>
                    <a:pt x="14" y="7"/>
                    <a:pt x="1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3" name="Freeform 351">
              <a:extLst>
                <a:ext uri="{FF2B5EF4-FFF2-40B4-BE49-F238E27FC236}">
                  <a16:creationId xmlns:a16="http://schemas.microsoft.com/office/drawing/2014/main" xmlns="" id="{9E7918FB-534C-7840-AAD8-C0AEA2A94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087" y="7440042"/>
              <a:ext cx="142875" cy="57150"/>
            </a:xfrm>
            <a:custGeom>
              <a:avLst/>
              <a:gdLst>
                <a:gd name="T0" fmla="*/ 8 w 15"/>
                <a:gd name="T1" fmla="*/ 5 h 6"/>
                <a:gd name="T2" fmla="*/ 15 w 15"/>
                <a:gd name="T3" fmla="*/ 1 h 6"/>
                <a:gd name="T4" fmla="*/ 8 w 15"/>
                <a:gd name="T5" fmla="*/ 0 h 6"/>
                <a:gd name="T6" fmla="*/ 0 w 15"/>
                <a:gd name="T7" fmla="*/ 3 h 6"/>
                <a:gd name="T8" fmla="*/ 8 w 15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8" y="5"/>
                  </a:moveTo>
                  <a:cubicBezTo>
                    <a:pt x="11" y="4"/>
                    <a:pt x="13" y="2"/>
                    <a:pt x="15" y="1"/>
                  </a:cubicBezTo>
                  <a:cubicBezTo>
                    <a:pt x="13" y="0"/>
                    <a:pt x="11" y="0"/>
                    <a:pt x="8" y="0"/>
                  </a:cubicBezTo>
                  <a:cubicBezTo>
                    <a:pt x="5" y="1"/>
                    <a:pt x="2" y="1"/>
                    <a:pt x="0" y="3"/>
                  </a:cubicBezTo>
                  <a:cubicBezTo>
                    <a:pt x="2" y="5"/>
                    <a:pt x="5" y="6"/>
                    <a:pt x="8" y="5"/>
                  </a:cubicBezTo>
                  <a:close/>
                </a:path>
              </a:pathLst>
            </a:custGeom>
            <a:solidFill>
              <a:srgbClr val="F48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4" name="Freeform 352">
              <a:extLst>
                <a:ext uri="{FF2B5EF4-FFF2-40B4-BE49-F238E27FC236}">
                  <a16:creationId xmlns:a16="http://schemas.microsoft.com/office/drawing/2014/main" xmlns="" id="{D31B4CBA-4DDD-0B49-9E19-8AB765E480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60512" y="7335267"/>
              <a:ext cx="200025" cy="161925"/>
            </a:xfrm>
            <a:custGeom>
              <a:avLst/>
              <a:gdLst>
                <a:gd name="T0" fmla="*/ 8 w 21"/>
                <a:gd name="T1" fmla="*/ 17 h 17"/>
                <a:gd name="T2" fmla="*/ 2 w 21"/>
                <a:gd name="T3" fmla="*/ 13 h 17"/>
                <a:gd name="T4" fmla="*/ 2 w 21"/>
                <a:gd name="T5" fmla="*/ 2 h 17"/>
                <a:gd name="T6" fmla="*/ 4 w 21"/>
                <a:gd name="T7" fmla="*/ 0 h 17"/>
                <a:gd name="T8" fmla="*/ 7 w 21"/>
                <a:gd name="T9" fmla="*/ 2 h 17"/>
                <a:gd name="T10" fmla="*/ 11 w 21"/>
                <a:gd name="T11" fmla="*/ 4 h 17"/>
                <a:gd name="T12" fmla="*/ 12 w 21"/>
                <a:gd name="T13" fmla="*/ 4 h 17"/>
                <a:gd name="T14" fmla="*/ 15 w 21"/>
                <a:gd name="T15" fmla="*/ 4 h 17"/>
                <a:gd name="T16" fmla="*/ 17 w 21"/>
                <a:gd name="T17" fmla="*/ 4 h 17"/>
                <a:gd name="T18" fmla="*/ 20 w 21"/>
                <a:gd name="T19" fmla="*/ 4 h 17"/>
                <a:gd name="T20" fmla="*/ 21 w 21"/>
                <a:gd name="T21" fmla="*/ 7 h 17"/>
                <a:gd name="T22" fmla="*/ 11 w 21"/>
                <a:gd name="T23" fmla="*/ 17 h 17"/>
                <a:gd name="T24" fmla="*/ 8 w 21"/>
                <a:gd name="T25" fmla="*/ 17 h 17"/>
                <a:gd name="T26" fmla="*/ 4 w 21"/>
                <a:gd name="T27" fmla="*/ 1 h 17"/>
                <a:gd name="T28" fmla="*/ 3 w 21"/>
                <a:gd name="T29" fmla="*/ 2 h 17"/>
                <a:gd name="T30" fmla="*/ 3 w 21"/>
                <a:gd name="T31" fmla="*/ 3 h 17"/>
                <a:gd name="T32" fmla="*/ 3 w 21"/>
                <a:gd name="T33" fmla="*/ 12 h 17"/>
                <a:gd name="T34" fmla="*/ 8 w 21"/>
                <a:gd name="T35" fmla="*/ 16 h 17"/>
                <a:gd name="T36" fmla="*/ 11 w 21"/>
                <a:gd name="T37" fmla="*/ 16 h 17"/>
                <a:gd name="T38" fmla="*/ 20 w 21"/>
                <a:gd name="T39" fmla="*/ 7 h 17"/>
                <a:gd name="T40" fmla="*/ 19 w 21"/>
                <a:gd name="T41" fmla="*/ 5 h 17"/>
                <a:gd name="T42" fmla="*/ 15 w 21"/>
                <a:gd name="T43" fmla="*/ 5 h 17"/>
                <a:gd name="T44" fmla="*/ 12 w 21"/>
                <a:gd name="T45" fmla="*/ 6 h 17"/>
                <a:gd name="T46" fmla="*/ 11 w 21"/>
                <a:gd name="T47" fmla="*/ 6 h 17"/>
                <a:gd name="T48" fmla="*/ 6 w 21"/>
                <a:gd name="T49" fmla="*/ 3 h 17"/>
                <a:gd name="T50" fmla="*/ 4 w 21"/>
                <a:gd name="T5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" h="17">
                  <a:moveTo>
                    <a:pt x="8" y="17"/>
                  </a:moveTo>
                  <a:cubicBezTo>
                    <a:pt x="5" y="17"/>
                    <a:pt x="3" y="16"/>
                    <a:pt x="2" y="13"/>
                  </a:cubicBezTo>
                  <a:cubicBezTo>
                    <a:pt x="0" y="9"/>
                    <a:pt x="0" y="4"/>
                    <a:pt x="2" y="2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5" y="0"/>
                    <a:pt x="6" y="1"/>
                    <a:pt x="7" y="2"/>
                  </a:cubicBezTo>
                  <a:cubicBezTo>
                    <a:pt x="8" y="3"/>
                    <a:pt x="9" y="4"/>
                    <a:pt x="11" y="4"/>
                  </a:cubicBezTo>
                  <a:cubicBezTo>
                    <a:pt x="11" y="4"/>
                    <a:pt x="12" y="4"/>
                    <a:pt x="12" y="4"/>
                  </a:cubicBezTo>
                  <a:cubicBezTo>
                    <a:pt x="13" y="4"/>
                    <a:pt x="14" y="4"/>
                    <a:pt x="15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8" y="4"/>
                    <a:pt x="19" y="4"/>
                    <a:pt x="20" y="4"/>
                  </a:cubicBezTo>
                  <a:cubicBezTo>
                    <a:pt x="21" y="5"/>
                    <a:pt x="21" y="6"/>
                    <a:pt x="21" y="7"/>
                  </a:cubicBezTo>
                  <a:cubicBezTo>
                    <a:pt x="21" y="10"/>
                    <a:pt x="18" y="14"/>
                    <a:pt x="11" y="17"/>
                  </a:cubicBezTo>
                  <a:cubicBezTo>
                    <a:pt x="10" y="17"/>
                    <a:pt x="9" y="17"/>
                    <a:pt x="8" y="17"/>
                  </a:cubicBezTo>
                  <a:close/>
                  <a:moveTo>
                    <a:pt x="4" y="1"/>
                  </a:moveTo>
                  <a:cubicBezTo>
                    <a:pt x="3" y="1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4"/>
                    <a:pt x="1" y="9"/>
                    <a:pt x="3" y="12"/>
                  </a:cubicBezTo>
                  <a:cubicBezTo>
                    <a:pt x="4" y="14"/>
                    <a:pt x="5" y="16"/>
                    <a:pt x="8" y="16"/>
                  </a:cubicBezTo>
                  <a:cubicBezTo>
                    <a:pt x="9" y="16"/>
                    <a:pt x="10" y="16"/>
                    <a:pt x="11" y="16"/>
                  </a:cubicBezTo>
                  <a:cubicBezTo>
                    <a:pt x="17" y="13"/>
                    <a:pt x="20" y="10"/>
                    <a:pt x="20" y="7"/>
                  </a:cubicBezTo>
                  <a:cubicBezTo>
                    <a:pt x="20" y="7"/>
                    <a:pt x="20" y="6"/>
                    <a:pt x="19" y="5"/>
                  </a:cubicBezTo>
                  <a:cubicBezTo>
                    <a:pt x="18" y="5"/>
                    <a:pt x="17" y="5"/>
                    <a:pt x="15" y="5"/>
                  </a:cubicBezTo>
                  <a:cubicBezTo>
                    <a:pt x="15" y="5"/>
                    <a:pt x="13" y="6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8" y="5"/>
                    <a:pt x="7" y="4"/>
                    <a:pt x="6" y="3"/>
                  </a:cubicBezTo>
                  <a:cubicBezTo>
                    <a:pt x="5" y="2"/>
                    <a:pt x="4" y="1"/>
                    <a:pt x="4" y="1"/>
                  </a:cubicBezTo>
                  <a:close/>
                </a:path>
              </a:pathLst>
            </a:custGeom>
            <a:solidFill>
              <a:srgbClr val="F7BB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5" name="Freeform 353">
              <a:extLst>
                <a:ext uri="{FF2B5EF4-FFF2-40B4-BE49-F238E27FC236}">
                  <a16:creationId xmlns:a16="http://schemas.microsoft.com/office/drawing/2014/main" xmlns="" id="{3F1478A0-C192-834A-8D48-499809B19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437" y="5995417"/>
              <a:ext cx="1554163" cy="1196975"/>
            </a:xfrm>
            <a:custGeom>
              <a:avLst/>
              <a:gdLst>
                <a:gd name="T0" fmla="*/ 16 w 163"/>
                <a:gd name="T1" fmla="*/ 125 h 125"/>
                <a:gd name="T2" fmla="*/ 37 w 163"/>
                <a:gd name="T3" fmla="*/ 83 h 125"/>
                <a:gd name="T4" fmla="*/ 163 w 163"/>
                <a:gd name="T5" fmla="*/ 85 h 125"/>
                <a:gd name="T6" fmla="*/ 142 w 163"/>
                <a:gd name="T7" fmla="*/ 61 h 125"/>
                <a:gd name="T8" fmla="*/ 27 w 163"/>
                <a:gd name="T9" fmla="*/ 50 h 125"/>
                <a:gd name="T10" fmla="*/ 16 w 163"/>
                <a:gd name="T11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25">
                  <a:moveTo>
                    <a:pt x="16" y="125"/>
                  </a:moveTo>
                  <a:cubicBezTo>
                    <a:pt x="16" y="125"/>
                    <a:pt x="36" y="104"/>
                    <a:pt x="37" y="83"/>
                  </a:cubicBezTo>
                  <a:cubicBezTo>
                    <a:pt x="50" y="96"/>
                    <a:pt x="133" y="116"/>
                    <a:pt x="163" y="85"/>
                  </a:cubicBezTo>
                  <a:cubicBezTo>
                    <a:pt x="153" y="85"/>
                    <a:pt x="143" y="81"/>
                    <a:pt x="142" y="61"/>
                  </a:cubicBezTo>
                  <a:cubicBezTo>
                    <a:pt x="140" y="27"/>
                    <a:pt x="49" y="0"/>
                    <a:pt x="27" y="50"/>
                  </a:cubicBezTo>
                  <a:cubicBezTo>
                    <a:pt x="5" y="31"/>
                    <a:pt x="0" y="114"/>
                    <a:pt x="16" y="125"/>
                  </a:cubicBezTo>
                  <a:close/>
                </a:path>
              </a:pathLst>
            </a:custGeom>
            <a:solidFill>
              <a:srgbClr val="8947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6" name="Oval 354">
              <a:extLst>
                <a:ext uri="{FF2B5EF4-FFF2-40B4-BE49-F238E27FC236}">
                  <a16:creationId xmlns:a16="http://schemas.microsoft.com/office/drawing/2014/main" xmlns="" id="{46301F5E-6BF1-1649-89E9-D9B1A22309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737" y="6254179"/>
              <a:ext cx="466725" cy="133350"/>
            </a:xfrm>
            <a:prstGeom prst="ellipse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7" name="Freeform 355">
              <a:extLst>
                <a:ext uri="{FF2B5EF4-FFF2-40B4-BE49-F238E27FC236}">
                  <a16:creationId xmlns:a16="http://schemas.microsoft.com/office/drawing/2014/main" xmlns="" id="{DFB71212-98D0-1844-8D5C-9CB918727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762" y="6292279"/>
              <a:ext cx="334963" cy="900113"/>
            </a:xfrm>
            <a:custGeom>
              <a:avLst/>
              <a:gdLst>
                <a:gd name="T0" fmla="*/ 19 w 35"/>
                <a:gd name="T1" fmla="*/ 94 h 94"/>
                <a:gd name="T2" fmla="*/ 1 w 35"/>
                <a:gd name="T3" fmla="*/ 43 h 94"/>
                <a:gd name="T4" fmla="*/ 8 w 35"/>
                <a:gd name="T5" fmla="*/ 19 h 94"/>
                <a:gd name="T6" fmla="*/ 19 w 35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94">
                  <a:moveTo>
                    <a:pt x="19" y="94"/>
                  </a:moveTo>
                  <a:cubicBezTo>
                    <a:pt x="19" y="94"/>
                    <a:pt x="1" y="63"/>
                    <a:pt x="1" y="43"/>
                  </a:cubicBezTo>
                  <a:cubicBezTo>
                    <a:pt x="0" y="33"/>
                    <a:pt x="4" y="22"/>
                    <a:pt x="8" y="19"/>
                  </a:cubicBezTo>
                  <a:cubicBezTo>
                    <a:pt x="30" y="0"/>
                    <a:pt x="35" y="83"/>
                    <a:pt x="19" y="94"/>
                  </a:cubicBezTo>
                  <a:close/>
                </a:path>
              </a:pathLst>
            </a:custGeom>
            <a:solidFill>
              <a:srgbClr val="8947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8" name="Freeform 356">
              <a:extLst>
                <a:ext uri="{FF2B5EF4-FFF2-40B4-BE49-F238E27FC236}">
                  <a16:creationId xmlns:a16="http://schemas.microsoft.com/office/drawing/2014/main" xmlns="" id="{77674F59-BE5F-2949-B893-FD58C017C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2862" y="6703442"/>
              <a:ext cx="1077913" cy="201613"/>
            </a:xfrm>
            <a:custGeom>
              <a:avLst/>
              <a:gdLst>
                <a:gd name="T0" fmla="*/ 0 w 113"/>
                <a:gd name="T1" fmla="*/ 0 h 21"/>
                <a:gd name="T2" fmla="*/ 5 w 113"/>
                <a:gd name="T3" fmla="*/ 2 h 21"/>
                <a:gd name="T4" fmla="*/ 17 w 113"/>
                <a:gd name="T5" fmla="*/ 6 h 21"/>
                <a:gd name="T6" fmla="*/ 26 w 113"/>
                <a:gd name="T7" fmla="*/ 9 h 21"/>
                <a:gd name="T8" fmla="*/ 35 w 113"/>
                <a:gd name="T9" fmla="*/ 11 h 21"/>
                <a:gd name="T10" fmla="*/ 40 w 113"/>
                <a:gd name="T11" fmla="*/ 12 h 21"/>
                <a:gd name="T12" fmla="*/ 45 w 113"/>
                <a:gd name="T13" fmla="*/ 13 h 21"/>
                <a:gd name="T14" fmla="*/ 56 w 113"/>
                <a:gd name="T15" fmla="*/ 15 h 21"/>
                <a:gd name="T16" fmla="*/ 58 w 113"/>
                <a:gd name="T17" fmla="*/ 15 h 21"/>
                <a:gd name="T18" fmla="*/ 61 w 113"/>
                <a:gd name="T19" fmla="*/ 15 h 21"/>
                <a:gd name="T20" fmla="*/ 66 w 113"/>
                <a:gd name="T21" fmla="*/ 16 h 21"/>
                <a:gd name="T22" fmla="*/ 77 w 113"/>
                <a:gd name="T23" fmla="*/ 16 h 21"/>
                <a:gd name="T24" fmla="*/ 82 w 113"/>
                <a:gd name="T25" fmla="*/ 16 h 21"/>
                <a:gd name="T26" fmla="*/ 84 w 113"/>
                <a:gd name="T27" fmla="*/ 16 h 21"/>
                <a:gd name="T28" fmla="*/ 86 w 113"/>
                <a:gd name="T29" fmla="*/ 16 h 21"/>
                <a:gd name="T30" fmla="*/ 95 w 113"/>
                <a:gd name="T31" fmla="*/ 16 h 21"/>
                <a:gd name="T32" fmla="*/ 99 w 113"/>
                <a:gd name="T33" fmla="*/ 15 h 21"/>
                <a:gd name="T34" fmla="*/ 103 w 113"/>
                <a:gd name="T35" fmla="*/ 15 h 21"/>
                <a:gd name="T36" fmla="*/ 106 w 113"/>
                <a:gd name="T37" fmla="*/ 14 h 21"/>
                <a:gd name="T38" fmla="*/ 108 w 113"/>
                <a:gd name="T39" fmla="*/ 14 h 21"/>
                <a:gd name="T40" fmla="*/ 112 w 113"/>
                <a:gd name="T41" fmla="*/ 14 h 21"/>
                <a:gd name="T42" fmla="*/ 113 w 113"/>
                <a:gd name="T43" fmla="*/ 13 h 21"/>
                <a:gd name="T44" fmla="*/ 112 w 113"/>
                <a:gd name="T45" fmla="*/ 14 h 21"/>
                <a:gd name="T46" fmla="*/ 108 w 113"/>
                <a:gd name="T47" fmla="*/ 15 h 21"/>
                <a:gd name="T48" fmla="*/ 103 w 113"/>
                <a:gd name="T49" fmla="*/ 17 h 21"/>
                <a:gd name="T50" fmla="*/ 96 w 113"/>
                <a:gd name="T51" fmla="*/ 18 h 21"/>
                <a:gd name="T52" fmla="*/ 87 w 113"/>
                <a:gd name="T53" fmla="*/ 20 h 21"/>
                <a:gd name="T54" fmla="*/ 84 w 113"/>
                <a:gd name="T55" fmla="*/ 20 h 21"/>
                <a:gd name="T56" fmla="*/ 82 w 113"/>
                <a:gd name="T57" fmla="*/ 20 h 21"/>
                <a:gd name="T58" fmla="*/ 77 w 113"/>
                <a:gd name="T59" fmla="*/ 21 h 21"/>
                <a:gd name="T60" fmla="*/ 72 w 113"/>
                <a:gd name="T61" fmla="*/ 21 h 21"/>
                <a:gd name="T62" fmla="*/ 66 w 113"/>
                <a:gd name="T63" fmla="*/ 21 h 21"/>
                <a:gd name="T64" fmla="*/ 61 w 113"/>
                <a:gd name="T65" fmla="*/ 20 h 21"/>
                <a:gd name="T66" fmla="*/ 58 w 113"/>
                <a:gd name="T67" fmla="*/ 20 h 21"/>
                <a:gd name="T68" fmla="*/ 55 w 113"/>
                <a:gd name="T69" fmla="*/ 20 h 21"/>
                <a:gd name="T70" fmla="*/ 34 w 113"/>
                <a:gd name="T71" fmla="*/ 16 h 21"/>
                <a:gd name="T72" fmla="*/ 24 w 113"/>
                <a:gd name="T73" fmla="*/ 13 h 21"/>
                <a:gd name="T74" fmla="*/ 16 w 113"/>
                <a:gd name="T75" fmla="*/ 9 h 21"/>
                <a:gd name="T76" fmla="*/ 9 w 113"/>
                <a:gd name="T77" fmla="*/ 6 h 21"/>
                <a:gd name="T78" fmla="*/ 4 w 113"/>
                <a:gd name="T79" fmla="*/ 3 h 21"/>
                <a:gd name="T80" fmla="*/ 1 w 113"/>
                <a:gd name="T81" fmla="*/ 1 h 21"/>
                <a:gd name="T82" fmla="*/ 0 w 113"/>
                <a:gd name="T8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21">
                  <a:moveTo>
                    <a:pt x="0" y="0"/>
                  </a:moveTo>
                  <a:cubicBezTo>
                    <a:pt x="0" y="0"/>
                    <a:pt x="2" y="1"/>
                    <a:pt x="5" y="2"/>
                  </a:cubicBezTo>
                  <a:cubicBezTo>
                    <a:pt x="8" y="3"/>
                    <a:pt x="12" y="5"/>
                    <a:pt x="17" y="6"/>
                  </a:cubicBezTo>
                  <a:cubicBezTo>
                    <a:pt x="20" y="7"/>
                    <a:pt x="23" y="8"/>
                    <a:pt x="26" y="9"/>
                  </a:cubicBezTo>
                  <a:cubicBezTo>
                    <a:pt x="29" y="10"/>
                    <a:pt x="32" y="11"/>
                    <a:pt x="35" y="11"/>
                  </a:cubicBezTo>
                  <a:cubicBezTo>
                    <a:pt x="37" y="12"/>
                    <a:pt x="38" y="12"/>
                    <a:pt x="40" y="12"/>
                  </a:cubicBezTo>
                  <a:cubicBezTo>
                    <a:pt x="42" y="13"/>
                    <a:pt x="43" y="13"/>
                    <a:pt x="45" y="13"/>
                  </a:cubicBezTo>
                  <a:cubicBezTo>
                    <a:pt x="49" y="14"/>
                    <a:pt x="52" y="14"/>
                    <a:pt x="56" y="15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9" y="15"/>
                    <a:pt x="60" y="15"/>
                    <a:pt x="61" y="15"/>
                  </a:cubicBezTo>
                  <a:cubicBezTo>
                    <a:pt x="63" y="16"/>
                    <a:pt x="65" y="16"/>
                    <a:pt x="66" y="16"/>
                  </a:cubicBezTo>
                  <a:cubicBezTo>
                    <a:pt x="70" y="16"/>
                    <a:pt x="73" y="16"/>
                    <a:pt x="77" y="16"/>
                  </a:cubicBezTo>
                  <a:cubicBezTo>
                    <a:pt x="78" y="16"/>
                    <a:pt x="80" y="16"/>
                    <a:pt x="82" y="16"/>
                  </a:cubicBezTo>
                  <a:cubicBezTo>
                    <a:pt x="82" y="16"/>
                    <a:pt x="83" y="16"/>
                    <a:pt x="84" y="16"/>
                  </a:cubicBezTo>
                  <a:cubicBezTo>
                    <a:pt x="85" y="16"/>
                    <a:pt x="86" y="16"/>
                    <a:pt x="86" y="16"/>
                  </a:cubicBezTo>
                  <a:cubicBezTo>
                    <a:pt x="90" y="16"/>
                    <a:pt x="92" y="16"/>
                    <a:pt x="95" y="16"/>
                  </a:cubicBezTo>
                  <a:cubicBezTo>
                    <a:pt x="97" y="15"/>
                    <a:pt x="98" y="15"/>
                    <a:pt x="99" y="15"/>
                  </a:cubicBezTo>
                  <a:cubicBezTo>
                    <a:pt x="100" y="15"/>
                    <a:pt x="101" y="15"/>
                    <a:pt x="103" y="15"/>
                  </a:cubicBezTo>
                  <a:cubicBezTo>
                    <a:pt x="104" y="15"/>
                    <a:pt x="105" y="15"/>
                    <a:pt x="106" y="14"/>
                  </a:cubicBezTo>
                  <a:cubicBezTo>
                    <a:pt x="107" y="14"/>
                    <a:pt x="107" y="14"/>
                    <a:pt x="108" y="14"/>
                  </a:cubicBezTo>
                  <a:cubicBezTo>
                    <a:pt x="110" y="14"/>
                    <a:pt x="111" y="14"/>
                    <a:pt x="112" y="14"/>
                  </a:cubicBezTo>
                  <a:cubicBezTo>
                    <a:pt x="113" y="14"/>
                    <a:pt x="113" y="13"/>
                    <a:pt x="113" y="13"/>
                  </a:cubicBezTo>
                  <a:cubicBezTo>
                    <a:pt x="113" y="13"/>
                    <a:pt x="113" y="14"/>
                    <a:pt x="112" y="14"/>
                  </a:cubicBezTo>
                  <a:cubicBezTo>
                    <a:pt x="111" y="14"/>
                    <a:pt x="110" y="15"/>
                    <a:pt x="108" y="15"/>
                  </a:cubicBezTo>
                  <a:cubicBezTo>
                    <a:pt x="107" y="16"/>
                    <a:pt x="105" y="16"/>
                    <a:pt x="103" y="17"/>
                  </a:cubicBezTo>
                  <a:cubicBezTo>
                    <a:pt x="101" y="17"/>
                    <a:pt x="98" y="18"/>
                    <a:pt x="96" y="18"/>
                  </a:cubicBezTo>
                  <a:cubicBezTo>
                    <a:pt x="93" y="19"/>
                    <a:pt x="90" y="19"/>
                    <a:pt x="87" y="20"/>
                  </a:cubicBezTo>
                  <a:cubicBezTo>
                    <a:pt x="86" y="20"/>
                    <a:pt x="85" y="20"/>
                    <a:pt x="84" y="20"/>
                  </a:cubicBezTo>
                  <a:cubicBezTo>
                    <a:pt x="84" y="20"/>
                    <a:pt x="83" y="20"/>
                    <a:pt x="82" y="20"/>
                  </a:cubicBezTo>
                  <a:cubicBezTo>
                    <a:pt x="80" y="20"/>
                    <a:pt x="79" y="21"/>
                    <a:pt x="77" y="21"/>
                  </a:cubicBezTo>
                  <a:cubicBezTo>
                    <a:pt x="75" y="21"/>
                    <a:pt x="73" y="21"/>
                    <a:pt x="72" y="21"/>
                  </a:cubicBezTo>
                  <a:cubicBezTo>
                    <a:pt x="70" y="21"/>
                    <a:pt x="68" y="21"/>
                    <a:pt x="66" y="21"/>
                  </a:cubicBezTo>
                  <a:cubicBezTo>
                    <a:pt x="64" y="21"/>
                    <a:pt x="62" y="21"/>
                    <a:pt x="61" y="20"/>
                  </a:cubicBezTo>
                  <a:cubicBezTo>
                    <a:pt x="60" y="20"/>
                    <a:pt x="59" y="20"/>
                    <a:pt x="58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48" y="19"/>
                    <a:pt x="40" y="18"/>
                    <a:pt x="34" y="16"/>
                  </a:cubicBezTo>
                  <a:cubicBezTo>
                    <a:pt x="31" y="15"/>
                    <a:pt x="27" y="14"/>
                    <a:pt x="24" y="13"/>
                  </a:cubicBezTo>
                  <a:cubicBezTo>
                    <a:pt x="21" y="11"/>
                    <a:pt x="19" y="10"/>
                    <a:pt x="16" y="9"/>
                  </a:cubicBezTo>
                  <a:cubicBezTo>
                    <a:pt x="14" y="8"/>
                    <a:pt x="11" y="7"/>
                    <a:pt x="9" y="6"/>
                  </a:cubicBezTo>
                  <a:cubicBezTo>
                    <a:pt x="7" y="5"/>
                    <a:pt x="6" y="4"/>
                    <a:pt x="4" y="3"/>
                  </a:cubicBezTo>
                  <a:cubicBezTo>
                    <a:pt x="3" y="2"/>
                    <a:pt x="2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E5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9" name="Freeform 357">
              <a:extLst>
                <a:ext uri="{FF2B5EF4-FFF2-40B4-BE49-F238E27FC236}">
                  <a16:creationId xmlns:a16="http://schemas.microsoft.com/office/drawing/2014/main" xmlns="" id="{F76A64CE-6C8E-DD42-ADFF-C0A7861B1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337" y="6636767"/>
              <a:ext cx="933450" cy="152400"/>
            </a:xfrm>
            <a:custGeom>
              <a:avLst/>
              <a:gdLst>
                <a:gd name="T0" fmla="*/ 0 w 98"/>
                <a:gd name="T1" fmla="*/ 0 h 16"/>
                <a:gd name="T2" fmla="*/ 4 w 98"/>
                <a:gd name="T3" fmla="*/ 1 h 16"/>
                <a:gd name="T4" fmla="*/ 9 w 98"/>
                <a:gd name="T5" fmla="*/ 3 h 16"/>
                <a:gd name="T6" fmla="*/ 15 w 98"/>
                <a:gd name="T7" fmla="*/ 4 h 16"/>
                <a:gd name="T8" fmla="*/ 22 w 98"/>
                <a:gd name="T9" fmla="*/ 6 h 16"/>
                <a:gd name="T10" fmla="*/ 26 w 98"/>
                <a:gd name="T11" fmla="*/ 7 h 16"/>
                <a:gd name="T12" fmla="*/ 28 w 98"/>
                <a:gd name="T13" fmla="*/ 7 h 16"/>
                <a:gd name="T14" fmla="*/ 31 w 98"/>
                <a:gd name="T15" fmla="*/ 8 h 16"/>
                <a:gd name="T16" fmla="*/ 35 w 98"/>
                <a:gd name="T17" fmla="*/ 9 h 16"/>
                <a:gd name="T18" fmla="*/ 39 w 98"/>
                <a:gd name="T19" fmla="*/ 9 h 16"/>
                <a:gd name="T20" fmla="*/ 48 w 98"/>
                <a:gd name="T21" fmla="*/ 10 h 16"/>
                <a:gd name="T22" fmla="*/ 51 w 98"/>
                <a:gd name="T23" fmla="*/ 11 h 16"/>
                <a:gd name="T24" fmla="*/ 53 w 98"/>
                <a:gd name="T25" fmla="*/ 11 h 16"/>
                <a:gd name="T26" fmla="*/ 57 w 98"/>
                <a:gd name="T27" fmla="*/ 11 h 16"/>
                <a:gd name="T28" fmla="*/ 66 w 98"/>
                <a:gd name="T29" fmla="*/ 12 h 16"/>
                <a:gd name="T30" fmla="*/ 70 w 98"/>
                <a:gd name="T31" fmla="*/ 12 h 16"/>
                <a:gd name="T32" fmla="*/ 75 w 98"/>
                <a:gd name="T33" fmla="*/ 12 h 16"/>
                <a:gd name="T34" fmla="*/ 82 w 98"/>
                <a:gd name="T35" fmla="*/ 11 h 16"/>
                <a:gd name="T36" fmla="*/ 85 w 98"/>
                <a:gd name="T37" fmla="*/ 11 h 16"/>
                <a:gd name="T38" fmla="*/ 87 w 98"/>
                <a:gd name="T39" fmla="*/ 11 h 16"/>
                <a:gd name="T40" fmla="*/ 88 w 98"/>
                <a:gd name="T41" fmla="*/ 11 h 16"/>
                <a:gd name="T42" fmla="*/ 93 w 98"/>
                <a:gd name="T43" fmla="*/ 11 h 16"/>
                <a:gd name="T44" fmla="*/ 96 w 98"/>
                <a:gd name="T45" fmla="*/ 11 h 16"/>
                <a:gd name="T46" fmla="*/ 98 w 98"/>
                <a:gd name="T47" fmla="*/ 11 h 16"/>
                <a:gd name="T48" fmla="*/ 96 w 98"/>
                <a:gd name="T49" fmla="*/ 11 h 16"/>
                <a:gd name="T50" fmla="*/ 93 w 98"/>
                <a:gd name="T51" fmla="*/ 12 h 16"/>
                <a:gd name="T52" fmla="*/ 89 w 98"/>
                <a:gd name="T53" fmla="*/ 13 h 16"/>
                <a:gd name="T54" fmla="*/ 87 w 98"/>
                <a:gd name="T55" fmla="*/ 14 h 16"/>
                <a:gd name="T56" fmla="*/ 86 w 98"/>
                <a:gd name="T57" fmla="*/ 14 h 16"/>
                <a:gd name="T58" fmla="*/ 82 w 98"/>
                <a:gd name="T59" fmla="*/ 14 h 16"/>
                <a:gd name="T60" fmla="*/ 75 w 98"/>
                <a:gd name="T61" fmla="*/ 15 h 16"/>
                <a:gd name="T62" fmla="*/ 71 w 98"/>
                <a:gd name="T63" fmla="*/ 16 h 16"/>
                <a:gd name="T64" fmla="*/ 66 w 98"/>
                <a:gd name="T65" fmla="*/ 16 h 16"/>
                <a:gd name="T66" fmla="*/ 62 w 98"/>
                <a:gd name="T67" fmla="*/ 16 h 16"/>
                <a:gd name="T68" fmla="*/ 57 w 98"/>
                <a:gd name="T69" fmla="*/ 16 h 16"/>
                <a:gd name="T70" fmla="*/ 53 w 98"/>
                <a:gd name="T71" fmla="*/ 16 h 16"/>
                <a:gd name="T72" fmla="*/ 50 w 98"/>
                <a:gd name="T73" fmla="*/ 16 h 16"/>
                <a:gd name="T74" fmla="*/ 48 w 98"/>
                <a:gd name="T75" fmla="*/ 15 h 16"/>
                <a:gd name="T76" fmla="*/ 43 w 98"/>
                <a:gd name="T77" fmla="*/ 15 h 16"/>
                <a:gd name="T78" fmla="*/ 39 w 98"/>
                <a:gd name="T79" fmla="*/ 14 h 16"/>
                <a:gd name="T80" fmla="*/ 34 w 98"/>
                <a:gd name="T81" fmla="*/ 13 h 16"/>
                <a:gd name="T82" fmla="*/ 30 w 98"/>
                <a:gd name="T83" fmla="*/ 12 h 16"/>
                <a:gd name="T84" fmla="*/ 28 w 98"/>
                <a:gd name="T85" fmla="*/ 12 h 16"/>
                <a:gd name="T86" fmla="*/ 25 w 98"/>
                <a:gd name="T87" fmla="*/ 11 h 16"/>
                <a:gd name="T88" fmla="*/ 21 w 98"/>
                <a:gd name="T89" fmla="*/ 10 h 16"/>
                <a:gd name="T90" fmla="*/ 14 w 98"/>
                <a:gd name="T91" fmla="*/ 7 h 16"/>
                <a:gd name="T92" fmla="*/ 11 w 98"/>
                <a:gd name="T93" fmla="*/ 6 h 16"/>
                <a:gd name="T94" fmla="*/ 8 w 98"/>
                <a:gd name="T95" fmla="*/ 5 h 16"/>
                <a:gd name="T96" fmla="*/ 4 w 98"/>
                <a:gd name="T97" fmla="*/ 2 h 16"/>
                <a:gd name="T98" fmla="*/ 1 w 98"/>
                <a:gd name="T99" fmla="*/ 1 h 16"/>
                <a:gd name="T100" fmla="*/ 0 w 98"/>
                <a:gd name="T10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8" h="16">
                  <a:moveTo>
                    <a:pt x="0" y="0"/>
                  </a:moveTo>
                  <a:cubicBezTo>
                    <a:pt x="0" y="0"/>
                    <a:pt x="2" y="1"/>
                    <a:pt x="4" y="1"/>
                  </a:cubicBezTo>
                  <a:cubicBezTo>
                    <a:pt x="6" y="2"/>
                    <a:pt x="7" y="2"/>
                    <a:pt x="9" y="3"/>
                  </a:cubicBezTo>
                  <a:cubicBezTo>
                    <a:pt x="11" y="3"/>
                    <a:pt x="13" y="4"/>
                    <a:pt x="15" y="4"/>
                  </a:cubicBezTo>
                  <a:cubicBezTo>
                    <a:pt x="17" y="5"/>
                    <a:pt x="20" y="6"/>
                    <a:pt x="22" y="6"/>
                  </a:cubicBezTo>
                  <a:cubicBezTo>
                    <a:pt x="24" y="6"/>
                    <a:pt x="25" y="7"/>
                    <a:pt x="26" y="7"/>
                  </a:cubicBezTo>
                  <a:cubicBezTo>
                    <a:pt x="27" y="7"/>
                    <a:pt x="28" y="7"/>
                    <a:pt x="28" y="7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2" y="8"/>
                    <a:pt x="33" y="8"/>
                    <a:pt x="35" y="9"/>
                  </a:cubicBezTo>
                  <a:cubicBezTo>
                    <a:pt x="36" y="9"/>
                    <a:pt x="38" y="9"/>
                    <a:pt x="39" y="9"/>
                  </a:cubicBezTo>
                  <a:cubicBezTo>
                    <a:pt x="42" y="10"/>
                    <a:pt x="45" y="10"/>
                    <a:pt x="48" y="10"/>
                  </a:cubicBezTo>
                  <a:cubicBezTo>
                    <a:pt x="49" y="10"/>
                    <a:pt x="50" y="11"/>
                    <a:pt x="51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4" y="11"/>
                    <a:pt x="56" y="11"/>
                    <a:pt x="57" y="11"/>
                  </a:cubicBezTo>
                  <a:cubicBezTo>
                    <a:pt x="60" y="11"/>
                    <a:pt x="63" y="11"/>
                    <a:pt x="66" y="12"/>
                  </a:cubicBezTo>
                  <a:cubicBezTo>
                    <a:pt x="68" y="12"/>
                    <a:pt x="69" y="12"/>
                    <a:pt x="70" y="12"/>
                  </a:cubicBezTo>
                  <a:cubicBezTo>
                    <a:pt x="72" y="12"/>
                    <a:pt x="73" y="12"/>
                    <a:pt x="75" y="12"/>
                  </a:cubicBezTo>
                  <a:cubicBezTo>
                    <a:pt x="77" y="12"/>
                    <a:pt x="80" y="12"/>
                    <a:pt x="82" y="11"/>
                  </a:cubicBezTo>
                  <a:cubicBezTo>
                    <a:pt x="83" y="11"/>
                    <a:pt x="84" y="11"/>
                    <a:pt x="85" y="11"/>
                  </a:cubicBezTo>
                  <a:cubicBezTo>
                    <a:pt x="86" y="11"/>
                    <a:pt x="86" y="11"/>
                    <a:pt x="87" y="11"/>
                  </a:cubicBezTo>
                  <a:cubicBezTo>
                    <a:pt x="87" y="11"/>
                    <a:pt x="88" y="11"/>
                    <a:pt x="88" y="11"/>
                  </a:cubicBezTo>
                  <a:cubicBezTo>
                    <a:pt x="90" y="11"/>
                    <a:pt x="92" y="11"/>
                    <a:pt x="93" y="11"/>
                  </a:cubicBezTo>
                  <a:cubicBezTo>
                    <a:pt x="95" y="11"/>
                    <a:pt x="96" y="11"/>
                    <a:pt x="96" y="11"/>
                  </a:cubicBezTo>
                  <a:cubicBezTo>
                    <a:pt x="97" y="11"/>
                    <a:pt x="98" y="11"/>
                    <a:pt x="98" y="11"/>
                  </a:cubicBezTo>
                  <a:cubicBezTo>
                    <a:pt x="98" y="11"/>
                    <a:pt x="97" y="11"/>
                    <a:pt x="96" y="11"/>
                  </a:cubicBezTo>
                  <a:cubicBezTo>
                    <a:pt x="96" y="11"/>
                    <a:pt x="95" y="12"/>
                    <a:pt x="93" y="12"/>
                  </a:cubicBezTo>
                  <a:cubicBezTo>
                    <a:pt x="92" y="12"/>
                    <a:pt x="90" y="13"/>
                    <a:pt x="89" y="13"/>
                  </a:cubicBezTo>
                  <a:cubicBezTo>
                    <a:pt x="88" y="13"/>
                    <a:pt x="88" y="13"/>
                    <a:pt x="87" y="14"/>
                  </a:cubicBezTo>
                  <a:cubicBezTo>
                    <a:pt x="87" y="14"/>
                    <a:pt x="86" y="14"/>
                    <a:pt x="86" y="14"/>
                  </a:cubicBezTo>
                  <a:cubicBezTo>
                    <a:pt x="85" y="14"/>
                    <a:pt x="83" y="14"/>
                    <a:pt x="82" y="14"/>
                  </a:cubicBezTo>
                  <a:cubicBezTo>
                    <a:pt x="80" y="15"/>
                    <a:pt x="77" y="15"/>
                    <a:pt x="75" y="15"/>
                  </a:cubicBezTo>
                  <a:cubicBezTo>
                    <a:pt x="73" y="16"/>
                    <a:pt x="72" y="16"/>
                    <a:pt x="71" y="16"/>
                  </a:cubicBezTo>
                  <a:cubicBezTo>
                    <a:pt x="69" y="16"/>
                    <a:pt x="68" y="16"/>
                    <a:pt x="66" y="16"/>
                  </a:cubicBezTo>
                  <a:cubicBezTo>
                    <a:pt x="65" y="16"/>
                    <a:pt x="63" y="16"/>
                    <a:pt x="62" y="16"/>
                  </a:cubicBezTo>
                  <a:cubicBezTo>
                    <a:pt x="60" y="16"/>
                    <a:pt x="59" y="16"/>
                    <a:pt x="57" y="16"/>
                  </a:cubicBezTo>
                  <a:cubicBezTo>
                    <a:pt x="56" y="16"/>
                    <a:pt x="54" y="16"/>
                    <a:pt x="53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9" y="16"/>
                    <a:pt x="49" y="15"/>
                    <a:pt x="48" y="15"/>
                  </a:cubicBezTo>
                  <a:cubicBezTo>
                    <a:pt x="46" y="15"/>
                    <a:pt x="45" y="15"/>
                    <a:pt x="43" y="15"/>
                  </a:cubicBezTo>
                  <a:cubicBezTo>
                    <a:pt x="42" y="15"/>
                    <a:pt x="40" y="14"/>
                    <a:pt x="39" y="14"/>
                  </a:cubicBezTo>
                  <a:cubicBezTo>
                    <a:pt x="37" y="14"/>
                    <a:pt x="35" y="14"/>
                    <a:pt x="34" y="13"/>
                  </a:cubicBezTo>
                  <a:cubicBezTo>
                    <a:pt x="33" y="13"/>
                    <a:pt x="31" y="13"/>
                    <a:pt x="30" y="12"/>
                  </a:cubicBezTo>
                  <a:cubicBezTo>
                    <a:pt x="29" y="12"/>
                    <a:pt x="28" y="12"/>
                    <a:pt x="28" y="12"/>
                  </a:cubicBezTo>
                  <a:cubicBezTo>
                    <a:pt x="27" y="11"/>
                    <a:pt x="26" y="11"/>
                    <a:pt x="25" y="11"/>
                  </a:cubicBezTo>
                  <a:cubicBezTo>
                    <a:pt x="24" y="11"/>
                    <a:pt x="23" y="10"/>
                    <a:pt x="21" y="10"/>
                  </a:cubicBezTo>
                  <a:cubicBezTo>
                    <a:pt x="19" y="9"/>
                    <a:pt x="16" y="8"/>
                    <a:pt x="14" y="7"/>
                  </a:cubicBezTo>
                  <a:cubicBezTo>
                    <a:pt x="13" y="7"/>
                    <a:pt x="12" y="6"/>
                    <a:pt x="11" y="6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4"/>
                    <a:pt x="5" y="3"/>
                    <a:pt x="4" y="2"/>
                  </a:cubicBezTo>
                  <a:cubicBezTo>
                    <a:pt x="3" y="2"/>
                    <a:pt x="2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E5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0" name="Freeform 358">
              <a:extLst>
                <a:ext uri="{FF2B5EF4-FFF2-40B4-BE49-F238E27FC236}">
                  <a16:creationId xmlns:a16="http://schemas.microsoft.com/office/drawing/2014/main" xmlns="" id="{C4EB2736-71FD-9B46-9CBC-F9DD409CF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3812" y="6570092"/>
              <a:ext cx="895350" cy="104775"/>
            </a:xfrm>
            <a:custGeom>
              <a:avLst/>
              <a:gdLst>
                <a:gd name="T0" fmla="*/ 0 w 94"/>
                <a:gd name="T1" fmla="*/ 2 h 11"/>
                <a:gd name="T2" fmla="*/ 4 w 94"/>
                <a:gd name="T3" fmla="*/ 3 h 11"/>
                <a:gd name="T4" fmla="*/ 15 w 94"/>
                <a:gd name="T5" fmla="*/ 3 h 11"/>
                <a:gd name="T6" fmla="*/ 30 w 94"/>
                <a:gd name="T7" fmla="*/ 5 h 11"/>
                <a:gd name="T8" fmla="*/ 48 w 94"/>
                <a:gd name="T9" fmla="*/ 6 h 11"/>
                <a:gd name="T10" fmla="*/ 52 w 94"/>
                <a:gd name="T11" fmla="*/ 6 h 11"/>
                <a:gd name="T12" fmla="*/ 57 w 94"/>
                <a:gd name="T13" fmla="*/ 6 h 11"/>
                <a:gd name="T14" fmla="*/ 65 w 94"/>
                <a:gd name="T15" fmla="*/ 6 h 11"/>
                <a:gd name="T16" fmla="*/ 67 w 94"/>
                <a:gd name="T17" fmla="*/ 6 h 11"/>
                <a:gd name="T18" fmla="*/ 69 w 94"/>
                <a:gd name="T19" fmla="*/ 6 h 11"/>
                <a:gd name="T20" fmla="*/ 71 w 94"/>
                <a:gd name="T21" fmla="*/ 6 h 11"/>
                <a:gd name="T22" fmla="*/ 73 w 94"/>
                <a:gd name="T23" fmla="*/ 6 h 11"/>
                <a:gd name="T24" fmla="*/ 77 w 94"/>
                <a:gd name="T25" fmla="*/ 5 h 11"/>
                <a:gd name="T26" fmla="*/ 80 w 94"/>
                <a:gd name="T27" fmla="*/ 5 h 11"/>
                <a:gd name="T28" fmla="*/ 83 w 94"/>
                <a:gd name="T29" fmla="*/ 4 h 11"/>
                <a:gd name="T30" fmla="*/ 86 w 94"/>
                <a:gd name="T31" fmla="*/ 3 h 11"/>
                <a:gd name="T32" fmla="*/ 88 w 94"/>
                <a:gd name="T33" fmla="*/ 3 h 11"/>
                <a:gd name="T34" fmla="*/ 90 w 94"/>
                <a:gd name="T35" fmla="*/ 2 h 11"/>
                <a:gd name="T36" fmla="*/ 90 w 94"/>
                <a:gd name="T37" fmla="*/ 2 h 11"/>
                <a:gd name="T38" fmla="*/ 92 w 94"/>
                <a:gd name="T39" fmla="*/ 1 h 11"/>
                <a:gd name="T40" fmla="*/ 93 w 94"/>
                <a:gd name="T41" fmla="*/ 0 h 11"/>
                <a:gd name="T42" fmla="*/ 94 w 94"/>
                <a:gd name="T43" fmla="*/ 0 h 11"/>
                <a:gd name="T44" fmla="*/ 93 w 94"/>
                <a:gd name="T45" fmla="*/ 0 h 11"/>
                <a:gd name="T46" fmla="*/ 92 w 94"/>
                <a:gd name="T47" fmla="*/ 1 h 11"/>
                <a:gd name="T48" fmla="*/ 91 w 94"/>
                <a:gd name="T49" fmla="*/ 3 h 11"/>
                <a:gd name="T50" fmla="*/ 90 w 94"/>
                <a:gd name="T51" fmla="*/ 3 h 11"/>
                <a:gd name="T52" fmla="*/ 89 w 94"/>
                <a:gd name="T53" fmla="*/ 4 h 11"/>
                <a:gd name="T54" fmla="*/ 87 w 94"/>
                <a:gd name="T55" fmla="*/ 5 h 11"/>
                <a:gd name="T56" fmla="*/ 81 w 94"/>
                <a:gd name="T57" fmla="*/ 8 h 11"/>
                <a:gd name="T58" fmla="*/ 77 w 94"/>
                <a:gd name="T59" fmla="*/ 9 h 11"/>
                <a:gd name="T60" fmla="*/ 74 w 94"/>
                <a:gd name="T61" fmla="*/ 9 h 11"/>
                <a:gd name="T62" fmla="*/ 72 w 94"/>
                <a:gd name="T63" fmla="*/ 10 h 11"/>
                <a:gd name="T64" fmla="*/ 70 w 94"/>
                <a:gd name="T65" fmla="*/ 10 h 11"/>
                <a:gd name="T66" fmla="*/ 66 w 94"/>
                <a:gd name="T67" fmla="*/ 11 h 11"/>
                <a:gd name="T68" fmla="*/ 61 w 94"/>
                <a:gd name="T69" fmla="*/ 11 h 11"/>
                <a:gd name="T70" fmla="*/ 57 w 94"/>
                <a:gd name="T71" fmla="*/ 11 h 11"/>
                <a:gd name="T72" fmla="*/ 52 w 94"/>
                <a:gd name="T73" fmla="*/ 11 h 11"/>
                <a:gd name="T74" fmla="*/ 48 w 94"/>
                <a:gd name="T75" fmla="*/ 11 h 11"/>
                <a:gd name="T76" fmla="*/ 39 w 94"/>
                <a:gd name="T77" fmla="*/ 10 h 11"/>
                <a:gd name="T78" fmla="*/ 34 w 94"/>
                <a:gd name="T79" fmla="*/ 10 h 11"/>
                <a:gd name="T80" fmla="*/ 30 w 94"/>
                <a:gd name="T81" fmla="*/ 9 h 11"/>
                <a:gd name="T82" fmla="*/ 15 w 94"/>
                <a:gd name="T83" fmla="*/ 6 h 11"/>
                <a:gd name="T84" fmla="*/ 4 w 94"/>
                <a:gd name="T85" fmla="*/ 4 h 11"/>
                <a:gd name="T86" fmla="*/ 1 w 94"/>
                <a:gd name="T87" fmla="*/ 3 h 11"/>
                <a:gd name="T88" fmla="*/ 0 w 94"/>
                <a:gd name="T8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4" h="11">
                  <a:moveTo>
                    <a:pt x="0" y="2"/>
                  </a:moveTo>
                  <a:cubicBezTo>
                    <a:pt x="0" y="2"/>
                    <a:pt x="2" y="2"/>
                    <a:pt x="4" y="3"/>
                  </a:cubicBezTo>
                  <a:cubicBezTo>
                    <a:pt x="7" y="3"/>
                    <a:pt x="11" y="3"/>
                    <a:pt x="15" y="3"/>
                  </a:cubicBezTo>
                  <a:cubicBezTo>
                    <a:pt x="20" y="4"/>
                    <a:pt x="25" y="4"/>
                    <a:pt x="30" y="5"/>
                  </a:cubicBezTo>
                  <a:cubicBezTo>
                    <a:pt x="36" y="5"/>
                    <a:pt x="42" y="6"/>
                    <a:pt x="48" y="6"/>
                  </a:cubicBezTo>
                  <a:cubicBezTo>
                    <a:pt x="49" y="6"/>
                    <a:pt x="51" y="6"/>
                    <a:pt x="52" y="6"/>
                  </a:cubicBezTo>
                  <a:cubicBezTo>
                    <a:pt x="54" y="6"/>
                    <a:pt x="55" y="6"/>
                    <a:pt x="57" y="6"/>
                  </a:cubicBezTo>
                  <a:cubicBezTo>
                    <a:pt x="60" y="6"/>
                    <a:pt x="62" y="6"/>
                    <a:pt x="65" y="6"/>
                  </a:cubicBezTo>
                  <a:cubicBezTo>
                    <a:pt x="66" y="6"/>
                    <a:pt x="67" y="6"/>
                    <a:pt x="67" y="6"/>
                  </a:cubicBezTo>
                  <a:cubicBezTo>
                    <a:pt x="68" y="6"/>
                    <a:pt x="69" y="6"/>
                    <a:pt x="69" y="6"/>
                  </a:cubicBezTo>
                  <a:cubicBezTo>
                    <a:pt x="70" y="6"/>
                    <a:pt x="71" y="6"/>
                    <a:pt x="71" y="6"/>
                  </a:cubicBezTo>
                  <a:cubicBezTo>
                    <a:pt x="72" y="6"/>
                    <a:pt x="73" y="6"/>
                    <a:pt x="73" y="6"/>
                  </a:cubicBezTo>
                  <a:cubicBezTo>
                    <a:pt x="74" y="6"/>
                    <a:pt x="76" y="5"/>
                    <a:pt x="77" y="5"/>
                  </a:cubicBezTo>
                  <a:cubicBezTo>
                    <a:pt x="78" y="5"/>
                    <a:pt x="79" y="5"/>
                    <a:pt x="80" y="5"/>
                  </a:cubicBezTo>
                  <a:cubicBezTo>
                    <a:pt x="81" y="5"/>
                    <a:pt x="82" y="4"/>
                    <a:pt x="83" y="4"/>
                  </a:cubicBezTo>
                  <a:cubicBezTo>
                    <a:pt x="84" y="4"/>
                    <a:pt x="85" y="4"/>
                    <a:pt x="86" y="3"/>
                  </a:cubicBezTo>
                  <a:cubicBezTo>
                    <a:pt x="87" y="3"/>
                    <a:pt x="88" y="3"/>
                    <a:pt x="88" y="3"/>
                  </a:cubicBezTo>
                  <a:cubicBezTo>
                    <a:pt x="89" y="2"/>
                    <a:pt x="89" y="2"/>
                    <a:pt x="90" y="2"/>
                  </a:cubicBezTo>
                  <a:cubicBezTo>
                    <a:pt x="90" y="2"/>
                    <a:pt x="90" y="2"/>
                    <a:pt x="90" y="2"/>
                  </a:cubicBezTo>
                  <a:cubicBezTo>
                    <a:pt x="91" y="1"/>
                    <a:pt x="92" y="1"/>
                    <a:pt x="92" y="1"/>
                  </a:cubicBezTo>
                  <a:cubicBezTo>
                    <a:pt x="92" y="1"/>
                    <a:pt x="93" y="0"/>
                    <a:pt x="93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93" y="1"/>
                    <a:pt x="93" y="1"/>
                    <a:pt x="92" y="1"/>
                  </a:cubicBezTo>
                  <a:cubicBezTo>
                    <a:pt x="92" y="2"/>
                    <a:pt x="91" y="2"/>
                    <a:pt x="91" y="3"/>
                  </a:cubicBezTo>
                  <a:cubicBezTo>
                    <a:pt x="91" y="3"/>
                    <a:pt x="90" y="3"/>
                    <a:pt x="90" y="3"/>
                  </a:cubicBezTo>
                  <a:cubicBezTo>
                    <a:pt x="90" y="3"/>
                    <a:pt x="89" y="4"/>
                    <a:pt x="89" y="4"/>
                  </a:cubicBezTo>
                  <a:cubicBezTo>
                    <a:pt x="88" y="4"/>
                    <a:pt x="88" y="5"/>
                    <a:pt x="87" y="5"/>
                  </a:cubicBezTo>
                  <a:cubicBezTo>
                    <a:pt x="85" y="6"/>
                    <a:pt x="83" y="7"/>
                    <a:pt x="81" y="8"/>
                  </a:cubicBezTo>
                  <a:cubicBezTo>
                    <a:pt x="80" y="8"/>
                    <a:pt x="79" y="8"/>
                    <a:pt x="77" y="9"/>
                  </a:cubicBezTo>
                  <a:cubicBezTo>
                    <a:pt x="76" y="9"/>
                    <a:pt x="75" y="9"/>
                    <a:pt x="74" y="9"/>
                  </a:cubicBezTo>
                  <a:cubicBezTo>
                    <a:pt x="73" y="9"/>
                    <a:pt x="72" y="10"/>
                    <a:pt x="72" y="10"/>
                  </a:cubicBezTo>
                  <a:cubicBezTo>
                    <a:pt x="71" y="10"/>
                    <a:pt x="70" y="10"/>
                    <a:pt x="70" y="10"/>
                  </a:cubicBezTo>
                  <a:cubicBezTo>
                    <a:pt x="68" y="10"/>
                    <a:pt x="67" y="10"/>
                    <a:pt x="66" y="11"/>
                  </a:cubicBezTo>
                  <a:cubicBezTo>
                    <a:pt x="64" y="11"/>
                    <a:pt x="63" y="11"/>
                    <a:pt x="61" y="11"/>
                  </a:cubicBezTo>
                  <a:cubicBezTo>
                    <a:pt x="60" y="11"/>
                    <a:pt x="58" y="11"/>
                    <a:pt x="57" y="11"/>
                  </a:cubicBezTo>
                  <a:cubicBezTo>
                    <a:pt x="55" y="11"/>
                    <a:pt x="54" y="11"/>
                    <a:pt x="52" y="11"/>
                  </a:cubicBezTo>
                  <a:cubicBezTo>
                    <a:pt x="51" y="11"/>
                    <a:pt x="49" y="11"/>
                    <a:pt x="48" y="11"/>
                  </a:cubicBezTo>
                  <a:cubicBezTo>
                    <a:pt x="45" y="11"/>
                    <a:pt x="42" y="10"/>
                    <a:pt x="39" y="10"/>
                  </a:cubicBezTo>
                  <a:cubicBezTo>
                    <a:pt x="37" y="10"/>
                    <a:pt x="36" y="10"/>
                    <a:pt x="34" y="10"/>
                  </a:cubicBezTo>
                  <a:cubicBezTo>
                    <a:pt x="33" y="10"/>
                    <a:pt x="31" y="9"/>
                    <a:pt x="30" y="9"/>
                  </a:cubicBezTo>
                  <a:cubicBezTo>
                    <a:pt x="24" y="8"/>
                    <a:pt x="19" y="7"/>
                    <a:pt x="15" y="6"/>
                  </a:cubicBezTo>
                  <a:cubicBezTo>
                    <a:pt x="10" y="5"/>
                    <a:pt x="7" y="4"/>
                    <a:pt x="4" y="4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9E5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1" name="Freeform 359">
              <a:extLst>
                <a:ext uri="{FF2B5EF4-FFF2-40B4-BE49-F238E27FC236}">
                  <a16:creationId xmlns:a16="http://schemas.microsoft.com/office/drawing/2014/main" xmlns="" id="{F2E53D71-C6F2-A442-AF20-118D9AE002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2" y="6981254"/>
              <a:ext cx="1314450" cy="411163"/>
            </a:xfrm>
            <a:custGeom>
              <a:avLst/>
              <a:gdLst>
                <a:gd name="T0" fmla="*/ 137 w 138"/>
                <a:gd name="T1" fmla="*/ 1 h 43"/>
                <a:gd name="T2" fmla="*/ 135 w 138"/>
                <a:gd name="T3" fmla="*/ 1 h 43"/>
                <a:gd name="T4" fmla="*/ 117 w 138"/>
                <a:gd name="T5" fmla="*/ 16 h 43"/>
                <a:gd name="T6" fmla="*/ 98 w 138"/>
                <a:gd name="T7" fmla="*/ 5 h 43"/>
                <a:gd name="T8" fmla="*/ 78 w 138"/>
                <a:gd name="T9" fmla="*/ 18 h 43"/>
                <a:gd name="T10" fmla="*/ 76 w 138"/>
                <a:gd name="T11" fmla="*/ 15 h 43"/>
                <a:gd name="T12" fmla="*/ 73 w 138"/>
                <a:gd name="T13" fmla="*/ 14 h 43"/>
                <a:gd name="T14" fmla="*/ 71 w 138"/>
                <a:gd name="T15" fmla="*/ 13 h 43"/>
                <a:gd name="T16" fmla="*/ 70 w 138"/>
                <a:gd name="T17" fmla="*/ 13 h 43"/>
                <a:gd name="T18" fmla="*/ 69 w 138"/>
                <a:gd name="T19" fmla="*/ 13 h 43"/>
                <a:gd name="T20" fmla="*/ 65 w 138"/>
                <a:gd name="T21" fmla="*/ 14 h 43"/>
                <a:gd name="T22" fmla="*/ 62 w 138"/>
                <a:gd name="T23" fmla="*/ 15 h 43"/>
                <a:gd name="T24" fmla="*/ 59 w 138"/>
                <a:gd name="T25" fmla="*/ 18 h 43"/>
                <a:gd name="T26" fmla="*/ 40 w 138"/>
                <a:gd name="T27" fmla="*/ 5 h 43"/>
                <a:gd name="T28" fmla="*/ 21 w 138"/>
                <a:gd name="T29" fmla="*/ 16 h 43"/>
                <a:gd name="T30" fmla="*/ 3 w 138"/>
                <a:gd name="T31" fmla="*/ 1 h 43"/>
                <a:gd name="T32" fmla="*/ 0 w 138"/>
                <a:gd name="T33" fmla="*/ 1 h 43"/>
                <a:gd name="T34" fmla="*/ 1 w 138"/>
                <a:gd name="T35" fmla="*/ 4 h 43"/>
                <a:gd name="T36" fmla="*/ 20 w 138"/>
                <a:gd name="T37" fmla="*/ 20 h 43"/>
                <a:gd name="T38" fmla="*/ 20 w 138"/>
                <a:gd name="T39" fmla="*/ 22 h 43"/>
                <a:gd name="T40" fmla="*/ 40 w 138"/>
                <a:gd name="T41" fmla="*/ 43 h 43"/>
                <a:gd name="T42" fmla="*/ 60 w 138"/>
                <a:gd name="T43" fmla="*/ 22 h 43"/>
                <a:gd name="T44" fmla="*/ 60 w 138"/>
                <a:gd name="T45" fmla="*/ 21 h 43"/>
                <a:gd name="T46" fmla="*/ 61 w 138"/>
                <a:gd name="T47" fmla="*/ 20 h 43"/>
                <a:gd name="T48" fmla="*/ 63 w 138"/>
                <a:gd name="T49" fmla="*/ 18 h 43"/>
                <a:gd name="T50" fmla="*/ 66 w 138"/>
                <a:gd name="T51" fmla="*/ 17 h 43"/>
                <a:gd name="T52" fmla="*/ 69 w 138"/>
                <a:gd name="T53" fmla="*/ 17 h 43"/>
                <a:gd name="T54" fmla="*/ 69 w 138"/>
                <a:gd name="T55" fmla="*/ 17 h 43"/>
                <a:gd name="T56" fmla="*/ 70 w 138"/>
                <a:gd name="T57" fmla="*/ 17 h 43"/>
                <a:gd name="T58" fmla="*/ 72 w 138"/>
                <a:gd name="T59" fmla="*/ 17 h 43"/>
                <a:gd name="T60" fmla="*/ 74 w 138"/>
                <a:gd name="T61" fmla="*/ 18 h 43"/>
                <a:gd name="T62" fmla="*/ 76 w 138"/>
                <a:gd name="T63" fmla="*/ 20 h 43"/>
                <a:gd name="T64" fmla="*/ 78 w 138"/>
                <a:gd name="T65" fmla="*/ 21 h 43"/>
                <a:gd name="T66" fmla="*/ 77 w 138"/>
                <a:gd name="T67" fmla="*/ 22 h 43"/>
                <a:gd name="T68" fmla="*/ 98 w 138"/>
                <a:gd name="T69" fmla="*/ 43 h 43"/>
                <a:gd name="T70" fmla="*/ 118 w 138"/>
                <a:gd name="T71" fmla="*/ 22 h 43"/>
                <a:gd name="T72" fmla="*/ 118 w 138"/>
                <a:gd name="T73" fmla="*/ 20 h 43"/>
                <a:gd name="T74" fmla="*/ 137 w 138"/>
                <a:gd name="T75" fmla="*/ 4 h 43"/>
                <a:gd name="T76" fmla="*/ 137 w 138"/>
                <a:gd name="T77" fmla="*/ 1 h 43"/>
                <a:gd name="T78" fmla="*/ 40 w 138"/>
                <a:gd name="T79" fmla="*/ 40 h 43"/>
                <a:gd name="T80" fmla="*/ 23 w 138"/>
                <a:gd name="T81" fmla="*/ 22 h 43"/>
                <a:gd name="T82" fmla="*/ 23 w 138"/>
                <a:gd name="T83" fmla="*/ 20 h 43"/>
                <a:gd name="T84" fmla="*/ 24 w 138"/>
                <a:gd name="T85" fmla="*/ 19 h 43"/>
                <a:gd name="T86" fmla="*/ 40 w 138"/>
                <a:gd name="T87" fmla="*/ 9 h 43"/>
                <a:gd name="T88" fmla="*/ 56 w 138"/>
                <a:gd name="T89" fmla="*/ 22 h 43"/>
                <a:gd name="T90" fmla="*/ 40 w 138"/>
                <a:gd name="T91" fmla="*/ 40 h 43"/>
                <a:gd name="T92" fmla="*/ 98 w 138"/>
                <a:gd name="T93" fmla="*/ 40 h 43"/>
                <a:gd name="T94" fmla="*/ 81 w 138"/>
                <a:gd name="T95" fmla="*/ 22 h 43"/>
                <a:gd name="T96" fmla="*/ 98 w 138"/>
                <a:gd name="T97" fmla="*/ 9 h 43"/>
                <a:gd name="T98" fmla="*/ 114 w 138"/>
                <a:gd name="T99" fmla="*/ 19 h 43"/>
                <a:gd name="T100" fmla="*/ 114 w 138"/>
                <a:gd name="T101" fmla="*/ 20 h 43"/>
                <a:gd name="T102" fmla="*/ 114 w 138"/>
                <a:gd name="T103" fmla="*/ 22 h 43"/>
                <a:gd name="T104" fmla="*/ 98 w 138"/>
                <a:gd name="T10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8" h="43">
                  <a:moveTo>
                    <a:pt x="137" y="1"/>
                  </a:moveTo>
                  <a:cubicBezTo>
                    <a:pt x="137" y="0"/>
                    <a:pt x="135" y="0"/>
                    <a:pt x="135" y="1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14" y="10"/>
                    <a:pt x="107" y="5"/>
                    <a:pt x="98" y="5"/>
                  </a:cubicBezTo>
                  <a:cubicBezTo>
                    <a:pt x="88" y="5"/>
                    <a:pt x="80" y="10"/>
                    <a:pt x="78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5"/>
                    <a:pt x="74" y="14"/>
                    <a:pt x="73" y="14"/>
                  </a:cubicBezTo>
                  <a:cubicBezTo>
                    <a:pt x="72" y="13"/>
                    <a:pt x="71" y="13"/>
                    <a:pt x="71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7" y="13"/>
                    <a:pt x="66" y="13"/>
                    <a:pt x="65" y="14"/>
                  </a:cubicBezTo>
                  <a:cubicBezTo>
                    <a:pt x="64" y="14"/>
                    <a:pt x="63" y="15"/>
                    <a:pt x="62" y="15"/>
                  </a:cubicBezTo>
                  <a:cubicBezTo>
                    <a:pt x="61" y="16"/>
                    <a:pt x="60" y="17"/>
                    <a:pt x="59" y="18"/>
                  </a:cubicBezTo>
                  <a:cubicBezTo>
                    <a:pt x="57" y="10"/>
                    <a:pt x="49" y="5"/>
                    <a:pt x="40" y="5"/>
                  </a:cubicBezTo>
                  <a:cubicBezTo>
                    <a:pt x="31" y="5"/>
                    <a:pt x="24" y="10"/>
                    <a:pt x="21" y="16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1"/>
                    <a:pt x="20" y="21"/>
                    <a:pt x="20" y="22"/>
                  </a:cubicBezTo>
                  <a:cubicBezTo>
                    <a:pt x="20" y="32"/>
                    <a:pt x="28" y="43"/>
                    <a:pt x="40" y="43"/>
                  </a:cubicBezTo>
                  <a:cubicBezTo>
                    <a:pt x="51" y="43"/>
                    <a:pt x="60" y="32"/>
                    <a:pt x="60" y="22"/>
                  </a:cubicBezTo>
                  <a:cubicBezTo>
                    <a:pt x="60" y="22"/>
                    <a:pt x="60" y="21"/>
                    <a:pt x="60" y="21"/>
                  </a:cubicBezTo>
                  <a:cubicBezTo>
                    <a:pt x="60" y="20"/>
                    <a:pt x="61" y="20"/>
                    <a:pt x="61" y="20"/>
                  </a:cubicBezTo>
                  <a:cubicBezTo>
                    <a:pt x="62" y="19"/>
                    <a:pt x="63" y="18"/>
                    <a:pt x="63" y="18"/>
                  </a:cubicBezTo>
                  <a:cubicBezTo>
                    <a:pt x="64" y="18"/>
                    <a:pt x="65" y="17"/>
                    <a:pt x="66" y="17"/>
                  </a:cubicBezTo>
                  <a:cubicBezTo>
                    <a:pt x="67" y="17"/>
                    <a:pt x="68" y="17"/>
                    <a:pt x="69" y="17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7"/>
                    <a:pt x="71" y="17"/>
                    <a:pt x="72" y="17"/>
                  </a:cubicBezTo>
                  <a:cubicBezTo>
                    <a:pt x="72" y="17"/>
                    <a:pt x="73" y="18"/>
                    <a:pt x="74" y="18"/>
                  </a:cubicBezTo>
                  <a:cubicBezTo>
                    <a:pt x="75" y="18"/>
                    <a:pt x="76" y="19"/>
                    <a:pt x="76" y="20"/>
                  </a:cubicBezTo>
                  <a:cubicBezTo>
                    <a:pt x="77" y="20"/>
                    <a:pt x="77" y="20"/>
                    <a:pt x="78" y="21"/>
                  </a:cubicBezTo>
                  <a:cubicBezTo>
                    <a:pt x="77" y="21"/>
                    <a:pt x="77" y="22"/>
                    <a:pt x="77" y="22"/>
                  </a:cubicBezTo>
                  <a:cubicBezTo>
                    <a:pt x="77" y="32"/>
                    <a:pt x="86" y="43"/>
                    <a:pt x="98" y="43"/>
                  </a:cubicBezTo>
                  <a:cubicBezTo>
                    <a:pt x="109" y="43"/>
                    <a:pt x="118" y="32"/>
                    <a:pt x="118" y="22"/>
                  </a:cubicBezTo>
                  <a:cubicBezTo>
                    <a:pt x="118" y="21"/>
                    <a:pt x="118" y="21"/>
                    <a:pt x="118" y="20"/>
                  </a:cubicBezTo>
                  <a:cubicBezTo>
                    <a:pt x="137" y="4"/>
                    <a:pt x="137" y="4"/>
                    <a:pt x="137" y="4"/>
                  </a:cubicBezTo>
                  <a:cubicBezTo>
                    <a:pt x="138" y="3"/>
                    <a:pt x="138" y="2"/>
                    <a:pt x="137" y="1"/>
                  </a:cubicBezTo>
                  <a:close/>
                  <a:moveTo>
                    <a:pt x="40" y="40"/>
                  </a:moveTo>
                  <a:cubicBezTo>
                    <a:pt x="31" y="40"/>
                    <a:pt x="23" y="30"/>
                    <a:pt x="23" y="22"/>
                  </a:cubicBezTo>
                  <a:cubicBezTo>
                    <a:pt x="23" y="21"/>
                    <a:pt x="23" y="21"/>
                    <a:pt x="23" y="20"/>
                  </a:cubicBezTo>
                  <a:cubicBezTo>
                    <a:pt x="24" y="20"/>
                    <a:pt x="24" y="19"/>
                    <a:pt x="24" y="19"/>
                  </a:cubicBezTo>
                  <a:cubicBezTo>
                    <a:pt x="25" y="13"/>
                    <a:pt x="31" y="9"/>
                    <a:pt x="40" y="9"/>
                  </a:cubicBezTo>
                  <a:cubicBezTo>
                    <a:pt x="49" y="9"/>
                    <a:pt x="56" y="14"/>
                    <a:pt x="56" y="22"/>
                  </a:cubicBezTo>
                  <a:cubicBezTo>
                    <a:pt x="56" y="30"/>
                    <a:pt x="49" y="40"/>
                    <a:pt x="40" y="40"/>
                  </a:cubicBezTo>
                  <a:close/>
                  <a:moveTo>
                    <a:pt x="98" y="40"/>
                  </a:moveTo>
                  <a:cubicBezTo>
                    <a:pt x="88" y="40"/>
                    <a:pt x="81" y="30"/>
                    <a:pt x="81" y="22"/>
                  </a:cubicBezTo>
                  <a:cubicBezTo>
                    <a:pt x="81" y="14"/>
                    <a:pt x="88" y="9"/>
                    <a:pt x="98" y="9"/>
                  </a:cubicBezTo>
                  <a:cubicBezTo>
                    <a:pt x="106" y="9"/>
                    <a:pt x="112" y="13"/>
                    <a:pt x="114" y="19"/>
                  </a:cubicBezTo>
                  <a:cubicBezTo>
                    <a:pt x="114" y="19"/>
                    <a:pt x="114" y="20"/>
                    <a:pt x="114" y="20"/>
                  </a:cubicBezTo>
                  <a:cubicBezTo>
                    <a:pt x="114" y="21"/>
                    <a:pt x="114" y="21"/>
                    <a:pt x="114" y="22"/>
                  </a:cubicBezTo>
                  <a:cubicBezTo>
                    <a:pt x="114" y="30"/>
                    <a:pt x="107" y="40"/>
                    <a:pt x="98" y="40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2" name="Freeform 360">
              <a:extLst>
                <a:ext uri="{FF2B5EF4-FFF2-40B4-BE49-F238E27FC236}">
                  <a16:creationId xmlns:a16="http://schemas.microsoft.com/office/drawing/2014/main" xmlns="" id="{AE1D2252-A250-F140-A834-3D7AA5984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5237" y="7105079"/>
              <a:ext cx="266700" cy="201613"/>
            </a:xfrm>
            <a:custGeom>
              <a:avLst/>
              <a:gdLst>
                <a:gd name="T0" fmla="*/ 13 w 28"/>
                <a:gd name="T1" fmla="*/ 0 h 21"/>
                <a:gd name="T2" fmla="*/ 0 w 28"/>
                <a:gd name="T3" fmla="*/ 4 h 21"/>
                <a:gd name="T4" fmla="*/ 12 w 28"/>
                <a:gd name="T5" fmla="*/ 1 h 21"/>
                <a:gd name="T6" fmla="*/ 26 w 28"/>
                <a:gd name="T7" fmla="*/ 10 h 21"/>
                <a:gd name="T8" fmla="*/ 22 w 28"/>
                <a:gd name="T9" fmla="*/ 21 h 21"/>
                <a:gd name="T10" fmla="*/ 28 w 28"/>
                <a:gd name="T11" fmla="*/ 9 h 21"/>
                <a:gd name="T12" fmla="*/ 13 w 28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1">
                  <a:moveTo>
                    <a:pt x="13" y="0"/>
                  </a:moveTo>
                  <a:cubicBezTo>
                    <a:pt x="9" y="0"/>
                    <a:pt x="3" y="1"/>
                    <a:pt x="0" y="4"/>
                  </a:cubicBezTo>
                  <a:cubicBezTo>
                    <a:pt x="3" y="2"/>
                    <a:pt x="8" y="1"/>
                    <a:pt x="12" y="1"/>
                  </a:cubicBezTo>
                  <a:cubicBezTo>
                    <a:pt x="17" y="1"/>
                    <a:pt x="26" y="2"/>
                    <a:pt x="26" y="10"/>
                  </a:cubicBezTo>
                  <a:cubicBezTo>
                    <a:pt x="26" y="14"/>
                    <a:pt x="25" y="18"/>
                    <a:pt x="22" y="21"/>
                  </a:cubicBezTo>
                  <a:cubicBezTo>
                    <a:pt x="25" y="18"/>
                    <a:pt x="28" y="13"/>
                    <a:pt x="28" y="9"/>
                  </a:cubicBezTo>
                  <a:cubicBezTo>
                    <a:pt x="28" y="1"/>
                    <a:pt x="18" y="0"/>
                    <a:pt x="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3" name="Freeform 361">
              <a:extLst>
                <a:ext uri="{FF2B5EF4-FFF2-40B4-BE49-F238E27FC236}">
                  <a16:creationId xmlns:a16="http://schemas.microsoft.com/office/drawing/2014/main" xmlns="" id="{EFA9338A-CD25-3346-8F00-DDBE2DA7F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8162" y="7105079"/>
              <a:ext cx="266700" cy="201613"/>
            </a:xfrm>
            <a:custGeom>
              <a:avLst/>
              <a:gdLst>
                <a:gd name="T0" fmla="*/ 14 w 28"/>
                <a:gd name="T1" fmla="*/ 0 h 21"/>
                <a:gd name="T2" fmla="*/ 0 w 28"/>
                <a:gd name="T3" fmla="*/ 4 h 21"/>
                <a:gd name="T4" fmla="*/ 12 w 28"/>
                <a:gd name="T5" fmla="*/ 1 h 21"/>
                <a:gd name="T6" fmla="*/ 27 w 28"/>
                <a:gd name="T7" fmla="*/ 10 h 21"/>
                <a:gd name="T8" fmla="*/ 23 w 28"/>
                <a:gd name="T9" fmla="*/ 21 h 21"/>
                <a:gd name="T10" fmla="*/ 28 w 28"/>
                <a:gd name="T11" fmla="*/ 9 h 21"/>
                <a:gd name="T12" fmla="*/ 14 w 28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1">
                  <a:moveTo>
                    <a:pt x="14" y="0"/>
                  </a:moveTo>
                  <a:cubicBezTo>
                    <a:pt x="10" y="0"/>
                    <a:pt x="3" y="1"/>
                    <a:pt x="0" y="4"/>
                  </a:cubicBezTo>
                  <a:cubicBezTo>
                    <a:pt x="4" y="2"/>
                    <a:pt x="9" y="1"/>
                    <a:pt x="12" y="1"/>
                  </a:cubicBezTo>
                  <a:cubicBezTo>
                    <a:pt x="18" y="1"/>
                    <a:pt x="27" y="2"/>
                    <a:pt x="27" y="10"/>
                  </a:cubicBezTo>
                  <a:cubicBezTo>
                    <a:pt x="27" y="14"/>
                    <a:pt x="26" y="18"/>
                    <a:pt x="23" y="21"/>
                  </a:cubicBezTo>
                  <a:cubicBezTo>
                    <a:pt x="26" y="18"/>
                    <a:pt x="28" y="13"/>
                    <a:pt x="28" y="9"/>
                  </a:cubicBezTo>
                  <a:cubicBezTo>
                    <a:pt x="28" y="1"/>
                    <a:pt x="19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4" name="Freeform 362">
              <a:extLst>
                <a:ext uri="{FF2B5EF4-FFF2-40B4-BE49-F238E27FC236}">
                  <a16:creationId xmlns:a16="http://schemas.microsoft.com/office/drawing/2014/main" xmlns="" id="{4494EE35-9CB3-1A47-A631-062C0206B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812" y="6185917"/>
              <a:ext cx="133350" cy="508000"/>
            </a:xfrm>
            <a:custGeom>
              <a:avLst/>
              <a:gdLst>
                <a:gd name="T0" fmla="*/ 9 w 14"/>
                <a:gd name="T1" fmla="*/ 29 h 53"/>
                <a:gd name="T2" fmla="*/ 9 w 14"/>
                <a:gd name="T3" fmla="*/ 2 h 53"/>
                <a:gd name="T4" fmla="*/ 5 w 14"/>
                <a:gd name="T5" fmla="*/ 0 h 53"/>
                <a:gd name="T6" fmla="*/ 5 w 14"/>
                <a:gd name="T7" fmla="*/ 29 h 53"/>
                <a:gd name="T8" fmla="*/ 0 w 14"/>
                <a:gd name="T9" fmla="*/ 53 h 53"/>
                <a:gd name="T10" fmla="*/ 7 w 14"/>
                <a:gd name="T11" fmla="*/ 53 h 53"/>
                <a:gd name="T12" fmla="*/ 13 w 14"/>
                <a:gd name="T13" fmla="*/ 53 h 53"/>
                <a:gd name="T14" fmla="*/ 9 w 14"/>
                <a:gd name="T15" fmla="*/ 2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53">
                  <a:moveTo>
                    <a:pt x="9" y="29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33"/>
                    <a:pt x="0" y="53"/>
                    <a:pt x="0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33"/>
                    <a:pt x="9" y="29"/>
                  </a:cubicBezTo>
                  <a:close/>
                </a:path>
              </a:pathLst>
            </a:custGeom>
            <a:solidFill>
              <a:srgbClr val="81BB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5" name="Freeform 363">
              <a:extLst>
                <a:ext uri="{FF2B5EF4-FFF2-40B4-BE49-F238E27FC236}">
                  <a16:creationId xmlns:a16="http://schemas.microsoft.com/office/drawing/2014/main" xmlns="" id="{180D6B74-762F-784C-BDE1-1998B6ECD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762" y="5860479"/>
              <a:ext cx="1630363" cy="593725"/>
            </a:xfrm>
            <a:custGeom>
              <a:avLst/>
              <a:gdLst>
                <a:gd name="T0" fmla="*/ 34 w 171"/>
                <a:gd name="T1" fmla="*/ 62 h 62"/>
                <a:gd name="T2" fmla="*/ 34 w 171"/>
                <a:gd name="T3" fmla="*/ 47 h 62"/>
                <a:gd name="T4" fmla="*/ 0 w 171"/>
                <a:gd name="T5" fmla="*/ 32 h 62"/>
                <a:gd name="T6" fmla="*/ 91 w 171"/>
                <a:gd name="T7" fmla="*/ 0 h 62"/>
                <a:gd name="T8" fmla="*/ 171 w 171"/>
                <a:gd name="T9" fmla="*/ 35 h 62"/>
                <a:gd name="T10" fmla="*/ 140 w 171"/>
                <a:gd name="T11" fmla="*/ 50 h 62"/>
                <a:gd name="T12" fmla="*/ 141 w 171"/>
                <a:gd name="T13" fmla="*/ 62 h 62"/>
                <a:gd name="T14" fmla="*/ 34 w 171"/>
                <a:gd name="T1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1" h="62">
                  <a:moveTo>
                    <a:pt x="34" y="62"/>
                  </a:moveTo>
                  <a:cubicBezTo>
                    <a:pt x="34" y="47"/>
                    <a:pt x="34" y="47"/>
                    <a:pt x="34" y="4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40" y="50"/>
                    <a:pt x="140" y="50"/>
                    <a:pt x="140" y="50"/>
                  </a:cubicBezTo>
                  <a:cubicBezTo>
                    <a:pt x="141" y="62"/>
                    <a:pt x="141" y="62"/>
                    <a:pt x="141" y="62"/>
                  </a:cubicBezTo>
                  <a:cubicBezTo>
                    <a:pt x="141" y="62"/>
                    <a:pt x="96" y="48"/>
                    <a:pt x="34" y="62"/>
                  </a:cubicBezTo>
                  <a:close/>
                </a:path>
              </a:pathLst>
            </a:custGeom>
            <a:solidFill>
              <a:srgbClr val="4141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6" name="Freeform 364">
              <a:extLst>
                <a:ext uri="{FF2B5EF4-FFF2-40B4-BE49-F238E27FC236}">
                  <a16:creationId xmlns:a16="http://schemas.microsoft.com/office/drawing/2014/main" xmlns="" id="{8E1D1BA2-4EB7-504E-9B24-57826F48F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612" y="6263704"/>
              <a:ext cx="1019175" cy="190500"/>
            </a:xfrm>
            <a:custGeom>
              <a:avLst/>
              <a:gdLst>
                <a:gd name="T0" fmla="*/ 0 w 107"/>
                <a:gd name="T1" fmla="*/ 20 h 20"/>
                <a:gd name="T2" fmla="*/ 0 w 107"/>
                <a:gd name="T3" fmla="*/ 6 h 20"/>
                <a:gd name="T4" fmla="*/ 56 w 107"/>
                <a:gd name="T5" fmla="*/ 0 h 20"/>
                <a:gd name="T6" fmla="*/ 106 w 107"/>
                <a:gd name="T7" fmla="*/ 8 h 20"/>
                <a:gd name="T8" fmla="*/ 107 w 107"/>
                <a:gd name="T9" fmla="*/ 20 h 20"/>
                <a:gd name="T10" fmla="*/ 0 w 107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0">
                  <a:moveTo>
                    <a:pt x="0" y="2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36" y="0"/>
                    <a:pt x="56" y="0"/>
                  </a:cubicBezTo>
                  <a:cubicBezTo>
                    <a:pt x="76" y="0"/>
                    <a:pt x="106" y="8"/>
                    <a:pt x="106" y="8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107" y="20"/>
                    <a:pt x="62" y="6"/>
                    <a:pt x="0" y="20"/>
                  </a:cubicBezTo>
                  <a:close/>
                </a:path>
              </a:pathLst>
            </a:custGeom>
            <a:solidFill>
              <a:srgbClr val="323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1017" name="Freeform 737">
            <a:extLst>
              <a:ext uri="{FF2B5EF4-FFF2-40B4-BE49-F238E27FC236}">
                <a16:creationId xmlns:a16="http://schemas.microsoft.com/office/drawing/2014/main" xmlns="" id="{4DA5AFA6-CC97-6D4E-A65D-F73BF8BE4F50}"/>
              </a:ext>
            </a:extLst>
          </p:cNvPr>
          <p:cNvSpPr/>
          <p:nvPr/>
        </p:nvSpPr>
        <p:spPr>
          <a:xfrm rot="10800000">
            <a:off x="17953037" y="102021"/>
            <a:ext cx="5736647" cy="3301158"/>
          </a:xfrm>
          <a:custGeom>
            <a:avLst/>
            <a:gdLst>
              <a:gd name="connsiteX0" fmla="*/ 2400302 w 11156013"/>
              <a:gd name="connsiteY0" fmla="*/ 0 h 5954766"/>
              <a:gd name="connsiteX1" fmla="*/ 4097572 w 11156013"/>
              <a:gd name="connsiteY1" fmla="*/ 703032 h 5954766"/>
              <a:gd name="connsiteX2" fmla="*/ 4123125 w 11156013"/>
              <a:gd name="connsiteY2" fmla="*/ 731147 h 5954766"/>
              <a:gd name="connsiteX3" fmla="*/ 4319372 w 11156013"/>
              <a:gd name="connsiteY3" fmla="*/ 636610 h 5954766"/>
              <a:gd name="connsiteX4" fmla="*/ 5396738 w 11156013"/>
              <a:gd name="connsiteY4" fmla="*/ 419100 h 5954766"/>
              <a:gd name="connsiteX5" fmla="*/ 7532534 w 11156013"/>
              <a:gd name="connsiteY5" fmla="*/ 1426334 h 5954766"/>
              <a:gd name="connsiteX6" fmla="*/ 7607238 w 11156013"/>
              <a:gd name="connsiteY6" fmla="*/ 1526235 h 5954766"/>
              <a:gd name="connsiteX7" fmla="*/ 7694615 w 11156013"/>
              <a:gd name="connsiteY7" fmla="*/ 1460896 h 5954766"/>
              <a:gd name="connsiteX8" fmla="*/ 8610605 w 11156013"/>
              <a:gd name="connsiteY8" fmla="*/ 1181100 h 5954766"/>
              <a:gd name="connsiteX9" fmla="*/ 9391517 w 11156013"/>
              <a:gd name="connsiteY9" fmla="*/ 1378834 h 5954766"/>
              <a:gd name="connsiteX10" fmla="*/ 9481362 w 11156013"/>
              <a:gd name="connsiteY10" fmla="*/ 1433416 h 5954766"/>
              <a:gd name="connsiteX11" fmla="*/ 9496719 w 11156013"/>
              <a:gd name="connsiteY11" fmla="*/ 1405124 h 5954766"/>
              <a:gd name="connsiteX12" fmla="*/ 10248906 w 11156013"/>
              <a:gd name="connsiteY12" fmla="*/ 1005189 h 5954766"/>
              <a:gd name="connsiteX13" fmla="*/ 11156013 w 11156013"/>
              <a:gd name="connsiteY13" fmla="*/ 1912295 h 5954766"/>
              <a:gd name="connsiteX14" fmla="*/ 10341652 w 11156013"/>
              <a:gd name="connsiteY14" fmla="*/ 2814718 h 5954766"/>
              <a:gd name="connsiteX15" fmla="*/ 10248907 w 11156013"/>
              <a:gd name="connsiteY15" fmla="*/ 2819401 h 5954766"/>
              <a:gd name="connsiteX16" fmla="*/ 10240449 w 11156013"/>
              <a:gd name="connsiteY16" fmla="*/ 2986907 h 5954766"/>
              <a:gd name="connsiteX17" fmla="*/ 8610605 w 11156013"/>
              <a:gd name="connsiteY17" fmla="*/ 4457700 h 5954766"/>
              <a:gd name="connsiteX18" fmla="*/ 7972904 w 11156013"/>
              <a:gd name="connsiteY18" fmla="*/ 4328954 h 5954766"/>
              <a:gd name="connsiteX19" fmla="*/ 7926650 w 11156013"/>
              <a:gd name="connsiteY19" fmla="*/ 4306673 h 5954766"/>
              <a:gd name="connsiteX20" fmla="*/ 7830510 w 11156013"/>
              <a:gd name="connsiteY20" fmla="*/ 4506247 h 5954766"/>
              <a:gd name="connsiteX21" fmla="*/ 5396738 w 11156013"/>
              <a:gd name="connsiteY21" fmla="*/ 5954766 h 5954766"/>
              <a:gd name="connsiteX22" fmla="*/ 3101606 w 11156013"/>
              <a:gd name="connsiteY22" fmla="*/ 4734455 h 5954766"/>
              <a:gd name="connsiteX23" fmla="*/ 3081345 w 11156013"/>
              <a:gd name="connsiteY23" fmla="*/ 4701104 h 5954766"/>
              <a:gd name="connsiteX24" fmla="*/ 2884046 w 11156013"/>
              <a:gd name="connsiteY24" fmla="*/ 4751835 h 5954766"/>
              <a:gd name="connsiteX25" fmla="*/ 2400302 w 11156013"/>
              <a:gd name="connsiteY25" fmla="*/ 4800600 h 5954766"/>
              <a:gd name="connsiteX26" fmla="*/ 0 w 11156013"/>
              <a:gd name="connsiteY26" fmla="*/ 2400300 h 5954766"/>
              <a:gd name="connsiteX27" fmla="*/ 2400302 w 11156013"/>
              <a:gd name="connsiteY27" fmla="*/ 0 h 595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1156013" h="5954766">
                <a:moveTo>
                  <a:pt x="2400302" y="0"/>
                </a:moveTo>
                <a:cubicBezTo>
                  <a:pt x="3063127" y="0"/>
                  <a:pt x="3663202" y="268663"/>
                  <a:pt x="4097572" y="703032"/>
                </a:cubicBezTo>
                <a:lnTo>
                  <a:pt x="4123125" y="731147"/>
                </a:lnTo>
                <a:lnTo>
                  <a:pt x="4319372" y="636610"/>
                </a:lnTo>
                <a:cubicBezTo>
                  <a:pt x="4650511" y="496550"/>
                  <a:pt x="5014580" y="419100"/>
                  <a:pt x="5396738" y="419100"/>
                </a:cubicBezTo>
                <a:cubicBezTo>
                  <a:pt x="6256594" y="419100"/>
                  <a:pt x="7024872" y="811191"/>
                  <a:pt x="7532534" y="1426334"/>
                </a:cubicBezTo>
                <a:lnTo>
                  <a:pt x="7607238" y="1526235"/>
                </a:lnTo>
                <a:lnTo>
                  <a:pt x="7694615" y="1460896"/>
                </a:lnTo>
                <a:cubicBezTo>
                  <a:pt x="7956090" y="1284247"/>
                  <a:pt x="8271302" y="1181100"/>
                  <a:pt x="8610605" y="1181100"/>
                </a:cubicBezTo>
                <a:cubicBezTo>
                  <a:pt x="8893358" y="1181100"/>
                  <a:pt x="9159381" y="1252730"/>
                  <a:pt x="9391517" y="1378834"/>
                </a:cubicBezTo>
                <a:lnTo>
                  <a:pt x="9481362" y="1433416"/>
                </a:lnTo>
                <a:lnTo>
                  <a:pt x="9496719" y="1405124"/>
                </a:lnTo>
                <a:cubicBezTo>
                  <a:pt x="9659733" y="1163832"/>
                  <a:pt x="9935793" y="1005189"/>
                  <a:pt x="10248906" y="1005189"/>
                </a:cubicBezTo>
                <a:cubicBezTo>
                  <a:pt x="10749887" y="1005189"/>
                  <a:pt x="11156013" y="1411314"/>
                  <a:pt x="11156013" y="1912295"/>
                </a:cubicBezTo>
                <a:cubicBezTo>
                  <a:pt x="11156013" y="2381965"/>
                  <a:pt x="10799066" y="2768265"/>
                  <a:pt x="10341652" y="2814718"/>
                </a:cubicBezTo>
                <a:lnTo>
                  <a:pt x="10248907" y="2819401"/>
                </a:lnTo>
                <a:lnTo>
                  <a:pt x="10240449" y="2986907"/>
                </a:lnTo>
                <a:cubicBezTo>
                  <a:pt x="10156551" y="3813030"/>
                  <a:pt x="9458863" y="4457700"/>
                  <a:pt x="8610605" y="4457700"/>
                </a:cubicBezTo>
                <a:cubicBezTo>
                  <a:pt x="8384403" y="4457700"/>
                  <a:pt x="8168908" y="4411857"/>
                  <a:pt x="7972904" y="4328954"/>
                </a:cubicBezTo>
                <a:lnTo>
                  <a:pt x="7926650" y="4306673"/>
                </a:lnTo>
                <a:lnTo>
                  <a:pt x="7830510" y="4506247"/>
                </a:lnTo>
                <a:cubicBezTo>
                  <a:pt x="7361807" y="5369050"/>
                  <a:pt x="6447673" y="5954766"/>
                  <a:pt x="5396738" y="5954766"/>
                </a:cubicBezTo>
                <a:cubicBezTo>
                  <a:pt x="4441342" y="5954766"/>
                  <a:pt x="3599006" y="5470703"/>
                  <a:pt x="3101606" y="4734455"/>
                </a:cubicBezTo>
                <a:lnTo>
                  <a:pt x="3081345" y="4701104"/>
                </a:lnTo>
                <a:lnTo>
                  <a:pt x="2884046" y="4751835"/>
                </a:lnTo>
                <a:cubicBezTo>
                  <a:pt x="2727793" y="4783809"/>
                  <a:pt x="2566008" y="4800600"/>
                  <a:pt x="2400302" y="4800600"/>
                </a:cubicBezTo>
                <a:cubicBezTo>
                  <a:pt x="1074652" y="4800600"/>
                  <a:pt x="0" y="3725949"/>
                  <a:pt x="0" y="2400300"/>
                </a:cubicBezTo>
                <a:cubicBezTo>
                  <a:pt x="0" y="1074651"/>
                  <a:pt x="1074652" y="0"/>
                  <a:pt x="240030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16547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/>
          <p:cNvGrpSpPr/>
          <p:nvPr/>
        </p:nvGrpSpPr>
        <p:grpSpPr>
          <a:xfrm>
            <a:off x="4615731" y="396009"/>
            <a:ext cx="12802593" cy="1218602"/>
            <a:chOff x="9025091" y="761028"/>
            <a:chExt cx="6472698" cy="1218602"/>
          </a:xfrm>
        </p:grpSpPr>
        <p:sp>
          <p:nvSpPr>
            <p:cNvPr id="182" name="TextBox 181"/>
            <p:cNvSpPr txBox="1"/>
            <p:nvPr/>
          </p:nvSpPr>
          <p:spPr>
            <a:xfrm>
              <a:off x="9025091" y="761028"/>
              <a:ext cx="647269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400" b="1" dirty="0">
                  <a:solidFill>
                    <a:srgbClr val="002060"/>
                  </a:solidFill>
                  <a:latin typeface="Lato Black" charset="0"/>
                  <a:ea typeface="Lato Black" charset="0"/>
                  <a:cs typeface="Lato Black" charset="0"/>
                </a:rPr>
                <a:t>ВАЖНЫЕ КАЧЕСТВА ЛИЧНОСТИ</a:t>
              </a:r>
              <a:endParaRPr lang="en-US" sz="5400" b="1" dirty="0">
                <a:solidFill>
                  <a:srgbClr val="002060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grpSp>
          <p:nvGrpSpPr>
            <p:cNvPr id="183" name="กลุ่ม 1"/>
            <p:cNvGrpSpPr/>
            <p:nvPr/>
          </p:nvGrpSpPr>
          <p:grpSpPr>
            <a:xfrm>
              <a:off x="10409237" y="1752600"/>
              <a:ext cx="3429001" cy="227030"/>
              <a:chOff x="731836" y="7607630"/>
              <a:chExt cx="3657601" cy="240970"/>
            </a:xfrm>
          </p:grpSpPr>
          <p:sp>
            <p:nvSpPr>
              <p:cNvPr id="184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5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6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7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8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9" name="Rectangle 16"/>
              <p:cNvSpPr/>
              <p:nvPr/>
            </p:nvSpPr>
            <p:spPr>
              <a:xfrm flipV="1">
                <a:off x="3845205" y="7607630"/>
                <a:ext cx="544232" cy="24097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95" name="Freeform 9"/>
          <p:cNvSpPr>
            <a:spLocks noEditPoints="1"/>
          </p:cNvSpPr>
          <p:nvPr/>
        </p:nvSpPr>
        <p:spPr bwMode="auto">
          <a:xfrm>
            <a:off x="12085084" y="4458154"/>
            <a:ext cx="8765557" cy="1808216"/>
          </a:xfrm>
          <a:custGeom>
            <a:avLst/>
            <a:gdLst>
              <a:gd name="T0" fmla="*/ 346 w 390"/>
              <a:gd name="T1" fmla="*/ 0 h 90"/>
              <a:gd name="T2" fmla="*/ 0 w 390"/>
              <a:gd name="T3" fmla="*/ 0 h 90"/>
              <a:gd name="T4" fmla="*/ 0 w 390"/>
              <a:gd name="T5" fmla="*/ 90 h 90"/>
              <a:gd name="T6" fmla="*/ 346 w 390"/>
              <a:gd name="T7" fmla="*/ 90 h 90"/>
              <a:gd name="T8" fmla="*/ 390 w 390"/>
              <a:gd name="T9" fmla="*/ 45 h 90"/>
              <a:gd name="T10" fmla="*/ 346 w 390"/>
              <a:gd name="T11" fmla="*/ 0 h 90"/>
              <a:gd name="T12" fmla="*/ 340 w 390"/>
              <a:gd name="T13" fmla="*/ 69 h 90"/>
              <a:gd name="T14" fmla="*/ 313 w 390"/>
              <a:gd name="T15" fmla="*/ 42 h 90"/>
              <a:gd name="T16" fmla="*/ 340 w 390"/>
              <a:gd name="T17" fmla="*/ 15 h 90"/>
              <a:gd name="T18" fmla="*/ 367 w 390"/>
              <a:gd name="T19" fmla="*/ 42 h 90"/>
              <a:gd name="T20" fmla="*/ 340 w 390"/>
              <a:gd name="T21" fmla="*/ 69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0" h="90">
                <a:moveTo>
                  <a:pt x="34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0"/>
                  <a:pt x="0" y="90"/>
                  <a:pt x="0" y="90"/>
                </a:cubicBezTo>
                <a:cubicBezTo>
                  <a:pt x="346" y="90"/>
                  <a:pt x="346" y="90"/>
                  <a:pt x="346" y="90"/>
                </a:cubicBezTo>
                <a:cubicBezTo>
                  <a:pt x="390" y="45"/>
                  <a:pt x="390" y="45"/>
                  <a:pt x="390" y="45"/>
                </a:cubicBezTo>
                <a:lnTo>
                  <a:pt x="346" y="0"/>
                </a:lnTo>
                <a:close/>
                <a:moveTo>
                  <a:pt x="340" y="69"/>
                </a:moveTo>
                <a:cubicBezTo>
                  <a:pt x="325" y="69"/>
                  <a:pt x="313" y="57"/>
                  <a:pt x="313" y="42"/>
                </a:cubicBezTo>
                <a:cubicBezTo>
                  <a:pt x="313" y="27"/>
                  <a:pt x="325" y="15"/>
                  <a:pt x="340" y="15"/>
                </a:cubicBezTo>
                <a:cubicBezTo>
                  <a:pt x="355" y="15"/>
                  <a:pt x="367" y="27"/>
                  <a:pt x="367" y="42"/>
                </a:cubicBezTo>
                <a:cubicBezTo>
                  <a:pt x="367" y="57"/>
                  <a:pt x="355" y="69"/>
                  <a:pt x="340" y="6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202" name="TextBox 201"/>
          <p:cNvSpPr txBox="1"/>
          <p:nvPr/>
        </p:nvSpPr>
        <p:spPr>
          <a:xfrm>
            <a:off x="14008120" y="10243184"/>
            <a:ext cx="4281999" cy="960227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Lorem Ipsum has two main data statistical important.</a:t>
            </a:r>
          </a:p>
        </p:txBody>
      </p:sp>
      <p:sp>
        <p:nvSpPr>
          <p:cNvPr id="205" name="Freeform 204"/>
          <p:cNvSpPr>
            <a:spLocks noEditPoints="1"/>
          </p:cNvSpPr>
          <p:nvPr/>
        </p:nvSpPr>
        <p:spPr bwMode="auto">
          <a:xfrm>
            <a:off x="12085085" y="6266370"/>
            <a:ext cx="10243634" cy="1808216"/>
          </a:xfrm>
          <a:custGeom>
            <a:avLst/>
            <a:gdLst>
              <a:gd name="T0" fmla="*/ 466 w 510"/>
              <a:gd name="T1" fmla="*/ 0 h 90"/>
              <a:gd name="T2" fmla="*/ 0 w 510"/>
              <a:gd name="T3" fmla="*/ 0 h 90"/>
              <a:gd name="T4" fmla="*/ 0 w 510"/>
              <a:gd name="T5" fmla="*/ 90 h 90"/>
              <a:gd name="T6" fmla="*/ 466 w 510"/>
              <a:gd name="T7" fmla="*/ 89 h 90"/>
              <a:gd name="T8" fmla="*/ 510 w 510"/>
              <a:gd name="T9" fmla="*/ 45 h 90"/>
              <a:gd name="T10" fmla="*/ 466 w 510"/>
              <a:gd name="T11" fmla="*/ 0 h 90"/>
              <a:gd name="T12" fmla="*/ 451 w 510"/>
              <a:gd name="T13" fmla="*/ 70 h 90"/>
              <a:gd name="T14" fmla="*/ 424 w 510"/>
              <a:gd name="T15" fmla="*/ 43 h 90"/>
              <a:gd name="T16" fmla="*/ 451 w 510"/>
              <a:gd name="T17" fmla="*/ 16 h 90"/>
              <a:gd name="T18" fmla="*/ 478 w 510"/>
              <a:gd name="T19" fmla="*/ 43 h 90"/>
              <a:gd name="T20" fmla="*/ 451 w 510"/>
              <a:gd name="T21" fmla="*/ 7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10" h="90">
                <a:moveTo>
                  <a:pt x="4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0"/>
                  <a:pt x="0" y="90"/>
                  <a:pt x="0" y="90"/>
                </a:cubicBezTo>
                <a:cubicBezTo>
                  <a:pt x="466" y="89"/>
                  <a:pt x="466" y="89"/>
                  <a:pt x="466" y="89"/>
                </a:cubicBezTo>
                <a:cubicBezTo>
                  <a:pt x="510" y="45"/>
                  <a:pt x="510" y="45"/>
                  <a:pt x="510" y="45"/>
                </a:cubicBezTo>
                <a:lnTo>
                  <a:pt x="466" y="0"/>
                </a:lnTo>
                <a:close/>
                <a:moveTo>
                  <a:pt x="451" y="70"/>
                </a:moveTo>
                <a:cubicBezTo>
                  <a:pt x="436" y="70"/>
                  <a:pt x="424" y="58"/>
                  <a:pt x="424" y="43"/>
                </a:cubicBezTo>
                <a:cubicBezTo>
                  <a:pt x="424" y="28"/>
                  <a:pt x="436" y="16"/>
                  <a:pt x="451" y="16"/>
                </a:cubicBezTo>
                <a:cubicBezTo>
                  <a:pt x="466" y="16"/>
                  <a:pt x="478" y="28"/>
                  <a:pt x="478" y="43"/>
                </a:cubicBezTo>
                <a:cubicBezTo>
                  <a:pt x="478" y="58"/>
                  <a:pt x="466" y="70"/>
                  <a:pt x="451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213" name="Freeform 212"/>
          <p:cNvSpPr>
            <a:spLocks noEditPoints="1"/>
          </p:cNvSpPr>
          <p:nvPr/>
        </p:nvSpPr>
        <p:spPr bwMode="auto">
          <a:xfrm>
            <a:off x="12085085" y="8053520"/>
            <a:ext cx="8958572" cy="1808216"/>
          </a:xfrm>
          <a:custGeom>
            <a:avLst/>
            <a:gdLst>
              <a:gd name="T0" fmla="*/ 402 w 446"/>
              <a:gd name="T1" fmla="*/ 0 h 90"/>
              <a:gd name="T2" fmla="*/ 0 w 446"/>
              <a:gd name="T3" fmla="*/ 1 h 90"/>
              <a:gd name="T4" fmla="*/ 0 w 446"/>
              <a:gd name="T5" fmla="*/ 90 h 90"/>
              <a:gd name="T6" fmla="*/ 402 w 446"/>
              <a:gd name="T7" fmla="*/ 90 h 90"/>
              <a:gd name="T8" fmla="*/ 446 w 446"/>
              <a:gd name="T9" fmla="*/ 45 h 90"/>
              <a:gd name="T10" fmla="*/ 402 w 446"/>
              <a:gd name="T11" fmla="*/ 0 h 90"/>
              <a:gd name="T12" fmla="*/ 388 w 446"/>
              <a:gd name="T13" fmla="*/ 70 h 90"/>
              <a:gd name="T14" fmla="*/ 361 w 446"/>
              <a:gd name="T15" fmla="*/ 43 h 90"/>
              <a:gd name="T16" fmla="*/ 388 w 446"/>
              <a:gd name="T17" fmla="*/ 16 h 90"/>
              <a:gd name="T18" fmla="*/ 415 w 446"/>
              <a:gd name="T19" fmla="*/ 43 h 90"/>
              <a:gd name="T20" fmla="*/ 388 w 446"/>
              <a:gd name="T21" fmla="*/ 7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46" h="90">
                <a:moveTo>
                  <a:pt x="402" y="0"/>
                </a:moveTo>
                <a:cubicBezTo>
                  <a:pt x="0" y="1"/>
                  <a:pt x="0" y="1"/>
                  <a:pt x="0" y="1"/>
                </a:cubicBezTo>
                <a:cubicBezTo>
                  <a:pt x="0" y="90"/>
                  <a:pt x="0" y="90"/>
                  <a:pt x="0" y="90"/>
                </a:cubicBezTo>
                <a:cubicBezTo>
                  <a:pt x="402" y="90"/>
                  <a:pt x="402" y="90"/>
                  <a:pt x="402" y="90"/>
                </a:cubicBezTo>
                <a:cubicBezTo>
                  <a:pt x="446" y="45"/>
                  <a:pt x="446" y="45"/>
                  <a:pt x="446" y="45"/>
                </a:cubicBezTo>
                <a:lnTo>
                  <a:pt x="402" y="0"/>
                </a:lnTo>
                <a:close/>
                <a:moveTo>
                  <a:pt x="388" y="70"/>
                </a:moveTo>
                <a:cubicBezTo>
                  <a:pt x="373" y="70"/>
                  <a:pt x="361" y="58"/>
                  <a:pt x="361" y="43"/>
                </a:cubicBezTo>
                <a:cubicBezTo>
                  <a:pt x="361" y="28"/>
                  <a:pt x="373" y="16"/>
                  <a:pt x="388" y="16"/>
                </a:cubicBezTo>
                <a:cubicBezTo>
                  <a:pt x="403" y="16"/>
                  <a:pt x="415" y="28"/>
                  <a:pt x="415" y="43"/>
                </a:cubicBezTo>
                <a:cubicBezTo>
                  <a:pt x="415" y="58"/>
                  <a:pt x="403" y="70"/>
                  <a:pt x="388" y="7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232" name="Picture 2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0093" y="4460490"/>
            <a:ext cx="1694226" cy="5446204"/>
          </a:xfrm>
          <a:prstGeom prst="rect">
            <a:avLst/>
          </a:prstGeom>
        </p:spPr>
      </p:pic>
      <p:sp>
        <p:nvSpPr>
          <p:cNvPr id="431" name="Freeform 430"/>
          <p:cNvSpPr/>
          <p:nvPr/>
        </p:nvSpPr>
        <p:spPr>
          <a:xfrm>
            <a:off x="-16271" y="15520"/>
            <a:ext cx="5268227" cy="3939485"/>
          </a:xfrm>
          <a:custGeom>
            <a:avLst/>
            <a:gdLst>
              <a:gd name="connsiteX0" fmla="*/ 0 w 5854473"/>
              <a:gd name="connsiteY0" fmla="*/ 0 h 4377869"/>
              <a:gd name="connsiteX1" fmla="*/ 5854473 w 5854473"/>
              <a:gd name="connsiteY1" fmla="*/ 0 h 4377869"/>
              <a:gd name="connsiteX2" fmla="*/ 5847796 w 5854473"/>
              <a:gd name="connsiteY2" fmla="*/ 46694 h 4377869"/>
              <a:gd name="connsiteX3" fmla="*/ 5363803 w 5854473"/>
              <a:gd name="connsiteY3" fmla="*/ 489800 h 4377869"/>
              <a:gd name="connsiteX4" fmla="*/ 5307562 w 5854473"/>
              <a:gd name="connsiteY4" fmla="*/ 492640 h 4377869"/>
              <a:gd name="connsiteX5" fmla="*/ 5302433 w 5854473"/>
              <a:gd name="connsiteY5" fmla="*/ 594217 h 4377869"/>
              <a:gd name="connsiteX6" fmla="*/ 4314081 w 5854473"/>
              <a:gd name="connsiteY6" fmla="*/ 1486119 h 4377869"/>
              <a:gd name="connsiteX7" fmla="*/ 3927374 w 5854473"/>
              <a:gd name="connsiteY7" fmla="*/ 1408046 h 4377869"/>
              <a:gd name="connsiteX8" fmla="*/ 3899325 w 5854473"/>
              <a:gd name="connsiteY8" fmla="*/ 1394535 h 4377869"/>
              <a:gd name="connsiteX9" fmla="*/ 3841025 w 5854473"/>
              <a:gd name="connsiteY9" fmla="*/ 1515559 h 4377869"/>
              <a:gd name="connsiteX10" fmla="*/ 2365163 w 5854473"/>
              <a:gd name="connsiteY10" fmla="*/ 2393953 h 4377869"/>
              <a:gd name="connsiteX11" fmla="*/ 2217117 w 5854473"/>
              <a:gd name="connsiteY11" fmla="*/ 2384614 h 4377869"/>
              <a:gd name="connsiteX12" fmla="*/ 2214319 w 5854473"/>
              <a:gd name="connsiteY12" fmla="*/ 2440034 h 4377869"/>
              <a:gd name="connsiteX13" fmla="*/ 66930 w 5854473"/>
              <a:gd name="connsiteY13" fmla="*/ 4377869 h 4377869"/>
              <a:gd name="connsiteX14" fmla="*/ 0 w 5854473"/>
              <a:gd name="connsiteY14" fmla="*/ 4374490 h 4377869"/>
              <a:gd name="connsiteX15" fmla="*/ 0 w 5854473"/>
              <a:gd name="connsiteY15" fmla="*/ 0 h 437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4473" h="4377869">
                <a:moveTo>
                  <a:pt x="0" y="0"/>
                </a:moveTo>
                <a:lnTo>
                  <a:pt x="5854473" y="0"/>
                </a:lnTo>
                <a:lnTo>
                  <a:pt x="5847796" y="46694"/>
                </a:lnTo>
                <a:cubicBezTo>
                  <a:pt x="5802573" y="282718"/>
                  <a:pt x="5606510" y="465152"/>
                  <a:pt x="5363803" y="489800"/>
                </a:cubicBezTo>
                <a:lnTo>
                  <a:pt x="5307562" y="492640"/>
                </a:lnTo>
                <a:lnTo>
                  <a:pt x="5302433" y="594217"/>
                </a:lnTo>
                <a:cubicBezTo>
                  <a:pt x="5251556" y="1095185"/>
                  <a:pt x="4828472" y="1486119"/>
                  <a:pt x="4314081" y="1486119"/>
                </a:cubicBezTo>
                <a:cubicBezTo>
                  <a:pt x="4176910" y="1486119"/>
                  <a:pt x="4046232" y="1458319"/>
                  <a:pt x="3927374" y="1408046"/>
                </a:cubicBezTo>
                <a:lnTo>
                  <a:pt x="3899325" y="1394535"/>
                </a:lnTo>
                <a:lnTo>
                  <a:pt x="3841025" y="1515559"/>
                </a:lnTo>
                <a:cubicBezTo>
                  <a:pt x="3556799" y="2038770"/>
                  <a:pt x="3002460" y="2393953"/>
                  <a:pt x="2365163" y="2393953"/>
                </a:cubicBezTo>
                <a:lnTo>
                  <a:pt x="2217117" y="2384614"/>
                </a:lnTo>
                <a:lnTo>
                  <a:pt x="2214319" y="2440034"/>
                </a:lnTo>
                <a:cubicBezTo>
                  <a:pt x="2103781" y="3528487"/>
                  <a:pt x="1184547" y="4377869"/>
                  <a:pt x="66930" y="4377869"/>
                </a:cubicBezTo>
                <a:lnTo>
                  <a:pt x="0" y="437449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Freeform 431"/>
          <p:cNvSpPr/>
          <p:nvPr/>
        </p:nvSpPr>
        <p:spPr>
          <a:xfrm flipH="1">
            <a:off x="19019513" y="-76199"/>
            <a:ext cx="5308692" cy="3001032"/>
          </a:xfrm>
          <a:custGeom>
            <a:avLst/>
            <a:gdLst>
              <a:gd name="connsiteX0" fmla="*/ 0 w 5854473"/>
              <a:gd name="connsiteY0" fmla="*/ 0 h 4377869"/>
              <a:gd name="connsiteX1" fmla="*/ 5854473 w 5854473"/>
              <a:gd name="connsiteY1" fmla="*/ 0 h 4377869"/>
              <a:gd name="connsiteX2" fmla="*/ 5847796 w 5854473"/>
              <a:gd name="connsiteY2" fmla="*/ 46694 h 4377869"/>
              <a:gd name="connsiteX3" fmla="*/ 5363803 w 5854473"/>
              <a:gd name="connsiteY3" fmla="*/ 489800 h 4377869"/>
              <a:gd name="connsiteX4" fmla="*/ 5307562 w 5854473"/>
              <a:gd name="connsiteY4" fmla="*/ 492640 h 4377869"/>
              <a:gd name="connsiteX5" fmla="*/ 5302433 w 5854473"/>
              <a:gd name="connsiteY5" fmla="*/ 594217 h 4377869"/>
              <a:gd name="connsiteX6" fmla="*/ 4314081 w 5854473"/>
              <a:gd name="connsiteY6" fmla="*/ 1486119 h 4377869"/>
              <a:gd name="connsiteX7" fmla="*/ 3927374 w 5854473"/>
              <a:gd name="connsiteY7" fmla="*/ 1408046 h 4377869"/>
              <a:gd name="connsiteX8" fmla="*/ 3899325 w 5854473"/>
              <a:gd name="connsiteY8" fmla="*/ 1394535 h 4377869"/>
              <a:gd name="connsiteX9" fmla="*/ 3841025 w 5854473"/>
              <a:gd name="connsiteY9" fmla="*/ 1515559 h 4377869"/>
              <a:gd name="connsiteX10" fmla="*/ 2365163 w 5854473"/>
              <a:gd name="connsiteY10" fmla="*/ 2393953 h 4377869"/>
              <a:gd name="connsiteX11" fmla="*/ 2217117 w 5854473"/>
              <a:gd name="connsiteY11" fmla="*/ 2384614 h 4377869"/>
              <a:gd name="connsiteX12" fmla="*/ 2214319 w 5854473"/>
              <a:gd name="connsiteY12" fmla="*/ 2440034 h 4377869"/>
              <a:gd name="connsiteX13" fmla="*/ 66930 w 5854473"/>
              <a:gd name="connsiteY13" fmla="*/ 4377869 h 4377869"/>
              <a:gd name="connsiteX14" fmla="*/ 0 w 5854473"/>
              <a:gd name="connsiteY14" fmla="*/ 4374490 h 4377869"/>
              <a:gd name="connsiteX15" fmla="*/ 0 w 5854473"/>
              <a:gd name="connsiteY15" fmla="*/ 0 h 437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4473" h="4377869">
                <a:moveTo>
                  <a:pt x="0" y="0"/>
                </a:moveTo>
                <a:lnTo>
                  <a:pt x="5854473" y="0"/>
                </a:lnTo>
                <a:lnTo>
                  <a:pt x="5847796" y="46694"/>
                </a:lnTo>
                <a:cubicBezTo>
                  <a:pt x="5802573" y="282718"/>
                  <a:pt x="5606510" y="465152"/>
                  <a:pt x="5363803" y="489800"/>
                </a:cubicBezTo>
                <a:lnTo>
                  <a:pt x="5307562" y="492640"/>
                </a:lnTo>
                <a:lnTo>
                  <a:pt x="5302433" y="594217"/>
                </a:lnTo>
                <a:cubicBezTo>
                  <a:pt x="5251556" y="1095185"/>
                  <a:pt x="4828472" y="1486119"/>
                  <a:pt x="4314081" y="1486119"/>
                </a:cubicBezTo>
                <a:cubicBezTo>
                  <a:pt x="4176910" y="1486119"/>
                  <a:pt x="4046232" y="1458319"/>
                  <a:pt x="3927374" y="1408046"/>
                </a:cubicBezTo>
                <a:lnTo>
                  <a:pt x="3899325" y="1394535"/>
                </a:lnTo>
                <a:lnTo>
                  <a:pt x="3841025" y="1515559"/>
                </a:lnTo>
                <a:cubicBezTo>
                  <a:pt x="3556799" y="2038770"/>
                  <a:pt x="3002460" y="2393953"/>
                  <a:pt x="2365163" y="2393953"/>
                </a:cubicBezTo>
                <a:lnTo>
                  <a:pt x="2217117" y="2384614"/>
                </a:lnTo>
                <a:lnTo>
                  <a:pt x="2214319" y="2440034"/>
                </a:lnTo>
                <a:cubicBezTo>
                  <a:pt x="2103781" y="3528487"/>
                  <a:pt x="1184547" y="4377869"/>
                  <a:pt x="66930" y="4377869"/>
                </a:cubicBezTo>
                <a:lnTo>
                  <a:pt x="0" y="437449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xmlns="" id="{04C09192-D48C-E841-B688-910451FDFCFC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4227878" y="4463319"/>
            <a:ext cx="7833264" cy="1808216"/>
          </a:xfrm>
          <a:custGeom>
            <a:avLst/>
            <a:gdLst>
              <a:gd name="T0" fmla="*/ 346 w 390"/>
              <a:gd name="T1" fmla="*/ 0 h 90"/>
              <a:gd name="T2" fmla="*/ 0 w 390"/>
              <a:gd name="T3" fmla="*/ 0 h 90"/>
              <a:gd name="T4" fmla="*/ 0 w 390"/>
              <a:gd name="T5" fmla="*/ 90 h 90"/>
              <a:gd name="T6" fmla="*/ 346 w 390"/>
              <a:gd name="T7" fmla="*/ 90 h 90"/>
              <a:gd name="T8" fmla="*/ 390 w 390"/>
              <a:gd name="T9" fmla="*/ 45 h 90"/>
              <a:gd name="T10" fmla="*/ 346 w 390"/>
              <a:gd name="T11" fmla="*/ 0 h 90"/>
              <a:gd name="T12" fmla="*/ 340 w 390"/>
              <a:gd name="T13" fmla="*/ 69 h 90"/>
              <a:gd name="T14" fmla="*/ 313 w 390"/>
              <a:gd name="T15" fmla="*/ 42 h 90"/>
              <a:gd name="T16" fmla="*/ 340 w 390"/>
              <a:gd name="T17" fmla="*/ 15 h 90"/>
              <a:gd name="T18" fmla="*/ 367 w 390"/>
              <a:gd name="T19" fmla="*/ 42 h 90"/>
              <a:gd name="T20" fmla="*/ 340 w 390"/>
              <a:gd name="T21" fmla="*/ 69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0" h="90">
                <a:moveTo>
                  <a:pt x="34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0"/>
                  <a:pt x="0" y="90"/>
                  <a:pt x="0" y="90"/>
                </a:cubicBezTo>
                <a:cubicBezTo>
                  <a:pt x="346" y="90"/>
                  <a:pt x="346" y="90"/>
                  <a:pt x="346" y="90"/>
                </a:cubicBezTo>
                <a:cubicBezTo>
                  <a:pt x="390" y="45"/>
                  <a:pt x="390" y="45"/>
                  <a:pt x="390" y="45"/>
                </a:cubicBezTo>
                <a:lnTo>
                  <a:pt x="346" y="0"/>
                </a:lnTo>
                <a:close/>
                <a:moveTo>
                  <a:pt x="340" y="69"/>
                </a:moveTo>
                <a:cubicBezTo>
                  <a:pt x="325" y="69"/>
                  <a:pt x="313" y="57"/>
                  <a:pt x="313" y="42"/>
                </a:cubicBezTo>
                <a:cubicBezTo>
                  <a:pt x="313" y="27"/>
                  <a:pt x="325" y="15"/>
                  <a:pt x="340" y="15"/>
                </a:cubicBezTo>
                <a:cubicBezTo>
                  <a:pt x="355" y="15"/>
                  <a:pt x="367" y="27"/>
                  <a:pt x="367" y="42"/>
                </a:cubicBezTo>
                <a:cubicBezTo>
                  <a:pt x="367" y="57"/>
                  <a:pt x="355" y="69"/>
                  <a:pt x="340" y="6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99" name="Freeform 200">
            <a:extLst>
              <a:ext uri="{FF2B5EF4-FFF2-40B4-BE49-F238E27FC236}">
                <a16:creationId xmlns:a16="http://schemas.microsoft.com/office/drawing/2014/main" xmlns="" id="{CAC19DE3-4BDF-7446-9B8E-9A0D8F15C502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3662363" y="9851646"/>
            <a:ext cx="7733198" cy="1808216"/>
          </a:xfrm>
          <a:custGeom>
            <a:avLst/>
            <a:gdLst>
              <a:gd name="T0" fmla="*/ 340 w 385"/>
              <a:gd name="T1" fmla="*/ 0 h 90"/>
              <a:gd name="T2" fmla="*/ 0 w 385"/>
              <a:gd name="T3" fmla="*/ 1 h 90"/>
              <a:gd name="T4" fmla="*/ 0 w 385"/>
              <a:gd name="T5" fmla="*/ 90 h 90"/>
              <a:gd name="T6" fmla="*/ 340 w 385"/>
              <a:gd name="T7" fmla="*/ 90 h 90"/>
              <a:gd name="T8" fmla="*/ 385 w 385"/>
              <a:gd name="T9" fmla="*/ 45 h 90"/>
              <a:gd name="T10" fmla="*/ 340 w 385"/>
              <a:gd name="T11" fmla="*/ 0 h 90"/>
              <a:gd name="T12" fmla="*/ 335 w 385"/>
              <a:gd name="T13" fmla="*/ 72 h 90"/>
              <a:gd name="T14" fmla="*/ 308 w 385"/>
              <a:gd name="T15" fmla="*/ 45 h 90"/>
              <a:gd name="T16" fmla="*/ 335 w 385"/>
              <a:gd name="T17" fmla="*/ 18 h 90"/>
              <a:gd name="T18" fmla="*/ 362 w 385"/>
              <a:gd name="T19" fmla="*/ 45 h 90"/>
              <a:gd name="T20" fmla="*/ 335 w 385"/>
              <a:gd name="T21" fmla="*/ 7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5" h="90">
                <a:moveTo>
                  <a:pt x="340" y="0"/>
                </a:moveTo>
                <a:cubicBezTo>
                  <a:pt x="0" y="1"/>
                  <a:pt x="0" y="1"/>
                  <a:pt x="0" y="1"/>
                </a:cubicBezTo>
                <a:cubicBezTo>
                  <a:pt x="0" y="90"/>
                  <a:pt x="0" y="90"/>
                  <a:pt x="0" y="90"/>
                </a:cubicBezTo>
                <a:cubicBezTo>
                  <a:pt x="340" y="90"/>
                  <a:pt x="340" y="90"/>
                  <a:pt x="340" y="90"/>
                </a:cubicBezTo>
                <a:cubicBezTo>
                  <a:pt x="385" y="45"/>
                  <a:pt x="385" y="45"/>
                  <a:pt x="385" y="45"/>
                </a:cubicBezTo>
                <a:lnTo>
                  <a:pt x="340" y="0"/>
                </a:lnTo>
                <a:close/>
                <a:moveTo>
                  <a:pt x="335" y="72"/>
                </a:moveTo>
                <a:cubicBezTo>
                  <a:pt x="320" y="72"/>
                  <a:pt x="308" y="60"/>
                  <a:pt x="308" y="45"/>
                </a:cubicBezTo>
                <a:cubicBezTo>
                  <a:pt x="308" y="30"/>
                  <a:pt x="320" y="18"/>
                  <a:pt x="335" y="18"/>
                </a:cubicBezTo>
                <a:cubicBezTo>
                  <a:pt x="350" y="18"/>
                  <a:pt x="362" y="30"/>
                  <a:pt x="362" y="45"/>
                </a:cubicBezTo>
                <a:cubicBezTo>
                  <a:pt x="362" y="60"/>
                  <a:pt x="350" y="72"/>
                  <a:pt x="335" y="7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02" name="Freeform 204">
            <a:extLst>
              <a:ext uri="{FF2B5EF4-FFF2-40B4-BE49-F238E27FC236}">
                <a16:creationId xmlns:a16="http://schemas.microsoft.com/office/drawing/2014/main" xmlns="" id="{69EFA263-DC75-3B46-9A1B-6202772AB9AA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1311363" y="6263035"/>
            <a:ext cx="10243634" cy="1808216"/>
          </a:xfrm>
          <a:custGeom>
            <a:avLst/>
            <a:gdLst>
              <a:gd name="T0" fmla="*/ 466 w 510"/>
              <a:gd name="T1" fmla="*/ 0 h 90"/>
              <a:gd name="T2" fmla="*/ 0 w 510"/>
              <a:gd name="T3" fmla="*/ 0 h 90"/>
              <a:gd name="T4" fmla="*/ 0 w 510"/>
              <a:gd name="T5" fmla="*/ 90 h 90"/>
              <a:gd name="T6" fmla="*/ 466 w 510"/>
              <a:gd name="T7" fmla="*/ 89 h 90"/>
              <a:gd name="T8" fmla="*/ 510 w 510"/>
              <a:gd name="T9" fmla="*/ 45 h 90"/>
              <a:gd name="T10" fmla="*/ 466 w 510"/>
              <a:gd name="T11" fmla="*/ 0 h 90"/>
              <a:gd name="T12" fmla="*/ 451 w 510"/>
              <a:gd name="T13" fmla="*/ 70 h 90"/>
              <a:gd name="T14" fmla="*/ 424 w 510"/>
              <a:gd name="T15" fmla="*/ 43 h 90"/>
              <a:gd name="T16" fmla="*/ 451 w 510"/>
              <a:gd name="T17" fmla="*/ 16 h 90"/>
              <a:gd name="T18" fmla="*/ 478 w 510"/>
              <a:gd name="T19" fmla="*/ 43 h 90"/>
              <a:gd name="T20" fmla="*/ 451 w 510"/>
              <a:gd name="T21" fmla="*/ 7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10" h="90">
                <a:moveTo>
                  <a:pt x="4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0"/>
                  <a:pt x="0" y="90"/>
                  <a:pt x="0" y="90"/>
                </a:cubicBezTo>
                <a:cubicBezTo>
                  <a:pt x="466" y="89"/>
                  <a:pt x="466" y="89"/>
                  <a:pt x="466" y="89"/>
                </a:cubicBezTo>
                <a:cubicBezTo>
                  <a:pt x="510" y="45"/>
                  <a:pt x="510" y="45"/>
                  <a:pt x="510" y="45"/>
                </a:cubicBezTo>
                <a:lnTo>
                  <a:pt x="466" y="0"/>
                </a:lnTo>
                <a:close/>
                <a:moveTo>
                  <a:pt x="451" y="70"/>
                </a:moveTo>
                <a:cubicBezTo>
                  <a:pt x="436" y="70"/>
                  <a:pt x="424" y="58"/>
                  <a:pt x="424" y="43"/>
                </a:cubicBezTo>
                <a:cubicBezTo>
                  <a:pt x="424" y="28"/>
                  <a:pt x="436" y="16"/>
                  <a:pt x="451" y="16"/>
                </a:cubicBezTo>
                <a:cubicBezTo>
                  <a:pt x="466" y="16"/>
                  <a:pt x="478" y="28"/>
                  <a:pt x="478" y="43"/>
                </a:cubicBezTo>
                <a:cubicBezTo>
                  <a:pt x="478" y="58"/>
                  <a:pt x="466" y="70"/>
                  <a:pt x="451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09" name="Freeform 212">
            <a:extLst>
              <a:ext uri="{FF2B5EF4-FFF2-40B4-BE49-F238E27FC236}">
                <a16:creationId xmlns:a16="http://schemas.microsoft.com/office/drawing/2014/main" xmlns="" id="{2F6E024A-BBCB-7C48-ACC2-46829D4B4975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2902483" y="8073534"/>
            <a:ext cx="8958572" cy="1808216"/>
          </a:xfrm>
          <a:custGeom>
            <a:avLst/>
            <a:gdLst>
              <a:gd name="T0" fmla="*/ 402 w 446"/>
              <a:gd name="T1" fmla="*/ 0 h 90"/>
              <a:gd name="T2" fmla="*/ 0 w 446"/>
              <a:gd name="T3" fmla="*/ 1 h 90"/>
              <a:gd name="T4" fmla="*/ 0 w 446"/>
              <a:gd name="T5" fmla="*/ 90 h 90"/>
              <a:gd name="T6" fmla="*/ 402 w 446"/>
              <a:gd name="T7" fmla="*/ 90 h 90"/>
              <a:gd name="T8" fmla="*/ 446 w 446"/>
              <a:gd name="T9" fmla="*/ 45 h 90"/>
              <a:gd name="T10" fmla="*/ 402 w 446"/>
              <a:gd name="T11" fmla="*/ 0 h 90"/>
              <a:gd name="T12" fmla="*/ 388 w 446"/>
              <a:gd name="T13" fmla="*/ 70 h 90"/>
              <a:gd name="T14" fmla="*/ 361 w 446"/>
              <a:gd name="T15" fmla="*/ 43 h 90"/>
              <a:gd name="T16" fmla="*/ 388 w 446"/>
              <a:gd name="T17" fmla="*/ 16 h 90"/>
              <a:gd name="T18" fmla="*/ 415 w 446"/>
              <a:gd name="T19" fmla="*/ 43 h 90"/>
              <a:gd name="T20" fmla="*/ 388 w 446"/>
              <a:gd name="T21" fmla="*/ 7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46" h="90">
                <a:moveTo>
                  <a:pt x="402" y="0"/>
                </a:moveTo>
                <a:cubicBezTo>
                  <a:pt x="0" y="1"/>
                  <a:pt x="0" y="1"/>
                  <a:pt x="0" y="1"/>
                </a:cubicBezTo>
                <a:cubicBezTo>
                  <a:pt x="0" y="90"/>
                  <a:pt x="0" y="90"/>
                  <a:pt x="0" y="90"/>
                </a:cubicBezTo>
                <a:cubicBezTo>
                  <a:pt x="402" y="90"/>
                  <a:pt x="402" y="90"/>
                  <a:pt x="402" y="90"/>
                </a:cubicBezTo>
                <a:cubicBezTo>
                  <a:pt x="446" y="45"/>
                  <a:pt x="446" y="45"/>
                  <a:pt x="446" y="45"/>
                </a:cubicBezTo>
                <a:lnTo>
                  <a:pt x="402" y="0"/>
                </a:lnTo>
                <a:close/>
                <a:moveTo>
                  <a:pt x="388" y="70"/>
                </a:moveTo>
                <a:cubicBezTo>
                  <a:pt x="373" y="70"/>
                  <a:pt x="361" y="58"/>
                  <a:pt x="361" y="43"/>
                </a:cubicBezTo>
                <a:cubicBezTo>
                  <a:pt x="361" y="28"/>
                  <a:pt x="373" y="16"/>
                  <a:pt x="388" y="16"/>
                </a:cubicBezTo>
                <a:cubicBezTo>
                  <a:pt x="403" y="16"/>
                  <a:pt x="415" y="28"/>
                  <a:pt x="415" y="43"/>
                </a:cubicBezTo>
                <a:cubicBezTo>
                  <a:pt x="415" y="58"/>
                  <a:pt x="403" y="70"/>
                  <a:pt x="388" y="7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xmlns="" id="{E2844729-718A-0542-9688-9102DA65E27A}"/>
              </a:ext>
            </a:extLst>
          </p:cNvPr>
          <p:cNvSpPr txBox="1"/>
          <p:nvPr/>
        </p:nvSpPr>
        <p:spPr>
          <a:xfrm>
            <a:off x="4615731" y="8270454"/>
            <a:ext cx="4269346" cy="1452669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Способность к самостоятельным поступкам и действиям, принятию ответственности за их результаты </a:t>
            </a:r>
            <a:endParaRPr lang="en-US" sz="2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pic>
        <p:nvPicPr>
          <p:cNvPr id="112" name="Picture 231">
            <a:extLst>
              <a:ext uri="{FF2B5EF4-FFF2-40B4-BE49-F238E27FC236}">
                <a16:creationId xmlns:a16="http://schemas.microsoft.com/office/drawing/2014/main" xmlns="" id="{0CF8343A-D483-1348-8BDF-1ABE720F66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820611" y="4521117"/>
            <a:ext cx="1694226" cy="7138745"/>
          </a:xfrm>
          <a:prstGeom prst="rect">
            <a:avLst/>
          </a:prstGeom>
        </p:spPr>
      </p:pic>
      <p:sp>
        <p:nvSpPr>
          <p:cNvPr id="157" name="TextBox 156">
            <a:extLst>
              <a:ext uri="{FF2B5EF4-FFF2-40B4-BE49-F238E27FC236}">
                <a16:creationId xmlns:a16="http://schemas.microsoft.com/office/drawing/2014/main" xmlns="" id="{7E4D1AB6-DF0A-7546-8AC4-EF293FF1D736}"/>
              </a:ext>
            </a:extLst>
          </p:cNvPr>
          <p:cNvSpPr txBox="1"/>
          <p:nvPr/>
        </p:nvSpPr>
        <p:spPr>
          <a:xfrm>
            <a:off x="5251956" y="10154791"/>
            <a:ext cx="4613220" cy="1144892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Целеустремленность и настойчивость в достижении результата</a:t>
            </a:r>
            <a:endParaRPr lang="en-US" sz="2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xmlns="" id="{8798A2FA-A82A-A443-A194-8F844AF30209}"/>
              </a:ext>
            </a:extLst>
          </p:cNvPr>
          <p:cNvSpPr txBox="1"/>
          <p:nvPr/>
        </p:nvSpPr>
        <p:spPr>
          <a:xfrm>
            <a:off x="3092375" y="6473524"/>
            <a:ext cx="5714506" cy="1452669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Готовность и способность открыто выражать и отстаивать свою позицию, критически оценивать собственные намерения, мысли и поступки</a:t>
            </a:r>
            <a:endParaRPr lang="en-US" sz="2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xmlns="" id="{5BAAA511-7F77-C54F-9777-9763333C2D47}"/>
              </a:ext>
            </a:extLst>
          </p:cNvPr>
          <p:cNvSpPr txBox="1"/>
          <p:nvPr/>
        </p:nvSpPr>
        <p:spPr>
          <a:xfrm>
            <a:off x="5839232" y="4698682"/>
            <a:ext cx="3765663" cy="1452669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Готовность и способность к нравственному самосовершенствованию, самооценке </a:t>
            </a:r>
            <a:endParaRPr lang="en-US" sz="2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xmlns="" id="{D26794BA-68D9-9546-8216-1E0E463BA10D}"/>
              </a:ext>
            </a:extLst>
          </p:cNvPr>
          <p:cNvSpPr txBox="1"/>
          <p:nvPr/>
        </p:nvSpPr>
        <p:spPr>
          <a:xfrm>
            <a:off x="14314499" y="4849936"/>
            <a:ext cx="4695793" cy="837116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Трудолюбие</a:t>
            </a:r>
            <a:endParaRPr lang="en-US" sz="4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xmlns="" id="{CE64DAD1-778C-2948-B3B2-DB7CACD5600E}"/>
              </a:ext>
            </a:extLst>
          </p:cNvPr>
          <p:cNvSpPr txBox="1"/>
          <p:nvPr/>
        </p:nvSpPr>
        <p:spPr>
          <a:xfrm>
            <a:off x="14393397" y="8399309"/>
            <a:ext cx="4626116" cy="1452669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Жизненный оптимизм</a:t>
            </a:r>
            <a:endParaRPr lang="en-US" sz="4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xmlns="" id="{15F20A7B-A513-B849-BE42-85469D4CD0CB}"/>
              </a:ext>
            </a:extLst>
          </p:cNvPr>
          <p:cNvSpPr txBox="1"/>
          <p:nvPr/>
        </p:nvSpPr>
        <p:spPr>
          <a:xfrm>
            <a:off x="14369479" y="6742257"/>
            <a:ext cx="5990012" cy="837116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Бережливость</a:t>
            </a:r>
            <a:endParaRPr lang="en-US" sz="4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93" name="กลุ่ม 1496">
            <a:extLst>
              <a:ext uri="{FF2B5EF4-FFF2-40B4-BE49-F238E27FC236}">
                <a16:creationId xmlns:a16="http://schemas.microsoft.com/office/drawing/2014/main" xmlns="" id="{EAA57740-8D49-C14A-902D-BF2FC88B7AC3}"/>
              </a:ext>
            </a:extLst>
          </p:cNvPr>
          <p:cNvGrpSpPr/>
          <p:nvPr/>
        </p:nvGrpSpPr>
        <p:grpSpPr>
          <a:xfrm>
            <a:off x="8670969" y="3290093"/>
            <a:ext cx="5578646" cy="9272199"/>
            <a:chOff x="16610012" y="10807701"/>
            <a:chExt cx="1639887" cy="2420937"/>
          </a:xfrm>
        </p:grpSpPr>
        <p:sp>
          <p:nvSpPr>
            <p:cNvPr id="95" name="Freeform 1295">
              <a:extLst>
                <a:ext uri="{FF2B5EF4-FFF2-40B4-BE49-F238E27FC236}">
                  <a16:creationId xmlns:a16="http://schemas.microsoft.com/office/drawing/2014/main" xmlns="" id="{843827ED-67E8-8F42-9447-A35430983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87924" y="11636376"/>
              <a:ext cx="523875" cy="704850"/>
            </a:xfrm>
            <a:custGeom>
              <a:avLst/>
              <a:gdLst>
                <a:gd name="T0" fmla="*/ 27 w 55"/>
                <a:gd name="T1" fmla="*/ 4 h 74"/>
                <a:gd name="T2" fmla="*/ 52 w 55"/>
                <a:gd name="T3" fmla="*/ 34 h 74"/>
                <a:gd name="T4" fmla="*/ 53 w 55"/>
                <a:gd name="T5" fmla="*/ 74 h 74"/>
                <a:gd name="T6" fmla="*/ 17 w 55"/>
                <a:gd name="T7" fmla="*/ 60 h 74"/>
                <a:gd name="T8" fmla="*/ 1 w 55"/>
                <a:gd name="T9" fmla="*/ 26 h 74"/>
                <a:gd name="T10" fmla="*/ 27 w 55"/>
                <a:gd name="T11" fmla="*/ 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74">
                  <a:moveTo>
                    <a:pt x="27" y="4"/>
                  </a:moveTo>
                  <a:cubicBezTo>
                    <a:pt x="40" y="8"/>
                    <a:pt x="49" y="21"/>
                    <a:pt x="52" y="34"/>
                  </a:cubicBezTo>
                  <a:cubicBezTo>
                    <a:pt x="55" y="47"/>
                    <a:pt x="54" y="61"/>
                    <a:pt x="53" y="74"/>
                  </a:cubicBezTo>
                  <a:cubicBezTo>
                    <a:pt x="40" y="72"/>
                    <a:pt x="27" y="69"/>
                    <a:pt x="17" y="60"/>
                  </a:cubicBezTo>
                  <a:cubicBezTo>
                    <a:pt x="7" y="52"/>
                    <a:pt x="0" y="39"/>
                    <a:pt x="1" y="26"/>
                  </a:cubicBezTo>
                  <a:cubicBezTo>
                    <a:pt x="2" y="13"/>
                    <a:pt x="15" y="0"/>
                    <a:pt x="27" y="4"/>
                  </a:cubicBezTo>
                  <a:close/>
                </a:path>
              </a:pathLst>
            </a:custGeom>
            <a:solidFill>
              <a:srgbClr val="F47A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" name="Freeform 1296">
              <a:extLst>
                <a:ext uri="{FF2B5EF4-FFF2-40B4-BE49-F238E27FC236}">
                  <a16:creationId xmlns:a16="http://schemas.microsoft.com/office/drawing/2014/main" xmlns="" id="{7531F0FF-1FDA-8F4A-93E5-D74BCAFD0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6687" y="11598276"/>
              <a:ext cx="534988" cy="704850"/>
            </a:xfrm>
            <a:custGeom>
              <a:avLst/>
              <a:gdLst>
                <a:gd name="T0" fmla="*/ 29 w 56"/>
                <a:gd name="T1" fmla="*/ 4 h 74"/>
                <a:gd name="T2" fmla="*/ 4 w 56"/>
                <a:gd name="T3" fmla="*/ 33 h 74"/>
                <a:gd name="T4" fmla="*/ 3 w 56"/>
                <a:gd name="T5" fmla="*/ 74 h 74"/>
                <a:gd name="T6" fmla="*/ 39 w 56"/>
                <a:gd name="T7" fmla="*/ 60 h 74"/>
                <a:gd name="T8" fmla="*/ 55 w 56"/>
                <a:gd name="T9" fmla="*/ 26 h 74"/>
                <a:gd name="T10" fmla="*/ 29 w 56"/>
                <a:gd name="T11" fmla="*/ 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74">
                  <a:moveTo>
                    <a:pt x="29" y="4"/>
                  </a:moveTo>
                  <a:cubicBezTo>
                    <a:pt x="16" y="7"/>
                    <a:pt x="7" y="20"/>
                    <a:pt x="4" y="33"/>
                  </a:cubicBezTo>
                  <a:cubicBezTo>
                    <a:pt x="0" y="46"/>
                    <a:pt x="2" y="60"/>
                    <a:pt x="3" y="74"/>
                  </a:cubicBezTo>
                  <a:cubicBezTo>
                    <a:pt x="16" y="71"/>
                    <a:pt x="29" y="68"/>
                    <a:pt x="39" y="60"/>
                  </a:cubicBezTo>
                  <a:cubicBezTo>
                    <a:pt x="49" y="52"/>
                    <a:pt x="56" y="39"/>
                    <a:pt x="55" y="26"/>
                  </a:cubicBezTo>
                  <a:cubicBezTo>
                    <a:pt x="54" y="13"/>
                    <a:pt x="41" y="0"/>
                    <a:pt x="29" y="4"/>
                  </a:cubicBezTo>
                  <a:close/>
                </a:path>
              </a:pathLst>
            </a:custGeom>
            <a:solidFill>
              <a:srgbClr val="F47A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3" name="Freeform 1297">
              <a:extLst>
                <a:ext uri="{FF2B5EF4-FFF2-40B4-BE49-F238E27FC236}">
                  <a16:creationId xmlns:a16="http://schemas.microsoft.com/office/drawing/2014/main" xmlns="" id="{EFBEFEE0-490F-444F-8779-3F12EE0C3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5924" y="11960226"/>
              <a:ext cx="981075" cy="1087438"/>
            </a:xfrm>
            <a:custGeom>
              <a:avLst/>
              <a:gdLst>
                <a:gd name="T0" fmla="*/ 103 w 103"/>
                <a:gd name="T1" fmla="*/ 98 h 114"/>
                <a:gd name="T2" fmla="*/ 0 w 103"/>
                <a:gd name="T3" fmla="*/ 102 h 114"/>
                <a:gd name="T4" fmla="*/ 1 w 103"/>
                <a:gd name="T5" fmla="*/ 96 h 114"/>
                <a:gd name="T6" fmla="*/ 1 w 103"/>
                <a:gd name="T7" fmla="*/ 93 h 114"/>
                <a:gd name="T8" fmla="*/ 10 w 103"/>
                <a:gd name="T9" fmla="*/ 44 h 114"/>
                <a:gd name="T10" fmla="*/ 25 w 103"/>
                <a:gd name="T11" fmla="*/ 15 h 114"/>
                <a:gd name="T12" fmla="*/ 56 w 103"/>
                <a:gd name="T13" fmla="*/ 1 h 114"/>
                <a:gd name="T14" fmla="*/ 79 w 103"/>
                <a:gd name="T15" fmla="*/ 13 h 114"/>
                <a:gd name="T16" fmla="*/ 91 w 103"/>
                <a:gd name="T17" fmla="*/ 34 h 114"/>
                <a:gd name="T18" fmla="*/ 102 w 103"/>
                <a:gd name="T19" fmla="*/ 91 h 114"/>
                <a:gd name="T20" fmla="*/ 103 w 103"/>
                <a:gd name="T21" fmla="*/ 94 h 114"/>
                <a:gd name="T22" fmla="*/ 103 w 103"/>
                <a:gd name="T23" fmla="*/ 9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114">
                  <a:moveTo>
                    <a:pt x="103" y="98"/>
                  </a:moveTo>
                  <a:cubicBezTo>
                    <a:pt x="72" y="112"/>
                    <a:pt x="33" y="114"/>
                    <a:pt x="0" y="102"/>
                  </a:cubicBezTo>
                  <a:cubicBezTo>
                    <a:pt x="1" y="100"/>
                    <a:pt x="1" y="98"/>
                    <a:pt x="1" y="96"/>
                  </a:cubicBezTo>
                  <a:cubicBezTo>
                    <a:pt x="1" y="95"/>
                    <a:pt x="1" y="94"/>
                    <a:pt x="1" y="93"/>
                  </a:cubicBezTo>
                  <a:cubicBezTo>
                    <a:pt x="3" y="77"/>
                    <a:pt x="6" y="59"/>
                    <a:pt x="10" y="44"/>
                  </a:cubicBezTo>
                  <a:cubicBezTo>
                    <a:pt x="13" y="33"/>
                    <a:pt x="17" y="23"/>
                    <a:pt x="25" y="15"/>
                  </a:cubicBezTo>
                  <a:cubicBezTo>
                    <a:pt x="32" y="6"/>
                    <a:pt x="44" y="0"/>
                    <a:pt x="56" y="1"/>
                  </a:cubicBezTo>
                  <a:cubicBezTo>
                    <a:pt x="65" y="2"/>
                    <a:pt x="73" y="7"/>
                    <a:pt x="79" y="13"/>
                  </a:cubicBezTo>
                  <a:cubicBezTo>
                    <a:pt x="85" y="19"/>
                    <a:pt x="89" y="26"/>
                    <a:pt x="91" y="34"/>
                  </a:cubicBezTo>
                  <a:cubicBezTo>
                    <a:pt x="99" y="52"/>
                    <a:pt x="100" y="72"/>
                    <a:pt x="102" y="91"/>
                  </a:cubicBezTo>
                  <a:cubicBezTo>
                    <a:pt x="103" y="92"/>
                    <a:pt x="103" y="93"/>
                    <a:pt x="103" y="94"/>
                  </a:cubicBezTo>
                  <a:cubicBezTo>
                    <a:pt x="103" y="95"/>
                    <a:pt x="103" y="97"/>
                    <a:pt x="103" y="98"/>
                  </a:cubicBezTo>
                  <a:close/>
                </a:path>
              </a:pathLst>
            </a:custGeom>
            <a:solidFill>
              <a:srgbClr val="2F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3" name="Freeform 1298">
              <a:extLst>
                <a:ext uri="{FF2B5EF4-FFF2-40B4-BE49-F238E27FC236}">
                  <a16:creationId xmlns:a16="http://schemas.microsoft.com/office/drawing/2014/main" xmlns="" id="{A9C86337-9997-3C48-BC7B-5BD6D12BE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57637" y="11522076"/>
              <a:ext cx="277813" cy="314325"/>
            </a:xfrm>
            <a:custGeom>
              <a:avLst/>
              <a:gdLst>
                <a:gd name="T0" fmla="*/ 3 w 29"/>
                <a:gd name="T1" fmla="*/ 12 h 33"/>
                <a:gd name="T2" fmla="*/ 8 w 29"/>
                <a:gd name="T3" fmla="*/ 29 h 33"/>
                <a:gd name="T4" fmla="*/ 25 w 29"/>
                <a:gd name="T5" fmla="*/ 26 h 33"/>
                <a:gd name="T6" fmla="*/ 28 w 29"/>
                <a:gd name="T7" fmla="*/ 14 h 33"/>
                <a:gd name="T8" fmla="*/ 3 w 29"/>
                <a:gd name="T9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3">
                  <a:moveTo>
                    <a:pt x="3" y="12"/>
                  </a:moveTo>
                  <a:cubicBezTo>
                    <a:pt x="0" y="17"/>
                    <a:pt x="2" y="26"/>
                    <a:pt x="8" y="29"/>
                  </a:cubicBezTo>
                  <a:cubicBezTo>
                    <a:pt x="13" y="33"/>
                    <a:pt x="21" y="31"/>
                    <a:pt x="25" y="26"/>
                  </a:cubicBezTo>
                  <a:cubicBezTo>
                    <a:pt x="28" y="23"/>
                    <a:pt x="29" y="18"/>
                    <a:pt x="28" y="14"/>
                  </a:cubicBezTo>
                  <a:cubicBezTo>
                    <a:pt x="28" y="0"/>
                    <a:pt x="9" y="1"/>
                    <a:pt x="3" y="12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4" name="Freeform 1299">
              <a:extLst>
                <a:ext uri="{FF2B5EF4-FFF2-40B4-BE49-F238E27FC236}">
                  <a16:creationId xmlns:a16="http://schemas.microsoft.com/office/drawing/2014/main" xmlns="" id="{B984BCEB-A204-F749-B770-7E5494895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4949" y="11645901"/>
              <a:ext cx="66675" cy="104775"/>
            </a:xfrm>
            <a:custGeom>
              <a:avLst/>
              <a:gdLst>
                <a:gd name="T0" fmla="*/ 5 w 7"/>
                <a:gd name="T1" fmla="*/ 2 h 11"/>
                <a:gd name="T2" fmla="*/ 1 w 7"/>
                <a:gd name="T3" fmla="*/ 4 h 11"/>
                <a:gd name="T4" fmla="*/ 3 w 7"/>
                <a:gd name="T5" fmla="*/ 9 h 11"/>
                <a:gd name="T6" fmla="*/ 7 w 7"/>
                <a:gd name="T7" fmla="*/ 9 h 11"/>
                <a:gd name="T8" fmla="*/ 5 w 7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1">
                  <a:moveTo>
                    <a:pt x="5" y="2"/>
                  </a:moveTo>
                  <a:cubicBezTo>
                    <a:pt x="4" y="0"/>
                    <a:pt x="0" y="2"/>
                    <a:pt x="1" y="4"/>
                  </a:cubicBezTo>
                  <a:cubicBezTo>
                    <a:pt x="2" y="6"/>
                    <a:pt x="3" y="7"/>
                    <a:pt x="3" y="9"/>
                  </a:cubicBezTo>
                  <a:cubicBezTo>
                    <a:pt x="2" y="11"/>
                    <a:pt x="7" y="11"/>
                    <a:pt x="7" y="9"/>
                  </a:cubicBezTo>
                  <a:cubicBezTo>
                    <a:pt x="7" y="6"/>
                    <a:pt x="6" y="4"/>
                    <a:pt x="5" y="2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5" name="Freeform 1300">
              <a:extLst>
                <a:ext uri="{FF2B5EF4-FFF2-40B4-BE49-F238E27FC236}">
                  <a16:creationId xmlns:a16="http://schemas.microsoft.com/office/drawing/2014/main" xmlns="" id="{B31F2265-58F9-AE4E-99A5-354F77851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02099" y="11026776"/>
              <a:ext cx="1200150" cy="1171575"/>
            </a:xfrm>
            <a:custGeom>
              <a:avLst/>
              <a:gdLst>
                <a:gd name="T0" fmla="*/ 122 w 126"/>
                <a:gd name="T1" fmla="*/ 35 h 123"/>
                <a:gd name="T2" fmla="*/ 121 w 126"/>
                <a:gd name="T3" fmla="*/ 74 h 123"/>
                <a:gd name="T4" fmla="*/ 96 w 126"/>
                <a:gd name="T5" fmla="*/ 111 h 123"/>
                <a:gd name="T6" fmla="*/ 45 w 126"/>
                <a:gd name="T7" fmla="*/ 117 h 123"/>
                <a:gd name="T8" fmla="*/ 6 w 126"/>
                <a:gd name="T9" fmla="*/ 76 h 123"/>
                <a:gd name="T10" fmla="*/ 7 w 126"/>
                <a:gd name="T11" fmla="*/ 33 h 123"/>
                <a:gd name="T12" fmla="*/ 97 w 126"/>
                <a:gd name="T13" fmla="*/ 10 h 123"/>
                <a:gd name="T14" fmla="*/ 122 w 126"/>
                <a:gd name="T15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3">
                  <a:moveTo>
                    <a:pt x="122" y="35"/>
                  </a:moveTo>
                  <a:cubicBezTo>
                    <a:pt x="126" y="46"/>
                    <a:pt x="124" y="60"/>
                    <a:pt x="121" y="74"/>
                  </a:cubicBezTo>
                  <a:cubicBezTo>
                    <a:pt x="118" y="89"/>
                    <a:pt x="112" y="103"/>
                    <a:pt x="96" y="111"/>
                  </a:cubicBezTo>
                  <a:cubicBezTo>
                    <a:pt x="81" y="119"/>
                    <a:pt x="62" y="123"/>
                    <a:pt x="45" y="117"/>
                  </a:cubicBezTo>
                  <a:cubicBezTo>
                    <a:pt x="26" y="110"/>
                    <a:pt x="12" y="93"/>
                    <a:pt x="6" y="76"/>
                  </a:cubicBezTo>
                  <a:cubicBezTo>
                    <a:pt x="1" y="62"/>
                    <a:pt x="0" y="46"/>
                    <a:pt x="7" y="33"/>
                  </a:cubicBezTo>
                  <a:cubicBezTo>
                    <a:pt x="22" y="5"/>
                    <a:pt x="69" y="0"/>
                    <a:pt x="97" y="10"/>
                  </a:cubicBezTo>
                  <a:cubicBezTo>
                    <a:pt x="112" y="16"/>
                    <a:pt x="119" y="25"/>
                    <a:pt x="122" y="35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6" name="Freeform 1301">
              <a:extLst>
                <a:ext uri="{FF2B5EF4-FFF2-40B4-BE49-F238E27FC236}">
                  <a16:creationId xmlns:a16="http://schemas.microsoft.com/office/drawing/2014/main" xmlns="" id="{F002EA64-B12E-214D-B953-DDA474EE7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68899" y="11503026"/>
              <a:ext cx="295275" cy="323850"/>
            </a:xfrm>
            <a:custGeom>
              <a:avLst/>
              <a:gdLst>
                <a:gd name="T0" fmla="*/ 28 w 31"/>
                <a:gd name="T1" fmla="*/ 22 h 34"/>
                <a:gd name="T2" fmla="*/ 23 w 31"/>
                <a:gd name="T3" fmla="*/ 4 h 34"/>
                <a:gd name="T4" fmla="*/ 3 w 31"/>
                <a:gd name="T5" fmla="*/ 7 h 34"/>
                <a:gd name="T6" fmla="*/ 0 w 31"/>
                <a:gd name="T7" fmla="*/ 19 h 34"/>
                <a:gd name="T8" fmla="*/ 28 w 31"/>
                <a:gd name="T9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4">
                  <a:moveTo>
                    <a:pt x="28" y="22"/>
                  </a:moveTo>
                  <a:cubicBezTo>
                    <a:pt x="31" y="16"/>
                    <a:pt x="29" y="8"/>
                    <a:pt x="23" y="4"/>
                  </a:cubicBezTo>
                  <a:cubicBezTo>
                    <a:pt x="17" y="0"/>
                    <a:pt x="8" y="2"/>
                    <a:pt x="3" y="7"/>
                  </a:cubicBezTo>
                  <a:cubicBezTo>
                    <a:pt x="1" y="10"/>
                    <a:pt x="0" y="15"/>
                    <a:pt x="0" y="19"/>
                  </a:cubicBezTo>
                  <a:cubicBezTo>
                    <a:pt x="1" y="34"/>
                    <a:pt x="22" y="32"/>
                    <a:pt x="28" y="22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7" name="Freeform 1302">
              <a:extLst>
                <a:ext uri="{FF2B5EF4-FFF2-40B4-BE49-F238E27FC236}">
                  <a16:creationId xmlns:a16="http://schemas.microsoft.com/office/drawing/2014/main" xmlns="" id="{EA23094C-5723-0A4E-BC1E-B39FF818E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92624" y="11741151"/>
              <a:ext cx="66675" cy="95250"/>
            </a:xfrm>
            <a:custGeom>
              <a:avLst/>
              <a:gdLst>
                <a:gd name="T0" fmla="*/ 7 w 7"/>
                <a:gd name="T1" fmla="*/ 5 h 10"/>
                <a:gd name="T2" fmla="*/ 6 w 7"/>
                <a:gd name="T3" fmla="*/ 2 h 10"/>
                <a:gd name="T4" fmla="*/ 4 w 7"/>
                <a:gd name="T5" fmla="*/ 0 h 10"/>
                <a:gd name="T6" fmla="*/ 2 w 7"/>
                <a:gd name="T7" fmla="*/ 0 h 10"/>
                <a:gd name="T8" fmla="*/ 0 w 7"/>
                <a:gd name="T9" fmla="*/ 4 h 10"/>
                <a:gd name="T10" fmla="*/ 0 w 7"/>
                <a:gd name="T11" fmla="*/ 4 h 10"/>
                <a:gd name="T12" fmla="*/ 1 w 7"/>
                <a:gd name="T13" fmla="*/ 7 h 10"/>
                <a:gd name="T14" fmla="*/ 3 w 7"/>
                <a:gd name="T15" fmla="*/ 10 h 10"/>
                <a:gd name="T16" fmla="*/ 6 w 7"/>
                <a:gd name="T17" fmla="*/ 9 h 10"/>
                <a:gd name="T18" fmla="*/ 6 w 7"/>
                <a:gd name="T19" fmla="*/ 8 h 10"/>
                <a:gd name="T20" fmla="*/ 6 w 7"/>
                <a:gd name="T21" fmla="*/ 8 h 10"/>
                <a:gd name="T22" fmla="*/ 6 w 7"/>
                <a:gd name="T23" fmla="*/ 8 h 10"/>
                <a:gd name="T24" fmla="*/ 7 w 7"/>
                <a:gd name="T2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0">
                  <a:moveTo>
                    <a:pt x="7" y="5"/>
                  </a:moveTo>
                  <a:cubicBezTo>
                    <a:pt x="7" y="4"/>
                    <a:pt x="7" y="3"/>
                    <a:pt x="6" y="2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6"/>
                    <a:pt x="1" y="7"/>
                  </a:cubicBezTo>
                  <a:cubicBezTo>
                    <a:pt x="1" y="9"/>
                    <a:pt x="2" y="10"/>
                    <a:pt x="3" y="10"/>
                  </a:cubicBezTo>
                  <a:cubicBezTo>
                    <a:pt x="4" y="10"/>
                    <a:pt x="5" y="10"/>
                    <a:pt x="6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6"/>
                    <a:pt x="7" y="5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8" name="Freeform 1303">
              <a:extLst>
                <a:ext uri="{FF2B5EF4-FFF2-40B4-BE49-F238E27FC236}">
                  <a16:creationId xmlns:a16="http://schemas.microsoft.com/office/drawing/2014/main" xmlns="" id="{F6281375-54E3-9B44-B29A-839F8F414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83149" y="11722101"/>
              <a:ext cx="66675" cy="85725"/>
            </a:xfrm>
            <a:custGeom>
              <a:avLst/>
              <a:gdLst>
                <a:gd name="T0" fmla="*/ 7 w 7"/>
                <a:gd name="T1" fmla="*/ 5 h 9"/>
                <a:gd name="T2" fmla="*/ 6 w 7"/>
                <a:gd name="T3" fmla="*/ 2 h 9"/>
                <a:gd name="T4" fmla="*/ 3 w 7"/>
                <a:gd name="T5" fmla="*/ 0 h 9"/>
                <a:gd name="T6" fmla="*/ 1 w 7"/>
                <a:gd name="T7" fmla="*/ 0 h 9"/>
                <a:gd name="T8" fmla="*/ 0 w 7"/>
                <a:gd name="T9" fmla="*/ 4 h 9"/>
                <a:gd name="T10" fmla="*/ 0 w 7"/>
                <a:gd name="T11" fmla="*/ 4 h 9"/>
                <a:gd name="T12" fmla="*/ 0 w 7"/>
                <a:gd name="T13" fmla="*/ 7 h 9"/>
                <a:gd name="T14" fmla="*/ 3 w 7"/>
                <a:gd name="T15" fmla="*/ 9 h 9"/>
                <a:gd name="T16" fmla="*/ 5 w 7"/>
                <a:gd name="T17" fmla="*/ 8 h 9"/>
                <a:gd name="T18" fmla="*/ 5 w 7"/>
                <a:gd name="T19" fmla="*/ 8 h 9"/>
                <a:gd name="T20" fmla="*/ 5 w 7"/>
                <a:gd name="T21" fmla="*/ 8 h 9"/>
                <a:gd name="T22" fmla="*/ 6 w 7"/>
                <a:gd name="T23" fmla="*/ 8 h 9"/>
                <a:gd name="T24" fmla="*/ 7 w 7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9">
                  <a:moveTo>
                    <a:pt x="7" y="5"/>
                  </a:moveTo>
                  <a:cubicBezTo>
                    <a:pt x="7" y="4"/>
                    <a:pt x="6" y="3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4" y="9"/>
                    <a:pt x="4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7"/>
                    <a:pt x="7" y="6"/>
                    <a:pt x="7" y="5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9" name="Freeform 1304">
              <a:extLst>
                <a:ext uri="{FF2B5EF4-FFF2-40B4-BE49-F238E27FC236}">
                  <a16:creationId xmlns:a16="http://schemas.microsoft.com/office/drawing/2014/main" xmlns="" id="{92AEF5DA-010B-4B47-9B97-0A71D7FEF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73674" y="11579226"/>
              <a:ext cx="76200" cy="142875"/>
            </a:xfrm>
            <a:custGeom>
              <a:avLst/>
              <a:gdLst>
                <a:gd name="T0" fmla="*/ 6 w 8"/>
                <a:gd name="T1" fmla="*/ 11 h 15"/>
                <a:gd name="T2" fmla="*/ 6 w 8"/>
                <a:gd name="T3" fmla="*/ 5 h 15"/>
                <a:gd name="T4" fmla="*/ 2 w 8"/>
                <a:gd name="T5" fmla="*/ 3 h 15"/>
                <a:gd name="T6" fmla="*/ 3 w 8"/>
                <a:gd name="T7" fmla="*/ 13 h 15"/>
                <a:gd name="T8" fmla="*/ 6 w 8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5">
                  <a:moveTo>
                    <a:pt x="6" y="11"/>
                  </a:moveTo>
                  <a:cubicBezTo>
                    <a:pt x="5" y="9"/>
                    <a:pt x="5" y="7"/>
                    <a:pt x="6" y="5"/>
                  </a:cubicBezTo>
                  <a:cubicBezTo>
                    <a:pt x="7" y="2"/>
                    <a:pt x="3" y="0"/>
                    <a:pt x="2" y="3"/>
                  </a:cubicBezTo>
                  <a:cubicBezTo>
                    <a:pt x="0" y="6"/>
                    <a:pt x="1" y="10"/>
                    <a:pt x="3" y="13"/>
                  </a:cubicBezTo>
                  <a:cubicBezTo>
                    <a:pt x="4" y="15"/>
                    <a:pt x="8" y="13"/>
                    <a:pt x="6" y="11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0" name="Freeform 1305">
              <a:extLst>
                <a:ext uri="{FF2B5EF4-FFF2-40B4-BE49-F238E27FC236}">
                  <a16:creationId xmlns:a16="http://schemas.microsoft.com/office/drawing/2014/main" xmlns="" id="{BE07B4B6-6885-2346-8964-D5AD620F0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83149" y="11598276"/>
              <a:ext cx="123825" cy="47625"/>
            </a:xfrm>
            <a:custGeom>
              <a:avLst/>
              <a:gdLst>
                <a:gd name="T0" fmla="*/ 11 w 13"/>
                <a:gd name="T1" fmla="*/ 1 h 5"/>
                <a:gd name="T2" fmla="*/ 7 w 13"/>
                <a:gd name="T3" fmla="*/ 0 h 5"/>
                <a:gd name="T4" fmla="*/ 2 w 13"/>
                <a:gd name="T5" fmla="*/ 1 h 5"/>
                <a:gd name="T6" fmla="*/ 2 w 13"/>
                <a:gd name="T7" fmla="*/ 4 h 5"/>
                <a:gd name="T8" fmla="*/ 7 w 13"/>
                <a:gd name="T9" fmla="*/ 5 h 5"/>
                <a:gd name="T10" fmla="*/ 11 w 13"/>
                <a:gd name="T11" fmla="*/ 4 h 5"/>
                <a:gd name="T12" fmla="*/ 11 w 13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">
                  <a:moveTo>
                    <a:pt x="11" y="1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0" y="1"/>
                    <a:pt x="0" y="4"/>
                    <a:pt x="2" y="4"/>
                  </a:cubicBezTo>
                  <a:cubicBezTo>
                    <a:pt x="3" y="5"/>
                    <a:pt x="5" y="5"/>
                    <a:pt x="7" y="5"/>
                  </a:cubicBezTo>
                  <a:cubicBezTo>
                    <a:pt x="8" y="5"/>
                    <a:pt x="10" y="5"/>
                    <a:pt x="11" y="4"/>
                  </a:cubicBezTo>
                  <a:cubicBezTo>
                    <a:pt x="13" y="4"/>
                    <a:pt x="13" y="1"/>
                    <a:pt x="11" y="1"/>
                  </a:cubicBezTo>
                  <a:close/>
                </a:path>
              </a:pathLst>
            </a:custGeom>
            <a:solidFill>
              <a:srgbClr val="E891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1" name="Freeform 1306">
              <a:extLst>
                <a:ext uri="{FF2B5EF4-FFF2-40B4-BE49-F238E27FC236}">
                  <a16:creationId xmlns:a16="http://schemas.microsoft.com/office/drawing/2014/main" xmlns="" id="{2D7AEFD0-4D37-C44B-B26A-4293077EB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4999" y="11626851"/>
              <a:ext cx="104775" cy="38100"/>
            </a:xfrm>
            <a:custGeom>
              <a:avLst/>
              <a:gdLst>
                <a:gd name="T0" fmla="*/ 10 w 11"/>
                <a:gd name="T1" fmla="*/ 1 h 4"/>
                <a:gd name="T2" fmla="*/ 6 w 11"/>
                <a:gd name="T3" fmla="*/ 0 h 4"/>
                <a:gd name="T4" fmla="*/ 2 w 11"/>
                <a:gd name="T5" fmla="*/ 0 h 4"/>
                <a:gd name="T6" fmla="*/ 2 w 11"/>
                <a:gd name="T7" fmla="*/ 4 h 4"/>
                <a:gd name="T8" fmla="*/ 6 w 11"/>
                <a:gd name="T9" fmla="*/ 3 h 4"/>
                <a:gd name="T10" fmla="*/ 10 w 11"/>
                <a:gd name="T11" fmla="*/ 3 h 4"/>
                <a:gd name="T12" fmla="*/ 10 w 11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">
                  <a:moveTo>
                    <a:pt x="10" y="1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5" y="0"/>
                    <a:pt x="3" y="0"/>
                    <a:pt x="2" y="0"/>
                  </a:cubicBezTo>
                  <a:cubicBezTo>
                    <a:pt x="0" y="1"/>
                    <a:pt x="1" y="4"/>
                    <a:pt x="2" y="4"/>
                  </a:cubicBezTo>
                  <a:cubicBezTo>
                    <a:pt x="4" y="4"/>
                    <a:pt x="5" y="3"/>
                    <a:pt x="6" y="3"/>
                  </a:cubicBezTo>
                  <a:cubicBezTo>
                    <a:pt x="7" y="3"/>
                    <a:pt x="9" y="4"/>
                    <a:pt x="10" y="3"/>
                  </a:cubicBezTo>
                  <a:cubicBezTo>
                    <a:pt x="11" y="3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E891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2" name="Freeform 1307">
              <a:extLst>
                <a:ext uri="{FF2B5EF4-FFF2-40B4-BE49-F238E27FC236}">
                  <a16:creationId xmlns:a16="http://schemas.microsoft.com/office/drawing/2014/main" xmlns="" id="{5BC4DF5F-AEA4-7345-BDCC-E58A6DBA8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73599" y="12007851"/>
              <a:ext cx="161925" cy="47625"/>
            </a:xfrm>
            <a:custGeom>
              <a:avLst/>
              <a:gdLst>
                <a:gd name="T0" fmla="*/ 16 w 17"/>
                <a:gd name="T1" fmla="*/ 1 h 5"/>
                <a:gd name="T2" fmla="*/ 10 w 17"/>
                <a:gd name="T3" fmla="*/ 1 h 5"/>
                <a:gd name="T4" fmla="*/ 1 w 17"/>
                <a:gd name="T5" fmla="*/ 3 h 5"/>
                <a:gd name="T6" fmla="*/ 2 w 17"/>
                <a:gd name="T7" fmla="*/ 5 h 5"/>
                <a:gd name="T8" fmla="*/ 9 w 17"/>
                <a:gd name="T9" fmla="*/ 4 h 5"/>
                <a:gd name="T10" fmla="*/ 16 w 17"/>
                <a:gd name="T11" fmla="*/ 2 h 5"/>
                <a:gd name="T12" fmla="*/ 16 w 1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">
                  <a:moveTo>
                    <a:pt x="16" y="1"/>
                  </a:moveTo>
                  <a:cubicBezTo>
                    <a:pt x="14" y="0"/>
                    <a:pt x="12" y="1"/>
                    <a:pt x="10" y="1"/>
                  </a:cubicBezTo>
                  <a:cubicBezTo>
                    <a:pt x="7" y="2"/>
                    <a:pt x="4" y="2"/>
                    <a:pt x="1" y="3"/>
                  </a:cubicBezTo>
                  <a:cubicBezTo>
                    <a:pt x="0" y="3"/>
                    <a:pt x="0" y="5"/>
                    <a:pt x="2" y="5"/>
                  </a:cubicBezTo>
                  <a:cubicBezTo>
                    <a:pt x="4" y="5"/>
                    <a:pt x="7" y="4"/>
                    <a:pt x="9" y="4"/>
                  </a:cubicBezTo>
                  <a:cubicBezTo>
                    <a:pt x="12" y="3"/>
                    <a:pt x="14" y="3"/>
                    <a:pt x="16" y="2"/>
                  </a:cubicBezTo>
                  <a:cubicBezTo>
                    <a:pt x="17" y="2"/>
                    <a:pt x="17" y="1"/>
                    <a:pt x="16" y="1"/>
                  </a:cubicBezTo>
                  <a:close/>
                </a:path>
              </a:pathLst>
            </a:custGeom>
            <a:solidFill>
              <a:srgbClr val="F096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3" name="Freeform 1308">
              <a:extLst>
                <a:ext uri="{FF2B5EF4-FFF2-40B4-BE49-F238E27FC236}">
                  <a16:creationId xmlns:a16="http://schemas.microsoft.com/office/drawing/2014/main" xmlns="" id="{7B29C4D1-606D-AE47-AFCA-F0818D181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33837" y="10807701"/>
              <a:ext cx="1296988" cy="809625"/>
            </a:xfrm>
            <a:custGeom>
              <a:avLst/>
              <a:gdLst>
                <a:gd name="T0" fmla="*/ 131 w 136"/>
                <a:gd name="T1" fmla="*/ 74 h 85"/>
                <a:gd name="T2" fmla="*/ 99 w 136"/>
                <a:gd name="T3" fmla="*/ 80 h 85"/>
                <a:gd name="T4" fmla="*/ 73 w 136"/>
                <a:gd name="T5" fmla="*/ 62 h 85"/>
                <a:gd name="T6" fmla="*/ 55 w 136"/>
                <a:gd name="T7" fmla="*/ 79 h 85"/>
                <a:gd name="T8" fmla="*/ 3 w 136"/>
                <a:gd name="T9" fmla="*/ 81 h 85"/>
                <a:gd name="T10" fmla="*/ 26 w 136"/>
                <a:gd name="T11" fmla="*/ 18 h 85"/>
                <a:gd name="T12" fmla="*/ 82 w 136"/>
                <a:gd name="T13" fmla="*/ 19 h 85"/>
                <a:gd name="T14" fmla="*/ 95 w 136"/>
                <a:gd name="T15" fmla="*/ 15 h 85"/>
                <a:gd name="T16" fmla="*/ 130 w 136"/>
                <a:gd name="T17" fmla="*/ 36 h 85"/>
                <a:gd name="T18" fmla="*/ 131 w 136"/>
                <a:gd name="T19" fmla="*/ 7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" h="85">
                  <a:moveTo>
                    <a:pt x="131" y="74"/>
                  </a:moveTo>
                  <a:cubicBezTo>
                    <a:pt x="122" y="81"/>
                    <a:pt x="110" y="81"/>
                    <a:pt x="99" y="80"/>
                  </a:cubicBezTo>
                  <a:cubicBezTo>
                    <a:pt x="88" y="79"/>
                    <a:pt x="77" y="72"/>
                    <a:pt x="73" y="62"/>
                  </a:cubicBezTo>
                  <a:cubicBezTo>
                    <a:pt x="71" y="71"/>
                    <a:pt x="63" y="77"/>
                    <a:pt x="55" y="79"/>
                  </a:cubicBezTo>
                  <a:cubicBezTo>
                    <a:pt x="46" y="81"/>
                    <a:pt x="14" y="85"/>
                    <a:pt x="3" y="81"/>
                  </a:cubicBezTo>
                  <a:cubicBezTo>
                    <a:pt x="0" y="58"/>
                    <a:pt x="6" y="31"/>
                    <a:pt x="26" y="18"/>
                  </a:cubicBezTo>
                  <a:cubicBezTo>
                    <a:pt x="40" y="9"/>
                    <a:pt x="71" y="0"/>
                    <a:pt x="82" y="19"/>
                  </a:cubicBezTo>
                  <a:cubicBezTo>
                    <a:pt x="80" y="15"/>
                    <a:pt x="93" y="15"/>
                    <a:pt x="95" y="15"/>
                  </a:cubicBezTo>
                  <a:cubicBezTo>
                    <a:pt x="107" y="15"/>
                    <a:pt x="123" y="23"/>
                    <a:pt x="130" y="36"/>
                  </a:cubicBezTo>
                  <a:cubicBezTo>
                    <a:pt x="136" y="45"/>
                    <a:pt x="136" y="69"/>
                    <a:pt x="131" y="74"/>
                  </a:cubicBezTo>
                  <a:close/>
                </a:path>
              </a:pathLst>
            </a:custGeom>
            <a:solidFill>
              <a:srgbClr val="E891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4" name="Freeform 1309">
              <a:extLst>
                <a:ext uri="{FF2B5EF4-FFF2-40B4-BE49-F238E27FC236}">
                  <a16:creationId xmlns:a16="http://schemas.microsoft.com/office/drawing/2014/main" xmlns="" id="{C82A8718-BFEB-1143-8E95-63090F519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5737" y="12055476"/>
              <a:ext cx="1411288" cy="295275"/>
            </a:xfrm>
            <a:custGeom>
              <a:avLst/>
              <a:gdLst>
                <a:gd name="T0" fmla="*/ 148 w 148"/>
                <a:gd name="T1" fmla="*/ 17 h 31"/>
                <a:gd name="T2" fmla="*/ 147 w 148"/>
                <a:gd name="T3" fmla="*/ 18 h 31"/>
                <a:gd name="T4" fmla="*/ 146 w 148"/>
                <a:gd name="T5" fmla="*/ 0 h 31"/>
                <a:gd name="T6" fmla="*/ 85 w 148"/>
                <a:gd name="T7" fmla="*/ 19 h 31"/>
                <a:gd name="T8" fmla="*/ 48 w 148"/>
                <a:gd name="T9" fmla="*/ 16 h 31"/>
                <a:gd name="T10" fmla="*/ 4 w 148"/>
                <a:gd name="T11" fmla="*/ 8 h 31"/>
                <a:gd name="T12" fmla="*/ 0 w 148"/>
                <a:gd name="T13" fmla="*/ 15 h 31"/>
                <a:gd name="T14" fmla="*/ 40 w 148"/>
                <a:gd name="T15" fmla="*/ 29 h 31"/>
                <a:gd name="T16" fmla="*/ 83 w 148"/>
                <a:gd name="T17" fmla="*/ 30 h 31"/>
                <a:gd name="T18" fmla="*/ 148 w 148"/>
                <a:gd name="T19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31">
                  <a:moveTo>
                    <a:pt x="148" y="17"/>
                  </a:moveTo>
                  <a:cubicBezTo>
                    <a:pt x="148" y="17"/>
                    <a:pt x="148" y="18"/>
                    <a:pt x="147" y="18"/>
                  </a:cubicBezTo>
                  <a:cubicBezTo>
                    <a:pt x="147" y="12"/>
                    <a:pt x="147" y="6"/>
                    <a:pt x="146" y="0"/>
                  </a:cubicBezTo>
                  <a:cubicBezTo>
                    <a:pt x="126" y="9"/>
                    <a:pt x="106" y="18"/>
                    <a:pt x="85" y="19"/>
                  </a:cubicBezTo>
                  <a:cubicBezTo>
                    <a:pt x="72" y="20"/>
                    <a:pt x="60" y="18"/>
                    <a:pt x="48" y="16"/>
                  </a:cubicBezTo>
                  <a:cubicBezTo>
                    <a:pt x="33" y="13"/>
                    <a:pt x="18" y="11"/>
                    <a:pt x="4" y="8"/>
                  </a:cubicBezTo>
                  <a:cubicBezTo>
                    <a:pt x="2" y="10"/>
                    <a:pt x="1" y="13"/>
                    <a:pt x="0" y="15"/>
                  </a:cubicBezTo>
                  <a:cubicBezTo>
                    <a:pt x="12" y="23"/>
                    <a:pt x="26" y="28"/>
                    <a:pt x="40" y="29"/>
                  </a:cubicBezTo>
                  <a:cubicBezTo>
                    <a:pt x="54" y="31"/>
                    <a:pt x="69" y="30"/>
                    <a:pt x="83" y="30"/>
                  </a:cubicBezTo>
                  <a:cubicBezTo>
                    <a:pt x="104" y="29"/>
                    <a:pt x="129" y="27"/>
                    <a:pt x="148" y="17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5" name="Freeform 1310">
              <a:extLst>
                <a:ext uri="{FF2B5EF4-FFF2-40B4-BE49-F238E27FC236}">
                  <a16:creationId xmlns:a16="http://schemas.microsoft.com/office/drawing/2014/main" xmlns="" id="{E74E2F08-5A1E-CC47-8C55-8FFE91B4F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6687" y="12179301"/>
              <a:ext cx="668338" cy="868363"/>
            </a:xfrm>
            <a:custGeom>
              <a:avLst/>
              <a:gdLst>
                <a:gd name="T0" fmla="*/ 70 w 70"/>
                <a:gd name="T1" fmla="*/ 91 h 91"/>
                <a:gd name="T2" fmla="*/ 70 w 70"/>
                <a:gd name="T3" fmla="*/ 11 h 91"/>
                <a:gd name="T4" fmla="*/ 0 w 70"/>
                <a:gd name="T5" fmla="*/ 0 h 91"/>
                <a:gd name="T6" fmla="*/ 2 w 70"/>
                <a:gd name="T7" fmla="*/ 82 h 91"/>
                <a:gd name="T8" fmla="*/ 70 w 70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91">
                  <a:moveTo>
                    <a:pt x="70" y="91"/>
                  </a:moveTo>
                  <a:cubicBezTo>
                    <a:pt x="69" y="64"/>
                    <a:pt x="70" y="38"/>
                    <a:pt x="70" y="11"/>
                  </a:cubicBezTo>
                  <a:cubicBezTo>
                    <a:pt x="46" y="7"/>
                    <a:pt x="23" y="4"/>
                    <a:pt x="0" y="0"/>
                  </a:cubicBezTo>
                  <a:cubicBezTo>
                    <a:pt x="2" y="27"/>
                    <a:pt x="3" y="54"/>
                    <a:pt x="2" y="82"/>
                  </a:cubicBezTo>
                  <a:cubicBezTo>
                    <a:pt x="25" y="86"/>
                    <a:pt x="47" y="87"/>
                    <a:pt x="70" y="91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6" name="Freeform 1311">
              <a:extLst>
                <a:ext uri="{FF2B5EF4-FFF2-40B4-BE49-F238E27FC236}">
                  <a16:creationId xmlns:a16="http://schemas.microsoft.com/office/drawing/2014/main" xmlns="" id="{37624A8E-EF19-DF4B-9112-B89AF71BF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35499" y="12284076"/>
              <a:ext cx="266700" cy="782638"/>
            </a:xfrm>
            <a:custGeom>
              <a:avLst/>
              <a:gdLst>
                <a:gd name="T0" fmla="*/ 1 w 28"/>
                <a:gd name="T1" fmla="*/ 80 h 82"/>
                <a:gd name="T2" fmla="*/ 27 w 28"/>
                <a:gd name="T3" fmla="*/ 78 h 82"/>
                <a:gd name="T4" fmla="*/ 22 w 28"/>
                <a:gd name="T5" fmla="*/ 0 h 82"/>
                <a:gd name="T6" fmla="*/ 1 w 28"/>
                <a:gd name="T7" fmla="*/ 0 h 82"/>
                <a:gd name="T8" fmla="*/ 1 w 28"/>
                <a:gd name="T9" fmla="*/ 8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2">
                  <a:moveTo>
                    <a:pt x="1" y="80"/>
                  </a:moveTo>
                  <a:cubicBezTo>
                    <a:pt x="9" y="82"/>
                    <a:pt x="19" y="82"/>
                    <a:pt x="27" y="78"/>
                  </a:cubicBezTo>
                  <a:cubicBezTo>
                    <a:pt x="28" y="52"/>
                    <a:pt x="26" y="26"/>
                    <a:pt x="22" y="0"/>
                  </a:cubicBezTo>
                  <a:cubicBezTo>
                    <a:pt x="14" y="3"/>
                    <a:pt x="8" y="2"/>
                    <a:pt x="1" y="0"/>
                  </a:cubicBezTo>
                  <a:cubicBezTo>
                    <a:pt x="0" y="26"/>
                    <a:pt x="0" y="54"/>
                    <a:pt x="1" y="80"/>
                  </a:cubicBezTo>
                  <a:close/>
                </a:path>
              </a:pathLst>
            </a:custGeom>
            <a:solidFill>
              <a:srgbClr val="9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7" name="Freeform 1312">
              <a:extLst>
                <a:ext uri="{FF2B5EF4-FFF2-40B4-BE49-F238E27FC236}">
                  <a16:creationId xmlns:a16="http://schemas.microsoft.com/office/drawing/2014/main" xmlns="" id="{85D55603-EB99-4C49-88D8-5583CDBFA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45049" y="12112626"/>
              <a:ext cx="619125" cy="915988"/>
            </a:xfrm>
            <a:custGeom>
              <a:avLst/>
              <a:gdLst>
                <a:gd name="T0" fmla="*/ 0 w 390"/>
                <a:gd name="T1" fmla="*/ 108 h 577"/>
                <a:gd name="T2" fmla="*/ 30 w 390"/>
                <a:gd name="T3" fmla="*/ 577 h 577"/>
                <a:gd name="T4" fmla="*/ 390 w 390"/>
                <a:gd name="T5" fmla="*/ 487 h 577"/>
                <a:gd name="T6" fmla="*/ 378 w 390"/>
                <a:gd name="T7" fmla="*/ 0 h 577"/>
                <a:gd name="T8" fmla="*/ 0 w 390"/>
                <a:gd name="T9" fmla="*/ 108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577">
                  <a:moveTo>
                    <a:pt x="0" y="108"/>
                  </a:moveTo>
                  <a:lnTo>
                    <a:pt x="30" y="577"/>
                  </a:lnTo>
                  <a:lnTo>
                    <a:pt x="390" y="487"/>
                  </a:lnTo>
                  <a:lnTo>
                    <a:pt x="378" y="0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8" name="Freeform 1313">
              <a:extLst>
                <a:ext uri="{FF2B5EF4-FFF2-40B4-BE49-F238E27FC236}">
                  <a16:creationId xmlns:a16="http://schemas.microsoft.com/office/drawing/2014/main" xmlns="" id="{D73D6C3B-66D9-2145-8D6C-2E4261184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73599" y="11826876"/>
              <a:ext cx="76200" cy="114300"/>
            </a:xfrm>
            <a:custGeom>
              <a:avLst/>
              <a:gdLst>
                <a:gd name="T0" fmla="*/ 8 w 8"/>
                <a:gd name="T1" fmla="*/ 10 h 12"/>
                <a:gd name="T2" fmla="*/ 4 w 8"/>
                <a:gd name="T3" fmla="*/ 9 h 12"/>
                <a:gd name="T4" fmla="*/ 6 w 8"/>
                <a:gd name="T5" fmla="*/ 1 h 12"/>
                <a:gd name="T6" fmla="*/ 3 w 8"/>
                <a:gd name="T7" fmla="*/ 1 h 12"/>
                <a:gd name="T8" fmla="*/ 1 w 8"/>
                <a:gd name="T9" fmla="*/ 9 h 12"/>
                <a:gd name="T10" fmla="*/ 2 w 8"/>
                <a:gd name="T11" fmla="*/ 11 h 12"/>
                <a:gd name="T12" fmla="*/ 7 w 8"/>
                <a:gd name="T13" fmla="*/ 12 h 12"/>
                <a:gd name="T14" fmla="*/ 8 w 8"/>
                <a:gd name="T1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2">
                  <a:moveTo>
                    <a:pt x="8" y="10"/>
                  </a:moveTo>
                  <a:cubicBezTo>
                    <a:pt x="7" y="9"/>
                    <a:pt x="5" y="9"/>
                    <a:pt x="4" y="9"/>
                  </a:cubicBezTo>
                  <a:cubicBezTo>
                    <a:pt x="5" y="6"/>
                    <a:pt x="6" y="4"/>
                    <a:pt x="6" y="1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2" y="4"/>
                    <a:pt x="2" y="7"/>
                    <a:pt x="1" y="9"/>
                  </a:cubicBezTo>
                  <a:cubicBezTo>
                    <a:pt x="0" y="10"/>
                    <a:pt x="1" y="11"/>
                    <a:pt x="2" y="11"/>
                  </a:cubicBezTo>
                  <a:cubicBezTo>
                    <a:pt x="3" y="12"/>
                    <a:pt x="6" y="12"/>
                    <a:pt x="7" y="12"/>
                  </a:cubicBezTo>
                  <a:cubicBezTo>
                    <a:pt x="8" y="11"/>
                    <a:pt x="8" y="10"/>
                    <a:pt x="8" y="10"/>
                  </a:cubicBezTo>
                  <a:close/>
                </a:path>
              </a:pathLst>
            </a:custGeom>
            <a:solidFill>
              <a:srgbClr val="E476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9" name="Freeform 1314">
              <a:extLst>
                <a:ext uri="{FF2B5EF4-FFF2-40B4-BE49-F238E27FC236}">
                  <a16:creationId xmlns:a16="http://schemas.microsoft.com/office/drawing/2014/main" xmlns="" id="{85EEA770-EB55-1B4B-B671-06C412BAB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0012" y="12465051"/>
              <a:ext cx="220663" cy="209550"/>
            </a:xfrm>
            <a:custGeom>
              <a:avLst/>
              <a:gdLst>
                <a:gd name="T0" fmla="*/ 5 w 23"/>
                <a:gd name="T1" fmla="*/ 21 h 22"/>
                <a:gd name="T2" fmla="*/ 14 w 23"/>
                <a:gd name="T3" fmla="*/ 21 h 22"/>
                <a:gd name="T4" fmla="*/ 18 w 23"/>
                <a:gd name="T5" fmla="*/ 20 h 22"/>
                <a:gd name="T6" fmla="*/ 21 w 23"/>
                <a:gd name="T7" fmla="*/ 16 h 22"/>
                <a:gd name="T8" fmla="*/ 21 w 23"/>
                <a:gd name="T9" fmla="*/ 14 h 22"/>
                <a:gd name="T10" fmla="*/ 20 w 23"/>
                <a:gd name="T11" fmla="*/ 10 h 22"/>
                <a:gd name="T12" fmla="*/ 20 w 23"/>
                <a:gd name="T13" fmla="*/ 6 h 22"/>
                <a:gd name="T14" fmla="*/ 19 w 23"/>
                <a:gd name="T15" fmla="*/ 6 h 22"/>
                <a:gd name="T16" fmla="*/ 17 w 23"/>
                <a:gd name="T17" fmla="*/ 7 h 22"/>
                <a:gd name="T18" fmla="*/ 12 w 23"/>
                <a:gd name="T19" fmla="*/ 8 h 22"/>
                <a:gd name="T20" fmla="*/ 9 w 23"/>
                <a:gd name="T21" fmla="*/ 7 h 22"/>
                <a:gd name="T22" fmla="*/ 9 w 23"/>
                <a:gd name="T23" fmla="*/ 0 h 22"/>
                <a:gd name="T24" fmla="*/ 4 w 23"/>
                <a:gd name="T25" fmla="*/ 1 h 22"/>
                <a:gd name="T26" fmla="*/ 0 w 23"/>
                <a:gd name="T27" fmla="*/ 9 h 22"/>
                <a:gd name="T28" fmla="*/ 2 w 23"/>
                <a:gd name="T29" fmla="*/ 20 h 22"/>
                <a:gd name="T30" fmla="*/ 5 w 23"/>
                <a:gd name="T3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22">
                  <a:moveTo>
                    <a:pt x="5" y="21"/>
                  </a:moveTo>
                  <a:cubicBezTo>
                    <a:pt x="8" y="22"/>
                    <a:pt x="11" y="21"/>
                    <a:pt x="14" y="21"/>
                  </a:cubicBezTo>
                  <a:cubicBezTo>
                    <a:pt x="15" y="20"/>
                    <a:pt x="17" y="20"/>
                    <a:pt x="18" y="20"/>
                  </a:cubicBezTo>
                  <a:cubicBezTo>
                    <a:pt x="20" y="19"/>
                    <a:pt x="21" y="18"/>
                    <a:pt x="21" y="16"/>
                  </a:cubicBezTo>
                  <a:cubicBezTo>
                    <a:pt x="21" y="16"/>
                    <a:pt x="21" y="14"/>
                    <a:pt x="21" y="14"/>
                  </a:cubicBezTo>
                  <a:cubicBezTo>
                    <a:pt x="23" y="13"/>
                    <a:pt x="22" y="11"/>
                    <a:pt x="20" y="10"/>
                  </a:cubicBezTo>
                  <a:cubicBezTo>
                    <a:pt x="23" y="9"/>
                    <a:pt x="21" y="6"/>
                    <a:pt x="20" y="6"/>
                  </a:cubicBezTo>
                  <a:cubicBezTo>
                    <a:pt x="20" y="5"/>
                    <a:pt x="19" y="5"/>
                    <a:pt x="19" y="6"/>
                  </a:cubicBezTo>
                  <a:cubicBezTo>
                    <a:pt x="18" y="6"/>
                    <a:pt x="17" y="6"/>
                    <a:pt x="17" y="7"/>
                  </a:cubicBezTo>
                  <a:cubicBezTo>
                    <a:pt x="16" y="7"/>
                    <a:pt x="14" y="8"/>
                    <a:pt x="12" y="8"/>
                  </a:cubicBezTo>
                  <a:cubicBezTo>
                    <a:pt x="12" y="8"/>
                    <a:pt x="9" y="7"/>
                    <a:pt x="9" y="7"/>
                  </a:cubicBezTo>
                  <a:cubicBezTo>
                    <a:pt x="9" y="5"/>
                    <a:pt x="9" y="2"/>
                    <a:pt x="9" y="0"/>
                  </a:cubicBezTo>
                  <a:cubicBezTo>
                    <a:pt x="7" y="0"/>
                    <a:pt x="6" y="0"/>
                    <a:pt x="4" y="1"/>
                  </a:cubicBezTo>
                  <a:cubicBezTo>
                    <a:pt x="1" y="2"/>
                    <a:pt x="0" y="6"/>
                    <a:pt x="0" y="9"/>
                  </a:cubicBezTo>
                  <a:cubicBezTo>
                    <a:pt x="0" y="13"/>
                    <a:pt x="0" y="17"/>
                    <a:pt x="2" y="20"/>
                  </a:cubicBezTo>
                  <a:cubicBezTo>
                    <a:pt x="3" y="20"/>
                    <a:pt x="4" y="21"/>
                    <a:pt x="5" y="2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0" name="Freeform 1315">
              <a:extLst>
                <a:ext uri="{FF2B5EF4-FFF2-40B4-BE49-F238E27FC236}">
                  <a16:creationId xmlns:a16="http://schemas.microsoft.com/office/drawing/2014/main" xmlns="" id="{31DEEB32-EE40-0740-A0CE-DB451C284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30824" y="12455526"/>
              <a:ext cx="219075" cy="209550"/>
            </a:xfrm>
            <a:custGeom>
              <a:avLst/>
              <a:gdLst>
                <a:gd name="T0" fmla="*/ 18 w 23"/>
                <a:gd name="T1" fmla="*/ 21 h 22"/>
                <a:gd name="T2" fmla="*/ 9 w 23"/>
                <a:gd name="T3" fmla="*/ 21 h 22"/>
                <a:gd name="T4" fmla="*/ 4 w 23"/>
                <a:gd name="T5" fmla="*/ 20 h 22"/>
                <a:gd name="T6" fmla="*/ 1 w 23"/>
                <a:gd name="T7" fmla="*/ 17 h 22"/>
                <a:gd name="T8" fmla="*/ 2 w 23"/>
                <a:gd name="T9" fmla="*/ 15 h 22"/>
                <a:gd name="T10" fmla="*/ 3 w 23"/>
                <a:gd name="T11" fmla="*/ 11 h 22"/>
                <a:gd name="T12" fmla="*/ 2 w 23"/>
                <a:gd name="T13" fmla="*/ 6 h 22"/>
                <a:gd name="T14" fmla="*/ 4 w 23"/>
                <a:gd name="T15" fmla="*/ 6 h 22"/>
                <a:gd name="T16" fmla="*/ 6 w 23"/>
                <a:gd name="T17" fmla="*/ 7 h 22"/>
                <a:gd name="T18" fmla="*/ 10 w 23"/>
                <a:gd name="T19" fmla="*/ 8 h 22"/>
                <a:gd name="T20" fmla="*/ 13 w 23"/>
                <a:gd name="T21" fmla="*/ 7 h 22"/>
                <a:gd name="T22" fmla="*/ 14 w 23"/>
                <a:gd name="T23" fmla="*/ 0 h 22"/>
                <a:gd name="T24" fmla="*/ 18 w 23"/>
                <a:gd name="T25" fmla="*/ 1 h 22"/>
                <a:gd name="T26" fmla="*/ 23 w 23"/>
                <a:gd name="T27" fmla="*/ 10 h 22"/>
                <a:gd name="T28" fmla="*/ 20 w 23"/>
                <a:gd name="T29" fmla="*/ 20 h 22"/>
                <a:gd name="T30" fmla="*/ 18 w 23"/>
                <a:gd name="T3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22">
                  <a:moveTo>
                    <a:pt x="18" y="21"/>
                  </a:moveTo>
                  <a:cubicBezTo>
                    <a:pt x="15" y="22"/>
                    <a:pt x="12" y="22"/>
                    <a:pt x="9" y="21"/>
                  </a:cubicBezTo>
                  <a:cubicBezTo>
                    <a:pt x="7" y="21"/>
                    <a:pt x="6" y="21"/>
                    <a:pt x="4" y="20"/>
                  </a:cubicBezTo>
                  <a:cubicBezTo>
                    <a:pt x="3" y="19"/>
                    <a:pt x="2" y="19"/>
                    <a:pt x="1" y="17"/>
                  </a:cubicBezTo>
                  <a:cubicBezTo>
                    <a:pt x="1" y="17"/>
                    <a:pt x="1" y="15"/>
                    <a:pt x="2" y="15"/>
                  </a:cubicBezTo>
                  <a:cubicBezTo>
                    <a:pt x="0" y="14"/>
                    <a:pt x="1" y="11"/>
                    <a:pt x="3" y="11"/>
                  </a:cubicBezTo>
                  <a:cubicBezTo>
                    <a:pt x="0" y="9"/>
                    <a:pt x="1" y="6"/>
                    <a:pt x="2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5" y="6"/>
                    <a:pt x="5" y="6"/>
                    <a:pt x="6" y="7"/>
                  </a:cubicBezTo>
                  <a:cubicBezTo>
                    <a:pt x="7" y="8"/>
                    <a:pt x="9" y="8"/>
                    <a:pt x="10" y="8"/>
                  </a:cubicBezTo>
                  <a:cubicBezTo>
                    <a:pt x="11" y="8"/>
                    <a:pt x="13" y="8"/>
                    <a:pt x="13" y="7"/>
                  </a:cubicBezTo>
                  <a:cubicBezTo>
                    <a:pt x="14" y="5"/>
                    <a:pt x="14" y="3"/>
                    <a:pt x="14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22" y="3"/>
                    <a:pt x="23" y="6"/>
                    <a:pt x="23" y="10"/>
                  </a:cubicBezTo>
                  <a:cubicBezTo>
                    <a:pt x="23" y="13"/>
                    <a:pt x="23" y="18"/>
                    <a:pt x="20" y="20"/>
                  </a:cubicBezTo>
                  <a:cubicBezTo>
                    <a:pt x="20" y="21"/>
                    <a:pt x="19" y="21"/>
                    <a:pt x="18" y="2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1" name="Freeform 1316">
              <a:extLst>
                <a:ext uri="{FF2B5EF4-FFF2-40B4-BE49-F238E27FC236}">
                  <a16:creationId xmlns:a16="http://schemas.microsoft.com/office/drawing/2014/main" xmlns="" id="{1507F96B-7421-1A42-91AF-7EAFD5213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11624" y="12809538"/>
              <a:ext cx="809625" cy="342900"/>
            </a:xfrm>
            <a:custGeom>
              <a:avLst/>
              <a:gdLst>
                <a:gd name="T0" fmla="*/ 85 w 85"/>
                <a:gd name="T1" fmla="*/ 14 h 36"/>
                <a:gd name="T2" fmla="*/ 17 w 85"/>
                <a:gd name="T3" fmla="*/ 0 h 36"/>
                <a:gd name="T4" fmla="*/ 7 w 85"/>
                <a:gd name="T5" fmla="*/ 2 h 36"/>
                <a:gd name="T6" fmla="*/ 0 w 85"/>
                <a:gd name="T7" fmla="*/ 8 h 36"/>
                <a:gd name="T8" fmla="*/ 3 w 85"/>
                <a:gd name="T9" fmla="*/ 16 h 36"/>
                <a:gd name="T10" fmla="*/ 12 w 85"/>
                <a:gd name="T11" fmla="*/ 21 h 36"/>
                <a:gd name="T12" fmla="*/ 74 w 85"/>
                <a:gd name="T13" fmla="*/ 36 h 36"/>
                <a:gd name="T14" fmla="*/ 85 w 85"/>
                <a:gd name="T15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36">
                  <a:moveTo>
                    <a:pt x="85" y="14"/>
                  </a:moveTo>
                  <a:cubicBezTo>
                    <a:pt x="64" y="5"/>
                    <a:pt x="40" y="0"/>
                    <a:pt x="17" y="0"/>
                  </a:cubicBezTo>
                  <a:cubicBezTo>
                    <a:pt x="13" y="0"/>
                    <a:pt x="10" y="1"/>
                    <a:pt x="7" y="2"/>
                  </a:cubicBezTo>
                  <a:cubicBezTo>
                    <a:pt x="4" y="3"/>
                    <a:pt x="1" y="5"/>
                    <a:pt x="0" y="8"/>
                  </a:cubicBezTo>
                  <a:cubicBezTo>
                    <a:pt x="0" y="11"/>
                    <a:pt x="1" y="14"/>
                    <a:pt x="3" y="16"/>
                  </a:cubicBezTo>
                  <a:cubicBezTo>
                    <a:pt x="6" y="19"/>
                    <a:pt x="9" y="20"/>
                    <a:pt x="12" y="21"/>
                  </a:cubicBezTo>
                  <a:cubicBezTo>
                    <a:pt x="32" y="30"/>
                    <a:pt x="53" y="35"/>
                    <a:pt x="74" y="36"/>
                  </a:cubicBezTo>
                  <a:cubicBezTo>
                    <a:pt x="78" y="30"/>
                    <a:pt x="81" y="20"/>
                    <a:pt x="85" y="14"/>
                  </a:cubicBezTo>
                  <a:close/>
                </a:path>
              </a:pathLst>
            </a:custGeom>
            <a:solidFill>
              <a:srgbClr val="59A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2" name="Freeform 1317">
              <a:extLst>
                <a:ext uri="{FF2B5EF4-FFF2-40B4-BE49-F238E27FC236}">
                  <a16:creationId xmlns:a16="http://schemas.microsoft.com/office/drawing/2014/main" xmlns="" id="{7CF4FC24-15DD-704F-A630-A98C569B3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11674" y="12942888"/>
              <a:ext cx="200025" cy="200025"/>
            </a:xfrm>
            <a:custGeom>
              <a:avLst/>
              <a:gdLst>
                <a:gd name="T0" fmla="*/ 19 w 21"/>
                <a:gd name="T1" fmla="*/ 18 h 21"/>
                <a:gd name="T2" fmla="*/ 10 w 21"/>
                <a:gd name="T3" fmla="*/ 20 h 21"/>
                <a:gd name="T4" fmla="*/ 6 w 21"/>
                <a:gd name="T5" fmla="*/ 20 h 21"/>
                <a:gd name="T6" fmla="*/ 4 w 21"/>
                <a:gd name="T7" fmla="*/ 17 h 21"/>
                <a:gd name="T8" fmla="*/ 1 w 21"/>
                <a:gd name="T9" fmla="*/ 8 h 21"/>
                <a:gd name="T10" fmla="*/ 1 w 21"/>
                <a:gd name="T11" fmla="*/ 4 h 21"/>
                <a:gd name="T12" fmla="*/ 4 w 21"/>
                <a:gd name="T13" fmla="*/ 3 h 21"/>
                <a:gd name="T14" fmla="*/ 13 w 21"/>
                <a:gd name="T15" fmla="*/ 2 h 21"/>
                <a:gd name="T16" fmla="*/ 21 w 21"/>
                <a:gd name="T17" fmla="*/ 15 h 21"/>
                <a:gd name="T18" fmla="*/ 19 w 21"/>
                <a:gd name="T19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1">
                  <a:moveTo>
                    <a:pt x="19" y="18"/>
                  </a:moveTo>
                  <a:cubicBezTo>
                    <a:pt x="16" y="19"/>
                    <a:pt x="13" y="20"/>
                    <a:pt x="10" y="20"/>
                  </a:cubicBezTo>
                  <a:cubicBezTo>
                    <a:pt x="8" y="21"/>
                    <a:pt x="7" y="21"/>
                    <a:pt x="6" y="20"/>
                  </a:cubicBezTo>
                  <a:cubicBezTo>
                    <a:pt x="5" y="19"/>
                    <a:pt x="4" y="18"/>
                    <a:pt x="4" y="17"/>
                  </a:cubicBezTo>
                  <a:cubicBezTo>
                    <a:pt x="2" y="14"/>
                    <a:pt x="2" y="11"/>
                    <a:pt x="1" y="8"/>
                  </a:cubicBezTo>
                  <a:cubicBezTo>
                    <a:pt x="1" y="7"/>
                    <a:pt x="0" y="5"/>
                    <a:pt x="1" y="4"/>
                  </a:cubicBezTo>
                  <a:cubicBezTo>
                    <a:pt x="1" y="3"/>
                    <a:pt x="3" y="3"/>
                    <a:pt x="4" y="3"/>
                  </a:cubicBezTo>
                  <a:cubicBezTo>
                    <a:pt x="6" y="2"/>
                    <a:pt x="10" y="0"/>
                    <a:pt x="13" y="2"/>
                  </a:cubicBezTo>
                  <a:cubicBezTo>
                    <a:pt x="17" y="4"/>
                    <a:pt x="21" y="11"/>
                    <a:pt x="21" y="15"/>
                  </a:cubicBezTo>
                  <a:cubicBezTo>
                    <a:pt x="21" y="17"/>
                    <a:pt x="20" y="18"/>
                    <a:pt x="19" y="18"/>
                  </a:cubicBezTo>
                  <a:close/>
                </a:path>
              </a:pathLst>
            </a:custGeom>
            <a:solidFill>
              <a:srgbClr val="E95E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3" name="Freeform 1318">
              <a:extLst>
                <a:ext uri="{FF2B5EF4-FFF2-40B4-BE49-F238E27FC236}">
                  <a16:creationId xmlns:a16="http://schemas.microsoft.com/office/drawing/2014/main" xmlns="" id="{A8E979EC-C58B-3445-A74B-E759E3A0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4999" y="12952413"/>
              <a:ext cx="171450" cy="228600"/>
            </a:xfrm>
            <a:custGeom>
              <a:avLst/>
              <a:gdLst>
                <a:gd name="T0" fmla="*/ 10 w 18"/>
                <a:gd name="T1" fmla="*/ 24 h 24"/>
                <a:gd name="T2" fmla="*/ 16 w 18"/>
                <a:gd name="T3" fmla="*/ 9 h 24"/>
                <a:gd name="T4" fmla="*/ 3 w 18"/>
                <a:gd name="T5" fmla="*/ 1 h 24"/>
                <a:gd name="T6" fmla="*/ 10 w 18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4">
                  <a:moveTo>
                    <a:pt x="10" y="24"/>
                  </a:moveTo>
                  <a:cubicBezTo>
                    <a:pt x="15" y="21"/>
                    <a:pt x="18" y="15"/>
                    <a:pt x="16" y="9"/>
                  </a:cubicBezTo>
                  <a:cubicBezTo>
                    <a:pt x="14" y="4"/>
                    <a:pt x="8" y="0"/>
                    <a:pt x="3" y="1"/>
                  </a:cubicBezTo>
                  <a:cubicBezTo>
                    <a:pt x="0" y="9"/>
                    <a:pt x="4" y="20"/>
                    <a:pt x="10" y="24"/>
                  </a:cubicBezTo>
                  <a:close/>
                </a:path>
              </a:pathLst>
            </a:custGeom>
            <a:solidFill>
              <a:srgbClr val="E97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4" name="Freeform 1319">
              <a:extLst>
                <a:ext uri="{FF2B5EF4-FFF2-40B4-BE49-F238E27FC236}">
                  <a16:creationId xmlns:a16="http://schemas.microsoft.com/office/drawing/2014/main" xmlns="" id="{43C4F135-177F-A44B-9DBA-48870273A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06899" y="12933363"/>
              <a:ext cx="152400" cy="285750"/>
            </a:xfrm>
            <a:custGeom>
              <a:avLst/>
              <a:gdLst>
                <a:gd name="T0" fmla="*/ 13 w 16"/>
                <a:gd name="T1" fmla="*/ 20 h 30"/>
                <a:gd name="T2" fmla="*/ 15 w 16"/>
                <a:gd name="T3" fmla="*/ 24 h 30"/>
                <a:gd name="T4" fmla="*/ 14 w 16"/>
                <a:gd name="T5" fmla="*/ 28 h 30"/>
                <a:gd name="T6" fmla="*/ 8 w 16"/>
                <a:gd name="T7" fmla="*/ 27 h 30"/>
                <a:gd name="T8" fmla="*/ 0 w 16"/>
                <a:gd name="T9" fmla="*/ 8 h 30"/>
                <a:gd name="T10" fmla="*/ 1 w 16"/>
                <a:gd name="T11" fmla="*/ 3 h 30"/>
                <a:gd name="T12" fmla="*/ 6 w 16"/>
                <a:gd name="T13" fmla="*/ 1 h 30"/>
                <a:gd name="T14" fmla="*/ 8 w 16"/>
                <a:gd name="T15" fmla="*/ 5 h 30"/>
                <a:gd name="T16" fmla="*/ 13 w 16"/>
                <a:gd name="T17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0">
                  <a:moveTo>
                    <a:pt x="13" y="20"/>
                  </a:moveTo>
                  <a:cubicBezTo>
                    <a:pt x="14" y="21"/>
                    <a:pt x="15" y="23"/>
                    <a:pt x="15" y="24"/>
                  </a:cubicBezTo>
                  <a:cubicBezTo>
                    <a:pt x="16" y="26"/>
                    <a:pt x="16" y="28"/>
                    <a:pt x="14" y="28"/>
                  </a:cubicBezTo>
                  <a:cubicBezTo>
                    <a:pt x="12" y="30"/>
                    <a:pt x="10" y="28"/>
                    <a:pt x="8" y="27"/>
                  </a:cubicBezTo>
                  <a:cubicBezTo>
                    <a:pt x="3" y="22"/>
                    <a:pt x="1" y="15"/>
                    <a:pt x="0" y="8"/>
                  </a:cubicBezTo>
                  <a:cubicBezTo>
                    <a:pt x="0" y="6"/>
                    <a:pt x="0" y="5"/>
                    <a:pt x="1" y="3"/>
                  </a:cubicBezTo>
                  <a:cubicBezTo>
                    <a:pt x="2" y="2"/>
                    <a:pt x="4" y="0"/>
                    <a:pt x="6" y="1"/>
                  </a:cubicBezTo>
                  <a:cubicBezTo>
                    <a:pt x="8" y="2"/>
                    <a:pt x="8" y="4"/>
                    <a:pt x="8" y="5"/>
                  </a:cubicBezTo>
                  <a:cubicBezTo>
                    <a:pt x="9" y="11"/>
                    <a:pt x="10" y="15"/>
                    <a:pt x="13" y="2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5" name="Freeform 1320">
              <a:extLst>
                <a:ext uri="{FF2B5EF4-FFF2-40B4-BE49-F238E27FC236}">
                  <a16:creationId xmlns:a16="http://schemas.microsoft.com/office/drawing/2014/main" xmlns="" id="{8007B0F1-D07C-094D-B7BA-D4090673A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06924" y="13076238"/>
              <a:ext cx="38100" cy="76200"/>
            </a:xfrm>
            <a:custGeom>
              <a:avLst/>
              <a:gdLst>
                <a:gd name="T0" fmla="*/ 4 w 4"/>
                <a:gd name="T1" fmla="*/ 6 h 8"/>
                <a:gd name="T2" fmla="*/ 3 w 4"/>
                <a:gd name="T3" fmla="*/ 3 h 8"/>
                <a:gd name="T4" fmla="*/ 2 w 4"/>
                <a:gd name="T5" fmla="*/ 1 h 8"/>
                <a:gd name="T6" fmla="*/ 0 w 4"/>
                <a:gd name="T7" fmla="*/ 2 h 8"/>
                <a:gd name="T8" fmla="*/ 1 w 4"/>
                <a:gd name="T9" fmla="*/ 4 h 8"/>
                <a:gd name="T10" fmla="*/ 3 w 4"/>
                <a:gd name="T11" fmla="*/ 7 h 8"/>
                <a:gd name="T12" fmla="*/ 4 w 4"/>
                <a:gd name="T1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">
                  <a:moveTo>
                    <a:pt x="4" y="6"/>
                  </a:moveTo>
                  <a:cubicBezTo>
                    <a:pt x="4" y="5"/>
                    <a:pt x="3" y="4"/>
                    <a:pt x="3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5"/>
                    <a:pt x="2" y="6"/>
                    <a:pt x="3" y="7"/>
                  </a:cubicBezTo>
                  <a:cubicBezTo>
                    <a:pt x="3" y="8"/>
                    <a:pt x="4" y="7"/>
                    <a:pt x="4" y="6"/>
                  </a:cubicBezTo>
                  <a:close/>
                </a:path>
              </a:pathLst>
            </a:custGeom>
            <a:solidFill>
              <a:srgbClr val="AD4A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6" name="Freeform 1321">
              <a:extLst>
                <a:ext uri="{FF2B5EF4-FFF2-40B4-BE49-F238E27FC236}">
                  <a16:creationId xmlns:a16="http://schemas.microsoft.com/office/drawing/2014/main" xmlns="" id="{7A8F7BD8-4C53-094D-9D9B-3FA4525EB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06949" y="12961938"/>
              <a:ext cx="190500" cy="190500"/>
            </a:xfrm>
            <a:custGeom>
              <a:avLst/>
              <a:gdLst>
                <a:gd name="T0" fmla="*/ 3 w 20"/>
                <a:gd name="T1" fmla="*/ 18 h 20"/>
                <a:gd name="T2" fmla="*/ 12 w 20"/>
                <a:gd name="T3" fmla="*/ 20 h 20"/>
                <a:gd name="T4" fmla="*/ 16 w 20"/>
                <a:gd name="T5" fmla="*/ 19 h 20"/>
                <a:gd name="T6" fmla="*/ 18 w 20"/>
                <a:gd name="T7" fmla="*/ 16 h 20"/>
                <a:gd name="T8" fmla="*/ 20 w 20"/>
                <a:gd name="T9" fmla="*/ 7 h 20"/>
                <a:gd name="T10" fmla="*/ 20 w 20"/>
                <a:gd name="T11" fmla="*/ 3 h 20"/>
                <a:gd name="T12" fmla="*/ 17 w 20"/>
                <a:gd name="T13" fmla="*/ 2 h 20"/>
                <a:gd name="T14" fmla="*/ 7 w 20"/>
                <a:gd name="T15" fmla="*/ 2 h 20"/>
                <a:gd name="T16" fmla="*/ 1 w 20"/>
                <a:gd name="T17" fmla="*/ 15 h 20"/>
                <a:gd name="T18" fmla="*/ 3 w 20"/>
                <a:gd name="T1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3" y="18"/>
                  </a:moveTo>
                  <a:cubicBezTo>
                    <a:pt x="6" y="19"/>
                    <a:pt x="9" y="19"/>
                    <a:pt x="12" y="20"/>
                  </a:cubicBezTo>
                  <a:cubicBezTo>
                    <a:pt x="13" y="20"/>
                    <a:pt x="15" y="20"/>
                    <a:pt x="16" y="19"/>
                  </a:cubicBezTo>
                  <a:cubicBezTo>
                    <a:pt x="17" y="19"/>
                    <a:pt x="17" y="17"/>
                    <a:pt x="18" y="16"/>
                  </a:cubicBezTo>
                  <a:cubicBezTo>
                    <a:pt x="19" y="13"/>
                    <a:pt x="19" y="10"/>
                    <a:pt x="20" y="7"/>
                  </a:cubicBezTo>
                  <a:cubicBezTo>
                    <a:pt x="20" y="6"/>
                    <a:pt x="20" y="4"/>
                    <a:pt x="20" y="3"/>
                  </a:cubicBezTo>
                  <a:cubicBezTo>
                    <a:pt x="19" y="2"/>
                    <a:pt x="18" y="2"/>
                    <a:pt x="17" y="2"/>
                  </a:cubicBezTo>
                  <a:cubicBezTo>
                    <a:pt x="14" y="2"/>
                    <a:pt x="10" y="0"/>
                    <a:pt x="7" y="2"/>
                  </a:cubicBezTo>
                  <a:cubicBezTo>
                    <a:pt x="4" y="4"/>
                    <a:pt x="0" y="12"/>
                    <a:pt x="1" y="15"/>
                  </a:cubicBezTo>
                  <a:cubicBezTo>
                    <a:pt x="1" y="17"/>
                    <a:pt x="1" y="18"/>
                    <a:pt x="3" y="18"/>
                  </a:cubicBezTo>
                  <a:close/>
                </a:path>
              </a:pathLst>
            </a:custGeom>
            <a:solidFill>
              <a:srgbClr val="E95E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7" name="Freeform 1322">
              <a:extLst>
                <a:ext uri="{FF2B5EF4-FFF2-40B4-BE49-F238E27FC236}">
                  <a16:creationId xmlns:a16="http://schemas.microsoft.com/office/drawing/2014/main" xmlns="" id="{6972C4F1-A59F-2A4A-9ECC-71A8B43A5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1724" y="12961938"/>
              <a:ext cx="152400" cy="228600"/>
            </a:xfrm>
            <a:custGeom>
              <a:avLst/>
              <a:gdLst>
                <a:gd name="T0" fmla="*/ 7 w 16"/>
                <a:gd name="T1" fmla="*/ 24 h 24"/>
                <a:gd name="T2" fmla="*/ 1 w 16"/>
                <a:gd name="T3" fmla="*/ 10 h 24"/>
                <a:gd name="T4" fmla="*/ 13 w 16"/>
                <a:gd name="T5" fmla="*/ 1 h 24"/>
                <a:gd name="T6" fmla="*/ 7 w 16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24">
                  <a:moveTo>
                    <a:pt x="7" y="24"/>
                  </a:moveTo>
                  <a:cubicBezTo>
                    <a:pt x="2" y="22"/>
                    <a:pt x="0" y="15"/>
                    <a:pt x="1" y="10"/>
                  </a:cubicBezTo>
                  <a:cubicBezTo>
                    <a:pt x="2" y="5"/>
                    <a:pt x="8" y="0"/>
                    <a:pt x="13" y="1"/>
                  </a:cubicBezTo>
                  <a:cubicBezTo>
                    <a:pt x="16" y="8"/>
                    <a:pt x="14" y="20"/>
                    <a:pt x="7" y="24"/>
                  </a:cubicBezTo>
                  <a:close/>
                </a:path>
              </a:pathLst>
            </a:custGeom>
            <a:solidFill>
              <a:srgbClr val="E97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8" name="Freeform 1323">
              <a:extLst>
                <a:ext uri="{FF2B5EF4-FFF2-40B4-BE49-F238E27FC236}">
                  <a16:creationId xmlns:a16="http://schemas.microsoft.com/office/drawing/2014/main" xmlns="" id="{C7F36D13-ED48-E043-943F-EBC70F667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68874" y="12942888"/>
              <a:ext cx="142875" cy="285750"/>
            </a:xfrm>
            <a:custGeom>
              <a:avLst/>
              <a:gdLst>
                <a:gd name="T0" fmla="*/ 2 w 15"/>
                <a:gd name="T1" fmla="*/ 20 h 30"/>
                <a:gd name="T2" fmla="*/ 0 w 15"/>
                <a:gd name="T3" fmla="*/ 24 h 30"/>
                <a:gd name="T4" fmla="*/ 2 w 15"/>
                <a:gd name="T5" fmla="*/ 29 h 30"/>
                <a:gd name="T6" fmla="*/ 7 w 15"/>
                <a:gd name="T7" fmla="*/ 26 h 30"/>
                <a:gd name="T8" fmla="*/ 14 w 15"/>
                <a:gd name="T9" fmla="*/ 7 h 30"/>
                <a:gd name="T10" fmla="*/ 13 w 15"/>
                <a:gd name="T11" fmla="*/ 3 h 30"/>
                <a:gd name="T12" fmla="*/ 8 w 15"/>
                <a:gd name="T13" fmla="*/ 1 h 30"/>
                <a:gd name="T14" fmla="*/ 6 w 15"/>
                <a:gd name="T15" fmla="*/ 5 h 30"/>
                <a:gd name="T16" fmla="*/ 2 w 15"/>
                <a:gd name="T17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30">
                  <a:moveTo>
                    <a:pt x="2" y="20"/>
                  </a:moveTo>
                  <a:cubicBezTo>
                    <a:pt x="1" y="21"/>
                    <a:pt x="1" y="23"/>
                    <a:pt x="0" y="24"/>
                  </a:cubicBezTo>
                  <a:cubicBezTo>
                    <a:pt x="0" y="26"/>
                    <a:pt x="0" y="28"/>
                    <a:pt x="2" y="29"/>
                  </a:cubicBezTo>
                  <a:cubicBezTo>
                    <a:pt x="4" y="30"/>
                    <a:pt x="6" y="28"/>
                    <a:pt x="7" y="26"/>
                  </a:cubicBezTo>
                  <a:cubicBezTo>
                    <a:pt x="12" y="21"/>
                    <a:pt x="15" y="14"/>
                    <a:pt x="14" y="7"/>
                  </a:cubicBezTo>
                  <a:cubicBezTo>
                    <a:pt x="14" y="6"/>
                    <a:pt x="14" y="4"/>
                    <a:pt x="13" y="3"/>
                  </a:cubicBezTo>
                  <a:cubicBezTo>
                    <a:pt x="12" y="1"/>
                    <a:pt x="10" y="0"/>
                    <a:pt x="8" y="1"/>
                  </a:cubicBezTo>
                  <a:cubicBezTo>
                    <a:pt x="6" y="1"/>
                    <a:pt x="7" y="3"/>
                    <a:pt x="6" y="5"/>
                  </a:cubicBezTo>
                  <a:cubicBezTo>
                    <a:pt x="6" y="10"/>
                    <a:pt x="5" y="15"/>
                    <a:pt x="2" y="2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9" name="Freeform 1324">
              <a:extLst>
                <a:ext uri="{FF2B5EF4-FFF2-40B4-BE49-F238E27FC236}">
                  <a16:creationId xmlns:a16="http://schemas.microsoft.com/office/drawing/2014/main" xmlns="" id="{B1610EB1-BCAB-F342-9C2D-EE65FA3F7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4574" y="13066713"/>
              <a:ext cx="47625" cy="66675"/>
            </a:xfrm>
            <a:custGeom>
              <a:avLst/>
              <a:gdLst>
                <a:gd name="T0" fmla="*/ 3 w 5"/>
                <a:gd name="T1" fmla="*/ 0 h 7"/>
                <a:gd name="T2" fmla="*/ 2 w 5"/>
                <a:gd name="T3" fmla="*/ 3 h 7"/>
                <a:gd name="T4" fmla="*/ 1 w 5"/>
                <a:gd name="T5" fmla="*/ 5 h 7"/>
                <a:gd name="T6" fmla="*/ 2 w 5"/>
                <a:gd name="T7" fmla="*/ 6 h 7"/>
                <a:gd name="T8" fmla="*/ 4 w 5"/>
                <a:gd name="T9" fmla="*/ 4 h 7"/>
                <a:gd name="T10" fmla="*/ 5 w 5"/>
                <a:gd name="T11" fmla="*/ 1 h 7"/>
                <a:gd name="T12" fmla="*/ 3 w 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">
                  <a:moveTo>
                    <a:pt x="3" y="0"/>
                  </a:moveTo>
                  <a:cubicBezTo>
                    <a:pt x="2" y="1"/>
                    <a:pt x="2" y="2"/>
                    <a:pt x="2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6"/>
                    <a:pt x="1" y="7"/>
                    <a:pt x="2" y="6"/>
                  </a:cubicBezTo>
                  <a:cubicBezTo>
                    <a:pt x="3" y="5"/>
                    <a:pt x="3" y="5"/>
                    <a:pt x="4" y="4"/>
                  </a:cubicBezTo>
                  <a:cubicBezTo>
                    <a:pt x="4" y="3"/>
                    <a:pt x="5" y="2"/>
                    <a:pt x="5" y="1"/>
                  </a:cubicBezTo>
                  <a:cubicBezTo>
                    <a:pt x="5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AD4A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0" name="Freeform 1325">
              <a:extLst>
                <a:ext uri="{FF2B5EF4-FFF2-40B4-BE49-F238E27FC236}">
                  <a16:creationId xmlns:a16="http://schemas.microsoft.com/office/drawing/2014/main" xmlns="" id="{82044937-2D73-C842-AC95-709B8072E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7874" y="12761913"/>
              <a:ext cx="752475" cy="381000"/>
            </a:xfrm>
            <a:custGeom>
              <a:avLst/>
              <a:gdLst>
                <a:gd name="T0" fmla="*/ 11 w 79"/>
                <a:gd name="T1" fmla="*/ 39 h 40"/>
                <a:gd name="T2" fmla="*/ 18 w 79"/>
                <a:gd name="T3" fmla="*/ 39 h 40"/>
                <a:gd name="T4" fmla="*/ 59 w 79"/>
                <a:gd name="T5" fmla="*/ 31 h 40"/>
                <a:gd name="T6" fmla="*/ 78 w 79"/>
                <a:gd name="T7" fmla="*/ 14 h 40"/>
                <a:gd name="T8" fmla="*/ 66 w 79"/>
                <a:gd name="T9" fmla="*/ 3 h 40"/>
                <a:gd name="T10" fmla="*/ 29 w 79"/>
                <a:gd name="T11" fmla="*/ 8 h 40"/>
                <a:gd name="T12" fmla="*/ 0 w 79"/>
                <a:gd name="T13" fmla="*/ 20 h 40"/>
                <a:gd name="T14" fmla="*/ 5 w 79"/>
                <a:gd name="T15" fmla="*/ 34 h 40"/>
                <a:gd name="T16" fmla="*/ 11 w 79"/>
                <a:gd name="T17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40">
                  <a:moveTo>
                    <a:pt x="11" y="39"/>
                  </a:moveTo>
                  <a:cubicBezTo>
                    <a:pt x="12" y="40"/>
                    <a:pt x="15" y="40"/>
                    <a:pt x="18" y="39"/>
                  </a:cubicBezTo>
                  <a:cubicBezTo>
                    <a:pt x="32" y="38"/>
                    <a:pt x="46" y="35"/>
                    <a:pt x="59" y="31"/>
                  </a:cubicBezTo>
                  <a:cubicBezTo>
                    <a:pt x="67" y="29"/>
                    <a:pt x="79" y="23"/>
                    <a:pt x="78" y="14"/>
                  </a:cubicBezTo>
                  <a:cubicBezTo>
                    <a:pt x="76" y="8"/>
                    <a:pt x="72" y="4"/>
                    <a:pt x="66" y="3"/>
                  </a:cubicBezTo>
                  <a:cubicBezTo>
                    <a:pt x="54" y="0"/>
                    <a:pt x="41" y="4"/>
                    <a:pt x="29" y="8"/>
                  </a:cubicBezTo>
                  <a:cubicBezTo>
                    <a:pt x="26" y="9"/>
                    <a:pt x="0" y="18"/>
                    <a:pt x="0" y="20"/>
                  </a:cubicBezTo>
                  <a:cubicBezTo>
                    <a:pt x="1" y="25"/>
                    <a:pt x="2" y="30"/>
                    <a:pt x="5" y="34"/>
                  </a:cubicBezTo>
                  <a:cubicBezTo>
                    <a:pt x="7" y="37"/>
                    <a:pt x="8" y="39"/>
                    <a:pt x="11" y="39"/>
                  </a:cubicBezTo>
                  <a:close/>
                </a:path>
              </a:pathLst>
            </a:custGeom>
            <a:solidFill>
              <a:srgbClr val="61B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1" name="Freeform 1326">
              <a:extLst>
                <a:ext uri="{FF2B5EF4-FFF2-40B4-BE49-F238E27FC236}">
                  <a16:creationId xmlns:a16="http://schemas.microsoft.com/office/drawing/2014/main" xmlns="" id="{3C79188A-1DFF-614C-8B88-713453E90F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06949" y="11245851"/>
              <a:ext cx="295275" cy="209550"/>
            </a:xfrm>
            <a:custGeom>
              <a:avLst/>
              <a:gdLst>
                <a:gd name="T0" fmla="*/ 30 w 31"/>
                <a:gd name="T1" fmla="*/ 17 h 22"/>
                <a:gd name="T2" fmla="*/ 14 w 31"/>
                <a:gd name="T3" fmla="*/ 14 h 22"/>
                <a:gd name="T4" fmla="*/ 1 w 31"/>
                <a:gd name="T5" fmla="*/ 1 h 22"/>
                <a:gd name="T6" fmla="*/ 0 w 31"/>
                <a:gd name="T7" fmla="*/ 2 h 22"/>
                <a:gd name="T8" fmla="*/ 12 w 31"/>
                <a:gd name="T9" fmla="*/ 17 h 22"/>
                <a:gd name="T10" fmla="*/ 30 w 31"/>
                <a:gd name="T11" fmla="*/ 19 h 22"/>
                <a:gd name="T12" fmla="*/ 30 w 31"/>
                <a:gd name="T13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2">
                  <a:moveTo>
                    <a:pt x="30" y="17"/>
                  </a:moveTo>
                  <a:cubicBezTo>
                    <a:pt x="24" y="16"/>
                    <a:pt x="19" y="17"/>
                    <a:pt x="14" y="14"/>
                  </a:cubicBezTo>
                  <a:cubicBezTo>
                    <a:pt x="8" y="11"/>
                    <a:pt x="5" y="6"/>
                    <a:pt x="1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6" y="14"/>
                    <a:pt x="12" y="17"/>
                  </a:cubicBezTo>
                  <a:cubicBezTo>
                    <a:pt x="17" y="19"/>
                    <a:pt x="25" y="22"/>
                    <a:pt x="30" y="19"/>
                  </a:cubicBezTo>
                  <a:cubicBezTo>
                    <a:pt x="31" y="18"/>
                    <a:pt x="31" y="18"/>
                    <a:pt x="30" y="17"/>
                  </a:cubicBezTo>
                  <a:close/>
                </a:path>
              </a:pathLst>
            </a:custGeom>
            <a:solidFill>
              <a:srgbClr val="E8A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2" name="Freeform 1327">
              <a:extLst>
                <a:ext uri="{FF2B5EF4-FFF2-40B4-BE49-F238E27FC236}">
                  <a16:creationId xmlns:a16="http://schemas.microsoft.com/office/drawing/2014/main" xmlns="" id="{1F7FABE2-1070-CE48-8BBD-786CF854D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1724" y="11188701"/>
              <a:ext cx="171450" cy="104775"/>
            </a:xfrm>
            <a:custGeom>
              <a:avLst/>
              <a:gdLst>
                <a:gd name="T0" fmla="*/ 18 w 18"/>
                <a:gd name="T1" fmla="*/ 10 h 11"/>
                <a:gd name="T2" fmla="*/ 11 w 18"/>
                <a:gd name="T3" fmla="*/ 4 h 11"/>
                <a:gd name="T4" fmla="*/ 2 w 18"/>
                <a:gd name="T5" fmla="*/ 0 h 11"/>
                <a:gd name="T6" fmla="*/ 1 w 18"/>
                <a:gd name="T7" fmla="*/ 3 h 11"/>
                <a:gd name="T8" fmla="*/ 10 w 18"/>
                <a:gd name="T9" fmla="*/ 7 h 11"/>
                <a:gd name="T10" fmla="*/ 17 w 18"/>
                <a:gd name="T11" fmla="*/ 11 h 11"/>
                <a:gd name="T12" fmla="*/ 18 w 18"/>
                <a:gd name="T1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1">
                  <a:moveTo>
                    <a:pt x="18" y="10"/>
                  </a:moveTo>
                  <a:cubicBezTo>
                    <a:pt x="17" y="7"/>
                    <a:pt x="13" y="5"/>
                    <a:pt x="11" y="4"/>
                  </a:cubicBezTo>
                  <a:cubicBezTo>
                    <a:pt x="8" y="2"/>
                    <a:pt x="5" y="1"/>
                    <a:pt x="2" y="0"/>
                  </a:cubicBezTo>
                  <a:cubicBezTo>
                    <a:pt x="1" y="0"/>
                    <a:pt x="0" y="2"/>
                    <a:pt x="1" y="3"/>
                  </a:cubicBezTo>
                  <a:cubicBezTo>
                    <a:pt x="4" y="4"/>
                    <a:pt x="7" y="5"/>
                    <a:pt x="10" y="7"/>
                  </a:cubicBezTo>
                  <a:cubicBezTo>
                    <a:pt x="12" y="8"/>
                    <a:pt x="14" y="11"/>
                    <a:pt x="17" y="11"/>
                  </a:cubicBezTo>
                  <a:cubicBezTo>
                    <a:pt x="17" y="11"/>
                    <a:pt x="18" y="10"/>
                    <a:pt x="18" y="10"/>
                  </a:cubicBezTo>
                  <a:close/>
                </a:path>
              </a:pathLst>
            </a:custGeom>
            <a:solidFill>
              <a:srgbClr val="E8A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3" name="Freeform 1328">
              <a:extLst>
                <a:ext uri="{FF2B5EF4-FFF2-40B4-BE49-F238E27FC236}">
                  <a16:creationId xmlns:a16="http://schemas.microsoft.com/office/drawing/2014/main" xmlns="" id="{A58D1480-E377-AF40-AD89-1202AC7A1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0299" y="11093451"/>
              <a:ext cx="257175" cy="180975"/>
            </a:xfrm>
            <a:custGeom>
              <a:avLst/>
              <a:gdLst>
                <a:gd name="T0" fmla="*/ 26 w 27"/>
                <a:gd name="T1" fmla="*/ 16 h 19"/>
                <a:gd name="T2" fmla="*/ 2 w 27"/>
                <a:gd name="T3" fmla="*/ 0 h 19"/>
                <a:gd name="T4" fmla="*/ 1 w 27"/>
                <a:gd name="T5" fmla="*/ 3 h 19"/>
                <a:gd name="T6" fmla="*/ 13 w 27"/>
                <a:gd name="T7" fmla="*/ 10 h 19"/>
                <a:gd name="T8" fmla="*/ 24 w 27"/>
                <a:gd name="T9" fmla="*/ 19 h 19"/>
                <a:gd name="T10" fmla="*/ 26 w 27"/>
                <a:gd name="T11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9">
                  <a:moveTo>
                    <a:pt x="26" y="16"/>
                  </a:moveTo>
                  <a:cubicBezTo>
                    <a:pt x="21" y="9"/>
                    <a:pt x="10" y="3"/>
                    <a:pt x="2" y="0"/>
                  </a:cubicBezTo>
                  <a:cubicBezTo>
                    <a:pt x="1" y="0"/>
                    <a:pt x="0" y="2"/>
                    <a:pt x="1" y="3"/>
                  </a:cubicBezTo>
                  <a:cubicBezTo>
                    <a:pt x="5" y="5"/>
                    <a:pt x="9" y="7"/>
                    <a:pt x="13" y="10"/>
                  </a:cubicBezTo>
                  <a:cubicBezTo>
                    <a:pt x="17" y="12"/>
                    <a:pt x="20" y="16"/>
                    <a:pt x="24" y="19"/>
                  </a:cubicBezTo>
                  <a:cubicBezTo>
                    <a:pt x="25" y="19"/>
                    <a:pt x="27" y="18"/>
                    <a:pt x="26" y="16"/>
                  </a:cubicBezTo>
                  <a:close/>
                </a:path>
              </a:pathLst>
            </a:custGeom>
            <a:solidFill>
              <a:srgbClr val="E8A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4" name="Freeform 1329">
              <a:extLst>
                <a:ext uri="{FF2B5EF4-FFF2-40B4-BE49-F238E27FC236}">
                  <a16:creationId xmlns:a16="http://schemas.microsoft.com/office/drawing/2014/main" xmlns="" id="{CEB4333A-559B-514F-9B0F-59CA14B02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40199" y="10969626"/>
              <a:ext cx="390525" cy="457200"/>
            </a:xfrm>
            <a:custGeom>
              <a:avLst/>
              <a:gdLst>
                <a:gd name="T0" fmla="*/ 41 w 41"/>
                <a:gd name="T1" fmla="*/ 6 h 48"/>
                <a:gd name="T2" fmla="*/ 16 w 41"/>
                <a:gd name="T3" fmla="*/ 19 h 48"/>
                <a:gd name="T4" fmla="*/ 1 w 41"/>
                <a:gd name="T5" fmla="*/ 46 h 48"/>
                <a:gd name="T6" fmla="*/ 3 w 41"/>
                <a:gd name="T7" fmla="*/ 46 h 48"/>
                <a:gd name="T8" fmla="*/ 16 w 41"/>
                <a:gd name="T9" fmla="*/ 23 h 48"/>
                <a:gd name="T10" fmla="*/ 40 w 41"/>
                <a:gd name="T11" fmla="*/ 8 h 48"/>
                <a:gd name="T12" fmla="*/ 41 w 41"/>
                <a:gd name="T13" fmla="*/ 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48">
                  <a:moveTo>
                    <a:pt x="41" y="6"/>
                  </a:moveTo>
                  <a:cubicBezTo>
                    <a:pt x="32" y="0"/>
                    <a:pt x="21" y="14"/>
                    <a:pt x="16" y="19"/>
                  </a:cubicBezTo>
                  <a:cubicBezTo>
                    <a:pt x="8" y="26"/>
                    <a:pt x="1" y="35"/>
                    <a:pt x="1" y="46"/>
                  </a:cubicBezTo>
                  <a:cubicBezTo>
                    <a:pt x="0" y="47"/>
                    <a:pt x="2" y="48"/>
                    <a:pt x="3" y="46"/>
                  </a:cubicBezTo>
                  <a:cubicBezTo>
                    <a:pt x="5" y="37"/>
                    <a:pt x="9" y="30"/>
                    <a:pt x="16" y="23"/>
                  </a:cubicBezTo>
                  <a:cubicBezTo>
                    <a:pt x="23" y="16"/>
                    <a:pt x="30" y="8"/>
                    <a:pt x="40" y="8"/>
                  </a:cubicBezTo>
                  <a:cubicBezTo>
                    <a:pt x="41" y="8"/>
                    <a:pt x="41" y="7"/>
                    <a:pt x="41" y="6"/>
                  </a:cubicBezTo>
                  <a:close/>
                </a:path>
              </a:pathLst>
            </a:custGeom>
            <a:solidFill>
              <a:srgbClr val="E8A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5" name="Freeform 1330">
              <a:extLst>
                <a:ext uri="{FF2B5EF4-FFF2-40B4-BE49-F238E27FC236}">
                  <a16:creationId xmlns:a16="http://schemas.microsoft.com/office/drawing/2014/main" xmlns="" id="{4AF8EBDE-DBAE-4E47-9440-E714F33E9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06874" y="11141076"/>
              <a:ext cx="390525" cy="342900"/>
            </a:xfrm>
            <a:custGeom>
              <a:avLst/>
              <a:gdLst>
                <a:gd name="T0" fmla="*/ 39 w 41"/>
                <a:gd name="T1" fmla="*/ 0 h 36"/>
                <a:gd name="T2" fmla="*/ 22 w 41"/>
                <a:gd name="T3" fmla="*/ 19 h 36"/>
                <a:gd name="T4" fmla="*/ 1 w 41"/>
                <a:gd name="T5" fmla="*/ 34 h 36"/>
                <a:gd name="T6" fmla="*/ 2 w 41"/>
                <a:gd name="T7" fmla="*/ 35 h 36"/>
                <a:gd name="T8" fmla="*/ 23 w 41"/>
                <a:gd name="T9" fmla="*/ 22 h 36"/>
                <a:gd name="T10" fmla="*/ 41 w 41"/>
                <a:gd name="T11" fmla="*/ 1 h 36"/>
                <a:gd name="T12" fmla="*/ 39 w 41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6">
                  <a:moveTo>
                    <a:pt x="39" y="0"/>
                  </a:moveTo>
                  <a:cubicBezTo>
                    <a:pt x="33" y="6"/>
                    <a:pt x="28" y="13"/>
                    <a:pt x="22" y="19"/>
                  </a:cubicBezTo>
                  <a:cubicBezTo>
                    <a:pt x="15" y="25"/>
                    <a:pt x="8" y="29"/>
                    <a:pt x="1" y="34"/>
                  </a:cubicBezTo>
                  <a:cubicBezTo>
                    <a:pt x="0" y="35"/>
                    <a:pt x="1" y="36"/>
                    <a:pt x="2" y="35"/>
                  </a:cubicBezTo>
                  <a:cubicBezTo>
                    <a:pt x="10" y="33"/>
                    <a:pt x="17" y="27"/>
                    <a:pt x="23" y="22"/>
                  </a:cubicBezTo>
                  <a:cubicBezTo>
                    <a:pt x="30" y="16"/>
                    <a:pt x="37" y="9"/>
                    <a:pt x="41" y="1"/>
                  </a:cubicBezTo>
                  <a:cubicBezTo>
                    <a:pt x="41" y="1"/>
                    <a:pt x="40" y="0"/>
                    <a:pt x="39" y="0"/>
                  </a:cubicBezTo>
                  <a:close/>
                </a:path>
              </a:pathLst>
            </a:custGeom>
            <a:solidFill>
              <a:srgbClr val="E8A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6" name="Freeform 1331">
              <a:extLst>
                <a:ext uri="{FF2B5EF4-FFF2-40B4-BE49-F238E27FC236}">
                  <a16:creationId xmlns:a16="http://schemas.microsoft.com/office/drawing/2014/main" xmlns="" id="{5585651F-716E-8041-AE3E-5D743BB93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0224" y="11236326"/>
              <a:ext cx="361950" cy="295275"/>
            </a:xfrm>
            <a:custGeom>
              <a:avLst/>
              <a:gdLst>
                <a:gd name="T0" fmla="*/ 37 w 38"/>
                <a:gd name="T1" fmla="*/ 1 h 31"/>
                <a:gd name="T2" fmla="*/ 21 w 38"/>
                <a:gd name="T3" fmla="*/ 16 h 31"/>
                <a:gd name="T4" fmla="*/ 1 w 38"/>
                <a:gd name="T5" fmla="*/ 30 h 31"/>
                <a:gd name="T6" fmla="*/ 2 w 38"/>
                <a:gd name="T7" fmla="*/ 31 h 31"/>
                <a:gd name="T8" fmla="*/ 38 w 38"/>
                <a:gd name="T9" fmla="*/ 1 h 31"/>
                <a:gd name="T10" fmla="*/ 37 w 38"/>
                <a:gd name="T1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1">
                  <a:moveTo>
                    <a:pt x="37" y="1"/>
                  </a:moveTo>
                  <a:cubicBezTo>
                    <a:pt x="32" y="6"/>
                    <a:pt x="27" y="12"/>
                    <a:pt x="21" y="16"/>
                  </a:cubicBezTo>
                  <a:cubicBezTo>
                    <a:pt x="15" y="22"/>
                    <a:pt x="8" y="25"/>
                    <a:pt x="1" y="30"/>
                  </a:cubicBezTo>
                  <a:cubicBezTo>
                    <a:pt x="0" y="30"/>
                    <a:pt x="1" y="31"/>
                    <a:pt x="2" y="31"/>
                  </a:cubicBezTo>
                  <a:cubicBezTo>
                    <a:pt x="16" y="28"/>
                    <a:pt x="32" y="15"/>
                    <a:pt x="38" y="1"/>
                  </a:cubicBezTo>
                  <a:cubicBezTo>
                    <a:pt x="38" y="1"/>
                    <a:pt x="38" y="0"/>
                    <a:pt x="37" y="1"/>
                  </a:cubicBezTo>
                  <a:close/>
                </a:path>
              </a:pathLst>
            </a:custGeom>
            <a:solidFill>
              <a:srgbClr val="E8A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61794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/>
          <p:cNvGrpSpPr/>
          <p:nvPr/>
        </p:nvGrpSpPr>
        <p:grpSpPr>
          <a:xfrm>
            <a:off x="4773531" y="472619"/>
            <a:ext cx="14776612" cy="1903396"/>
            <a:chOff x="9342437" y="76234"/>
            <a:chExt cx="5561959" cy="1903396"/>
          </a:xfrm>
        </p:grpSpPr>
        <p:sp>
          <p:nvSpPr>
            <p:cNvPr id="182" name="TextBox 181"/>
            <p:cNvSpPr txBox="1"/>
            <p:nvPr/>
          </p:nvSpPr>
          <p:spPr>
            <a:xfrm>
              <a:off x="9342437" y="76234"/>
              <a:ext cx="5561959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400" b="1" cap="all" dirty="0">
                  <a:solidFill>
                    <a:srgbClr val="002060"/>
                  </a:solidFill>
                  <a:latin typeface="Lato Black" charset="0"/>
                  <a:ea typeface="Lato Black" charset="0"/>
                  <a:cs typeface="Lato Black" charset="0"/>
                </a:rPr>
                <a:t>Материально-технические и информационные ресурсы</a:t>
              </a:r>
              <a:endParaRPr lang="en-US" sz="5400" b="1" cap="all" dirty="0">
                <a:solidFill>
                  <a:srgbClr val="002060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grpSp>
          <p:nvGrpSpPr>
            <p:cNvPr id="183" name="กลุ่ม 1"/>
            <p:cNvGrpSpPr/>
            <p:nvPr/>
          </p:nvGrpSpPr>
          <p:grpSpPr>
            <a:xfrm>
              <a:off x="10409237" y="1752600"/>
              <a:ext cx="3429001" cy="227030"/>
              <a:chOff x="731836" y="7607630"/>
              <a:chExt cx="3657601" cy="240970"/>
            </a:xfrm>
          </p:grpSpPr>
          <p:sp>
            <p:nvSpPr>
              <p:cNvPr id="184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5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6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7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8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9" name="Rectangle 16"/>
              <p:cNvSpPr/>
              <p:nvPr/>
            </p:nvSpPr>
            <p:spPr>
              <a:xfrm flipV="1">
                <a:off x="3845205" y="7607630"/>
                <a:ext cx="544232" cy="24097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487" name="Freeform 486"/>
          <p:cNvSpPr/>
          <p:nvPr/>
        </p:nvSpPr>
        <p:spPr>
          <a:xfrm>
            <a:off x="-16271" y="15520"/>
            <a:ext cx="5268227" cy="3939485"/>
          </a:xfrm>
          <a:custGeom>
            <a:avLst/>
            <a:gdLst>
              <a:gd name="connsiteX0" fmla="*/ 0 w 5854473"/>
              <a:gd name="connsiteY0" fmla="*/ 0 h 4377869"/>
              <a:gd name="connsiteX1" fmla="*/ 5854473 w 5854473"/>
              <a:gd name="connsiteY1" fmla="*/ 0 h 4377869"/>
              <a:gd name="connsiteX2" fmla="*/ 5847796 w 5854473"/>
              <a:gd name="connsiteY2" fmla="*/ 46694 h 4377869"/>
              <a:gd name="connsiteX3" fmla="*/ 5363803 w 5854473"/>
              <a:gd name="connsiteY3" fmla="*/ 489800 h 4377869"/>
              <a:gd name="connsiteX4" fmla="*/ 5307562 w 5854473"/>
              <a:gd name="connsiteY4" fmla="*/ 492640 h 4377869"/>
              <a:gd name="connsiteX5" fmla="*/ 5302433 w 5854473"/>
              <a:gd name="connsiteY5" fmla="*/ 594217 h 4377869"/>
              <a:gd name="connsiteX6" fmla="*/ 4314081 w 5854473"/>
              <a:gd name="connsiteY6" fmla="*/ 1486119 h 4377869"/>
              <a:gd name="connsiteX7" fmla="*/ 3927374 w 5854473"/>
              <a:gd name="connsiteY7" fmla="*/ 1408046 h 4377869"/>
              <a:gd name="connsiteX8" fmla="*/ 3899325 w 5854473"/>
              <a:gd name="connsiteY8" fmla="*/ 1394535 h 4377869"/>
              <a:gd name="connsiteX9" fmla="*/ 3841025 w 5854473"/>
              <a:gd name="connsiteY9" fmla="*/ 1515559 h 4377869"/>
              <a:gd name="connsiteX10" fmla="*/ 2365163 w 5854473"/>
              <a:gd name="connsiteY10" fmla="*/ 2393953 h 4377869"/>
              <a:gd name="connsiteX11" fmla="*/ 2217117 w 5854473"/>
              <a:gd name="connsiteY11" fmla="*/ 2384614 h 4377869"/>
              <a:gd name="connsiteX12" fmla="*/ 2214319 w 5854473"/>
              <a:gd name="connsiteY12" fmla="*/ 2440034 h 4377869"/>
              <a:gd name="connsiteX13" fmla="*/ 66930 w 5854473"/>
              <a:gd name="connsiteY13" fmla="*/ 4377869 h 4377869"/>
              <a:gd name="connsiteX14" fmla="*/ 0 w 5854473"/>
              <a:gd name="connsiteY14" fmla="*/ 4374490 h 4377869"/>
              <a:gd name="connsiteX15" fmla="*/ 0 w 5854473"/>
              <a:gd name="connsiteY15" fmla="*/ 0 h 437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4473" h="4377869">
                <a:moveTo>
                  <a:pt x="0" y="0"/>
                </a:moveTo>
                <a:lnTo>
                  <a:pt x="5854473" y="0"/>
                </a:lnTo>
                <a:lnTo>
                  <a:pt x="5847796" y="46694"/>
                </a:lnTo>
                <a:cubicBezTo>
                  <a:pt x="5802573" y="282718"/>
                  <a:pt x="5606510" y="465152"/>
                  <a:pt x="5363803" y="489800"/>
                </a:cubicBezTo>
                <a:lnTo>
                  <a:pt x="5307562" y="492640"/>
                </a:lnTo>
                <a:lnTo>
                  <a:pt x="5302433" y="594217"/>
                </a:lnTo>
                <a:cubicBezTo>
                  <a:pt x="5251556" y="1095185"/>
                  <a:pt x="4828472" y="1486119"/>
                  <a:pt x="4314081" y="1486119"/>
                </a:cubicBezTo>
                <a:cubicBezTo>
                  <a:pt x="4176910" y="1486119"/>
                  <a:pt x="4046232" y="1458319"/>
                  <a:pt x="3927374" y="1408046"/>
                </a:cubicBezTo>
                <a:lnTo>
                  <a:pt x="3899325" y="1394535"/>
                </a:lnTo>
                <a:lnTo>
                  <a:pt x="3841025" y="1515559"/>
                </a:lnTo>
                <a:cubicBezTo>
                  <a:pt x="3556799" y="2038770"/>
                  <a:pt x="3002460" y="2393953"/>
                  <a:pt x="2365163" y="2393953"/>
                </a:cubicBezTo>
                <a:lnTo>
                  <a:pt x="2217117" y="2384614"/>
                </a:lnTo>
                <a:lnTo>
                  <a:pt x="2214319" y="2440034"/>
                </a:lnTo>
                <a:cubicBezTo>
                  <a:pt x="2103781" y="3528487"/>
                  <a:pt x="1184547" y="4377869"/>
                  <a:pt x="66930" y="4377869"/>
                </a:cubicBezTo>
                <a:lnTo>
                  <a:pt x="0" y="437449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7" name="TextBox 376">
            <a:extLst>
              <a:ext uri="{FF2B5EF4-FFF2-40B4-BE49-F238E27FC236}">
                <a16:creationId xmlns:a16="http://schemas.microsoft.com/office/drawing/2014/main" xmlns="" id="{AFDD3D09-827C-BD44-BBC7-3E588B30634F}"/>
              </a:ext>
            </a:extLst>
          </p:cNvPr>
          <p:cNvSpPr txBox="1"/>
          <p:nvPr/>
        </p:nvSpPr>
        <p:spPr>
          <a:xfrm>
            <a:off x="1570037" y="2667000"/>
            <a:ext cx="15849601" cy="12095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База электронных учебников и пособий</a:t>
            </a:r>
          </a:p>
          <a:p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База контрольно-оценочных средств</a:t>
            </a:r>
          </a:p>
          <a:p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База презентаций</a:t>
            </a:r>
          </a:p>
          <a:p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База тренажеров: </a:t>
            </a:r>
            <a:r>
              <a:rPr lang="ru-RU" sz="5400" b="1" dirty="0" err="1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обучающе</a:t>
            </a:r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-контролирующих, игровых, интерактивных</a:t>
            </a:r>
          </a:p>
          <a:p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Интернет - энциклопедии</a:t>
            </a:r>
          </a:p>
          <a:p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Социальные сети</a:t>
            </a:r>
          </a:p>
          <a:p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</a:t>
            </a:r>
            <a:r>
              <a:rPr lang="ru-RU" sz="5400" b="1" dirty="0" err="1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Файлообменные</a:t>
            </a:r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 сети </a:t>
            </a:r>
          </a:p>
          <a:p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Электронная почта</a:t>
            </a:r>
          </a:p>
          <a:p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</a:t>
            </a:r>
            <a:r>
              <a:rPr lang="ru-RU" sz="5400" b="1" dirty="0" err="1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Аудиолекции</a:t>
            </a:r>
            <a:endParaRPr lang="ru-RU" sz="54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  <a:p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Видео </a:t>
            </a:r>
          </a:p>
          <a:p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Электронные справочники, словари</a:t>
            </a:r>
          </a:p>
          <a:p>
            <a:endParaRPr lang="ru-RU" sz="6600" b="1" cap="all" dirty="0">
              <a:solidFill>
                <a:schemeClr val="accent2"/>
              </a:solidFill>
              <a:latin typeface="Lato Black" charset="0"/>
              <a:ea typeface="Lato Black" charset="0"/>
              <a:cs typeface="Lato Black" charset="0"/>
            </a:endParaRPr>
          </a:p>
          <a:p>
            <a:endParaRPr lang="ru-RU" sz="6600" b="1" cap="all" dirty="0">
              <a:solidFill>
                <a:schemeClr val="accent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grpSp>
        <p:nvGrpSpPr>
          <p:cNvPr id="283" name="Group 636">
            <a:extLst>
              <a:ext uri="{FF2B5EF4-FFF2-40B4-BE49-F238E27FC236}">
                <a16:creationId xmlns:a16="http://schemas.microsoft.com/office/drawing/2014/main" xmlns="" id="{2C33D9D7-A82E-4E4E-8755-6B2E42E5A843}"/>
              </a:ext>
            </a:extLst>
          </p:cNvPr>
          <p:cNvGrpSpPr/>
          <p:nvPr/>
        </p:nvGrpSpPr>
        <p:grpSpPr>
          <a:xfrm>
            <a:off x="20030491" y="10250102"/>
            <a:ext cx="2845053" cy="3465898"/>
            <a:chOff x="4840105" y="8319429"/>
            <a:chExt cx="3988252" cy="4832143"/>
          </a:xfrm>
        </p:grpSpPr>
        <p:sp>
          <p:nvSpPr>
            <p:cNvPr id="284" name="Freeform 90488">
              <a:extLst>
                <a:ext uri="{FF2B5EF4-FFF2-40B4-BE49-F238E27FC236}">
                  <a16:creationId xmlns:a16="http://schemas.microsoft.com/office/drawing/2014/main" xmlns="" id="{7FB952AB-2801-1D4E-853E-214496EE0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0105" y="9984090"/>
              <a:ext cx="3988252" cy="3005639"/>
            </a:xfrm>
            <a:custGeom>
              <a:avLst/>
              <a:gdLst>
                <a:gd name="T0" fmla="*/ 1035 w 1035"/>
                <a:gd name="T1" fmla="*/ 780 h 780"/>
                <a:gd name="T2" fmla="*/ 0 w 1035"/>
                <a:gd name="T3" fmla="*/ 780 h 780"/>
                <a:gd name="T4" fmla="*/ 0 w 1035"/>
                <a:gd name="T5" fmla="*/ 0 h 780"/>
                <a:gd name="T6" fmla="*/ 518 w 1035"/>
                <a:gd name="T7" fmla="*/ 0 h 780"/>
                <a:gd name="T8" fmla="*/ 1035 w 1035"/>
                <a:gd name="T9" fmla="*/ 0 h 780"/>
                <a:gd name="T10" fmla="*/ 1035 w 1035"/>
                <a:gd name="T11" fmla="*/ 78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5" h="780">
                  <a:moveTo>
                    <a:pt x="1035" y="780"/>
                  </a:moveTo>
                  <a:lnTo>
                    <a:pt x="0" y="780"/>
                  </a:lnTo>
                  <a:lnTo>
                    <a:pt x="0" y="0"/>
                  </a:lnTo>
                  <a:lnTo>
                    <a:pt x="518" y="0"/>
                  </a:lnTo>
                  <a:lnTo>
                    <a:pt x="1035" y="0"/>
                  </a:lnTo>
                  <a:lnTo>
                    <a:pt x="1035" y="780"/>
                  </a:lnTo>
                  <a:close/>
                </a:path>
              </a:pathLst>
            </a:custGeom>
            <a:solidFill>
              <a:srgbClr val="0BA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5" name="Rectangle 90489">
              <a:extLst>
                <a:ext uri="{FF2B5EF4-FFF2-40B4-BE49-F238E27FC236}">
                  <a16:creationId xmlns:a16="http://schemas.microsoft.com/office/drawing/2014/main" xmlns="" id="{A88C9161-6097-384E-A81F-DF68798BC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4880" y="12658339"/>
              <a:ext cx="3822557" cy="246617"/>
            </a:xfrm>
            <a:prstGeom prst="rect">
              <a:avLst/>
            </a:prstGeom>
            <a:solidFill>
              <a:srgbClr val="D4D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6" name="Freeform 90490">
              <a:extLst>
                <a:ext uri="{FF2B5EF4-FFF2-40B4-BE49-F238E27FC236}">
                  <a16:creationId xmlns:a16="http://schemas.microsoft.com/office/drawing/2014/main" xmlns="" id="{AD9663BA-9683-D844-8D59-6E21E6193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6158" y="9876196"/>
              <a:ext cx="1911279" cy="2920865"/>
            </a:xfrm>
            <a:custGeom>
              <a:avLst/>
              <a:gdLst>
                <a:gd name="T0" fmla="*/ 11 w 70"/>
                <a:gd name="T1" fmla="*/ 0 h 107"/>
                <a:gd name="T2" fmla="*/ 0 w 70"/>
                <a:gd name="T3" fmla="*/ 7 h 107"/>
                <a:gd name="T4" fmla="*/ 0 w 70"/>
                <a:gd name="T5" fmla="*/ 100 h 107"/>
                <a:gd name="T6" fmla="*/ 0 w 70"/>
                <a:gd name="T7" fmla="*/ 102 h 107"/>
                <a:gd name="T8" fmla="*/ 0 w 70"/>
                <a:gd name="T9" fmla="*/ 107 h 107"/>
                <a:gd name="T10" fmla="*/ 7 w 70"/>
                <a:gd name="T11" fmla="*/ 102 h 107"/>
                <a:gd name="T12" fmla="*/ 69 w 70"/>
                <a:gd name="T13" fmla="*/ 102 h 107"/>
                <a:gd name="T14" fmla="*/ 70 w 70"/>
                <a:gd name="T15" fmla="*/ 0 h 107"/>
                <a:gd name="T16" fmla="*/ 11 w 70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07">
                  <a:moveTo>
                    <a:pt x="11" y="0"/>
                  </a:moveTo>
                  <a:cubicBezTo>
                    <a:pt x="6" y="1"/>
                    <a:pt x="2" y="4"/>
                    <a:pt x="0" y="7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1" y="105"/>
                    <a:pt x="2" y="102"/>
                    <a:pt x="7" y="102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70" y="0"/>
                    <a:pt x="70" y="0"/>
                    <a:pt x="70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7" name="Freeform 90491">
              <a:extLst>
                <a:ext uri="{FF2B5EF4-FFF2-40B4-BE49-F238E27FC236}">
                  <a16:creationId xmlns:a16="http://schemas.microsoft.com/office/drawing/2014/main" xmlns="" id="{2C432876-F9D8-4F42-AEC2-CA627A391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4880" y="9876196"/>
              <a:ext cx="1911279" cy="2920865"/>
            </a:xfrm>
            <a:custGeom>
              <a:avLst/>
              <a:gdLst>
                <a:gd name="T0" fmla="*/ 59 w 70"/>
                <a:gd name="T1" fmla="*/ 0 h 107"/>
                <a:gd name="T2" fmla="*/ 70 w 70"/>
                <a:gd name="T3" fmla="*/ 7 h 107"/>
                <a:gd name="T4" fmla="*/ 70 w 70"/>
                <a:gd name="T5" fmla="*/ 100 h 107"/>
                <a:gd name="T6" fmla="*/ 70 w 70"/>
                <a:gd name="T7" fmla="*/ 102 h 107"/>
                <a:gd name="T8" fmla="*/ 70 w 70"/>
                <a:gd name="T9" fmla="*/ 107 h 107"/>
                <a:gd name="T10" fmla="*/ 63 w 70"/>
                <a:gd name="T11" fmla="*/ 102 h 107"/>
                <a:gd name="T12" fmla="*/ 0 w 70"/>
                <a:gd name="T13" fmla="*/ 102 h 107"/>
                <a:gd name="T14" fmla="*/ 0 w 70"/>
                <a:gd name="T15" fmla="*/ 0 h 107"/>
                <a:gd name="T16" fmla="*/ 59 w 70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07">
                  <a:moveTo>
                    <a:pt x="59" y="0"/>
                  </a:moveTo>
                  <a:cubicBezTo>
                    <a:pt x="64" y="1"/>
                    <a:pt x="68" y="4"/>
                    <a:pt x="70" y="7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68" y="105"/>
                    <a:pt x="66" y="103"/>
                    <a:pt x="63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8" name="Freeform 90492">
              <a:extLst>
                <a:ext uri="{FF2B5EF4-FFF2-40B4-BE49-F238E27FC236}">
                  <a16:creationId xmlns:a16="http://schemas.microsoft.com/office/drawing/2014/main" xmlns="" id="{D8C047DD-900C-7849-834B-4C49ADB75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5595" y="9876196"/>
              <a:ext cx="300564" cy="2920865"/>
            </a:xfrm>
            <a:custGeom>
              <a:avLst/>
              <a:gdLst>
                <a:gd name="T0" fmla="*/ 0 w 11"/>
                <a:gd name="T1" fmla="*/ 0 h 107"/>
                <a:gd name="T2" fmla="*/ 0 w 11"/>
                <a:gd name="T3" fmla="*/ 102 h 107"/>
                <a:gd name="T4" fmla="*/ 11 w 11"/>
                <a:gd name="T5" fmla="*/ 107 h 107"/>
                <a:gd name="T6" fmla="*/ 11 w 11"/>
                <a:gd name="T7" fmla="*/ 7 h 107"/>
                <a:gd name="T8" fmla="*/ 0 w 11"/>
                <a:gd name="T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7">
                  <a:moveTo>
                    <a:pt x="0" y="0"/>
                  </a:move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6" y="101"/>
                    <a:pt x="11" y="10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9" y="4"/>
                    <a:pt x="5" y="1"/>
                    <a:pt x="0" y="0"/>
                  </a:cubicBezTo>
                  <a:close/>
                </a:path>
              </a:pathLst>
            </a:custGeom>
            <a:solidFill>
              <a:srgbClr val="E4E3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9" name="Rectangle 90493">
              <a:extLst>
                <a:ext uri="{FF2B5EF4-FFF2-40B4-BE49-F238E27FC236}">
                  <a16:creationId xmlns:a16="http://schemas.microsoft.com/office/drawing/2014/main" xmlns="" id="{2BBAB03E-9817-AF42-BD76-469CEB3FB0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2980" y="10284654"/>
              <a:ext cx="655075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0" name="Rectangle 90494">
              <a:extLst>
                <a:ext uri="{FF2B5EF4-FFF2-40B4-BE49-F238E27FC236}">
                  <a16:creationId xmlns:a16="http://schemas.microsoft.com/office/drawing/2014/main" xmlns="" id="{51D9A49A-4D0A-8B4C-AE6D-F6F49D756B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4258" y="10419524"/>
              <a:ext cx="1040414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1" name="Rectangle 90495">
              <a:extLst>
                <a:ext uri="{FF2B5EF4-FFF2-40B4-BE49-F238E27FC236}">
                  <a16:creationId xmlns:a16="http://schemas.microsoft.com/office/drawing/2014/main" xmlns="" id="{9BF74667-A7D5-FC4A-9E6D-01785DFFB5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0473471"/>
              <a:ext cx="1148309" cy="3082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2" name="Rectangle 90496">
              <a:extLst>
                <a:ext uri="{FF2B5EF4-FFF2-40B4-BE49-F238E27FC236}">
                  <a16:creationId xmlns:a16="http://schemas.microsoft.com/office/drawing/2014/main" xmlns="" id="{3C707C44-B746-1543-A914-80F42A46EC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0531271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3" name="Rectangle 90497">
              <a:extLst>
                <a:ext uri="{FF2B5EF4-FFF2-40B4-BE49-F238E27FC236}">
                  <a16:creationId xmlns:a16="http://schemas.microsoft.com/office/drawing/2014/main" xmlns="" id="{4F541AFF-3D34-4B4E-8F5B-73D08B35FA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0585218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4" name="Rectangle 90498">
              <a:extLst>
                <a:ext uri="{FF2B5EF4-FFF2-40B4-BE49-F238E27FC236}">
                  <a16:creationId xmlns:a16="http://schemas.microsoft.com/office/drawing/2014/main" xmlns="" id="{FCC60694-A340-0548-81C7-9E4C4E03E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0639166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5" name="Rectangle 90499">
              <a:extLst>
                <a:ext uri="{FF2B5EF4-FFF2-40B4-BE49-F238E27FC236}">
                  <a16:creationId xmlns:a16="http://schemas.microsoft.com/office/drawing/2014/main" xmlns="" id="{FDD77008-4DF6-9646-AC48-CFD42504A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0693113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6" name="Rectangle 90500">
              <a:extLst>
                <a:ext uri="{FF2B5EF4-FFF2-40B4-BE49-F238E27FC236}">
                  <a16:creationId xmlns:a16="http://schemas.microsoft.com/office/drawing/2014/main" xmlns="" id="{E3B1C48C-5ED1-2144-82A7-45EE0F83D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0747060"/>
              <a:ext cx="1148309" cy="5780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7" name="Rectangle 90501">
              <a:extLst>
                <a:ext uri="{FF2B5EF4-FFF2-40B4-BE49-F238E27FC236}">
                  <a16:creationId xmlns:a16="http://schemas.microsoft.com/office/drawing/2014/main" xmlns="" id="{983854C8-26F5-6146-A642-A7522F8D3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0831835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8" name="Rectangle 90502">
              <a:extLst>
                <a:ext uri="{FF2B5EF4-FFF2-40B4-BE49-F238E27FC236}">
                  <a16:creationId xmlns:a16="http://schemas.microsoft.com/office/drawing/2014/main" xmlns="" id="{F08C4EA2-8A2A-8049-9E1B-9C6D9037F0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0885782"/>
              <a:ext cx="574153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9" name="Rectangle 90503">
              <a:extLst>
                <a:ext uri="{FF2B5EF4-FFF2-40B4-BE49-F238E27FC236}">
                  <a16:creationId xmlns:a16="http://schemas.microsoft.com/office/drawing/2014/main" xmlns="" id="{59F829F0-E4FF-5340-93A1-7A3CD7DB52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4258" y="10939730"/>
              <a:ext cx="1040414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0" name="Rectangle 90504">
              <a:extLst>
                <a:ext uri="{FF2B5EF4-FFF2-40B4-BE49-F238E27FC236}">
                  <a16:creationId xmlns:a16="http://schemas.microsoft.com/office/drawing/2014/main" xmlns="" id="{3AFACD88-9E93-C249-A6B3-908A42B5B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0993677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1" name="Rectangle 90505">
              <a:extLst>
                <a:ext uri="{FF2B5EF4-FFF2-40B4-BE49-F238E27FC236}">
                  <a16:creationId xmlns:a16="http://schemas.microsoft.com/office/drawing/2014/main" xmlns="" id="{00318A8C-CB78-F147-ACBA-C6F2970D85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1047624"/>
              <a:ext cx="1148309" cy="5780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2" name="Rectangle 90506">
              <a:extLst>
                <a:ext uri="{FF2B5EF4-FFF2-40B4-BE49-F238E27FC236}">
                  <a16:creationId xmlns:a16="http://schemas.microsoft.com/office/drawing/2014/main" xmlns="" id="{01E0D09F-0F4D-AB41-B3BB-FC8B41982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1105426"/>
              <a:ext cx="1148309" cy="5394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3" name="Rectangle 90507">
              <a:extLst>
                <a:ext uri="{FF2B5EF4-FFF2-40B4-BE49-F238E27FC236}">
                  <a16:creationId xmlns:a16="http://schemas.microsoft.com/office/drawing/2014/main" xmlns="" id="{41A28863-F10B-4F47-A966-DD4369B70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1186346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4" name="Rectangle 90508">
              <a:extLst>
                <a:ext uri="{FF2B5EF4-FFF2-40B4-BE49-F238E27FC236}">
                  <a16:creationId xmlns:a16="http://schemas.microsoft.com/office/drawing/2014/main" xmlns="" id="{C3F63688-0DEA-694D-A1AB-7C878B4728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1240294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5" name="Rectangle 90509">
              <a:extLst>
                <a:ext uri="{FF2B5EF4-FFF2-40B4-BE49-F238E27FC236}">
                  <a16:creationId xmlns:a16="http://schemas.microsoft.com/office/drawing/2014/main" xmlns="" id="{4F8AD463-13EC-384A-82BB-0E30EE33BF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1294241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6" name="Rectangle 90510">
              <a:extLst>
                <a:ext uri="{FF2B5EF4-FFF2-40B4-BE49-F238E27FC236}">
                  <a16:creationId xmlns:a16="http://schemas.microsoft.com/office/drawing/2014/main" xmlns="" id="{BD79B914-96BD-2049-92E6-312303B5A4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1348188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7" name="Rectangle 90511">
              <a:extLst>
                <a:ext uri="{FF2B5EF4-FFF2-40B4-BE49-F238E27FC236}">
                  <a16:creationId xmlns:a16="http://schemas.microsoft.com/office/drawing/2014/main" xmlns="" id="{F3530573-7269-2546-BF4A-3BFFE1E31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1402136"/>
              <a:ext cx="928664" cy="3082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8" name="Rectangle 90512">
              <a:extLst>
                <a:ext uri="{FF2B5EF4-FFF2-40B4-BE49-F238E27FC236}">
                  <a16:creationId xmlns:a16="http://schemas.microsoft.com/office/drawing/2014/main" xmlns="" id="{474F82C1-179C-F143-A3B1-BAB5B1C151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4258" y="11459938"/>
              <a:ext cx="1040414" cy="5394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9" name="Rectangle 90513">
              <a:extLst>
                <a:ext uri="{FF2B5EF4-FFF2-40B4-BE49-F238E27FC236}">
                  <a16:creationId xmlns:a16="http://schemas.microsoft.com/office/drawing/2014/main" xmlns="" id="{890785FF-B549-954C-8865-EBE76C8123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1540858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0" name="Rectangle 90514">
              <a:extLst>
                <a:ext uri="{FF2B5EF4-FFF2-40B4-BE49-F238E27FC236}">
                  <a16:creationId xmlns:a16="http://schemas.microsoft.com/office/drawing/2014/main" xmlns="" id="{8E08F82E-62E1-A045-88A5-CC0CB6926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1594805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1" name="Rectangle 90515">
              <a:extLst>
                <a:ext uri="{FF2B5EF4-FFF2-40B4-BE49-F238E27FC236}">
                  <a16:creationId xmlns:a16="http://schemas.microsoft.com/office/drawing/2014/main" xmlns="" id="{C7100C3F-DB41-3B44-BF3A-222B0B4D82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1648752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2" name="Rectangle 90516">
              <a:extLst>
                <a:ext uri="{FF2B5EF4-FFF2-40B4-BE49-F238E27FC236}">
                  <a16:creationId xmlns:a16="http://schemas.microsoft.com/office/drawing/2014/main" xmlns="" id="{249CDF66-3C61-0940-BBE5-0AB9BDDCD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1702700"/>
              <a:ext cx="1148309" cy="3082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3" name="Rectangle 90517">
              <a:extLst>
                <a:ext uri="{FF2B5EF4-FFF2-40B4-BE49-F238E27FC236}">
                  <a16:creationId xmlns:a16="http://schemas.microsoft.com/office/drawing/2014/main" xmlns="" id="{8E94DEE6-B05F-F542-A76C-3D0BFE9C1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1760502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4" name="Rectangle 90518">
              <a:extLst>
                <a:ext uri="{FF2B5EF4-FFF2-40B4-BE49-F238E27FC236}">
                  <a16:creationId xmlns:a16="http://schemas.microsoft.com/office/drawing/2014/main" xmlns="" id="{5EA92A6F-5B85-6842-894E-EEF14B3B1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1868396"/>
              <a:ext cx="1148309" cy="5394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5" name="Rectangle 90519">
              <a:extLst>
                <a:ext uri="{FF2B5EF4-FFF2-40B4-BE49-F238E27FC236}">
                  <a16:creationId xmlns:a16="http://schemas.microsoft.com/office/drawing/2014/main" xmlns="" id="{F92F5769-75E9-334E-9738-9D72F6C79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1814449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6" name="Rectangle 90520">
              <a:extLst>
                <a:ext uri="{FF2B5EF4-FFF2-40B4-BE49-F238E27FC236}">
                  <a16:creationId xmlns:a16="http://schemas.microsoft.com/office/drawing/2014/main" xmlns="" id="{B8B3F651-9746-174A-8ADD-A5C4A9B3FA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1868396"/>
              <a:ext cx="1148309" cy="5394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7" name="Rectangle 90521">
              <a:extLst>
                <a:ext uri="{FF2B5EF4-FFF2-40B4-BE49-F238E27FC236}">
                  <a16:creationId xmlns:a16="http://schemas.microsoft.com/office/drawing/2014/main" xmlns="" id="{D49F9589-E293-5640-B229-B20ED7E379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1949316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8" name="Rectangle 90522">
              <a:extLst>
                <a:ext uri="{FF2B5EF4-FFF2-40B4-BE49-F238E27FC236}">
                  <a16:creationId xmlns:a16="http://schemas.microsoft.com/office/drawing/2014/main" xmlns="" id="{6503E05C-1C29-CD4E-8016-B6B0E5AC2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2003264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9" name="Rectangle 90523">
              <a:extLst>
                <a:ext uri="{FF2B5EF4-FFF2-40B4-BE49-F238E27FC236}">
                  <a16:creationId xmlns:a16="http://schemas.microsoft.com/office/drawing/2014/main" xmlns="" id="{50207268-6AC1-654E-90AB-46B21379B5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2061066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0" name="Rectangle 90524">
              <a:extLst>
                <a:ext uri="{FF2B5EF4-FFF2-40B4-BE49-F238E27FC236}">
                  <a16:creationId xmlns:a16="http://schemas.microsoft.com/office/drawing/2014/main" xmlns="" id="{1A7EE7E3-78A7-8D4A-A141-624B2ECD73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2115013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1" name="Rectangle 90525">
              <a:extLst>
                <a:ext uri="{FF2B5EF4-FFF2-40B4-BE49-F238E27FC236}">
                  <a16:creationId xmlns:a16="http://schemas.microsoft.com/office/drawing/2014/main" xmlns="" id="{66378514-E8F4-664B-B489-165D5E178B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364" y="12168960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2" name="Rectangle 90526">
              <a:extLst>
                <a:ext uri="{FF2B5EF4-FFF2-40B4-BE49-F238E27FC236}">
                  <a16:creationId xmlns:a16="http://schemas.microsoft.com/office/drawing/2014/main" xmlns="" id="{AC6A8957-2035-AF41-B7AD-1778A1E146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4259" y="10284654"/>
              <a:ext cx="655075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3" name="Rectangle 90527">
              <a:extLst>
                <a:ext uri="{FF2B5EF4-FFF2-40B4-BE49-F238E27FC236}">
                  <a16:creationId xmlns:a16="http://schemas.microsoft.com/office/drawing/2014/main" xmlns="" id="{E556438F-30CC-5344-99F0-C96817030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5537" y="10419524"/>
              <a:ext cx="1040414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4" name="Rectangle 90528">
              <a:extLst>
                <a:ext uri="{FF2B5EF4-FFF2-40B4-BE49-F238E27FC236}">
                  <a16:creationId xmlns:a16="http://schemas.microsoft.com/office/drawing/2014/main" xmlns="" id="{9688BDF2-1637-7144-AAD6-7112E0140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0473471"/>
              <a:ext cx="1148309" cy="3082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5" name="Rectangle 90529">
              <a:extLst>
                <a:ext uri="{FF2B5EF4-FFF2-40B4-BE49-F238E27FC236}">
                  <a16:creationId xmlns:a16="http://schemas.microsoft.com/office/drawing/2014/main" xmlns="" id="{52499EB2-B7A4-ED4A-AC10-C56F00AB09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0531271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6" name="Rectangle 90530">
              <a:extLst>
                <a:ext uri="{FF2B5EF4-FFF2-40B4-BE49-F238E27FC236}">
                  <a16:creationId xmlns:a16="http://schemas.microsoft.com/office/drawing/2014/main" xmlns="" id="{86878FC6-2CBA-204D-A5F9-9DD3FEA0B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0585218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7" name="Rectangle 90531">
              <a:extLst>
                <a:ext uri="{FF2B5EF4-FFF2-40B4-BE49-F238E27FC236}">
                  <a16:creationId xmlns:a16="http://schemas.microsoft.com/office/drawing/2014/main" xmlns="" id="{EA0DECA9-A586-B941-8977-57E65A683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0639166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8" name="Rectangle 90532">
              <a:extLst>
                <a:ext uri="{FF2B5EF4-FFF2-40B4-BE49-F238E27FC236}">
                  <a16:creationId xmlns:a16="http://schemas.microsoft.com/office/drawing/2014/main" xmlns="" id="{12AB7E59-9A85-7047-A0D3-A90AF479F7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0693113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9" name="Rectangle 90533">
              <a:extLst>
                <a:ext uri="{FF2B5EF4-FFF2-40B4-BE49-F238E27FC236}">
                  <a16:creationId xmlns:a16="http://schemas.microsoft.com/office/drawing/2014/main" xmlns="" id="{1DA43069-3E24-3542-96B7-7876897AA4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0747060"/>
              <a:ext cx="1148309" cy="5780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30" name="Rectangle 90534">
              <a:extLst>
                <a:ext uri="{FF2B5EF4-FFF2-40B4-BE49-F238E27FC236}">
                  <a16:creationId xmlns:a16="http://schemas.microsoft.com/office/drawing/2014/main" xmlns="" id="{EFAA7257-8CE8-6649-BB33-1F0934FD69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0831835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31" name="Rectangle 90535">
              <a:extLst>
                <a:ext uri="{FF2B5EF4-FFF2-40B4-BE49-F238E27FC236}">
                  <a16:creationId xmlns:a16="http://schemas.microsoft.com/office/drawing/2014/main" xmlns="" id="{A942BFB2-1EEA-2343-A9A0-62A2C4D4BD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0885782"/>
              <a:ext cx="574153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32" name="Rectangle 90536">
              <a:extLst>
                <a:ext uri="{FF2B5EF4-FFF2-40B4-BE49-F238E27FC236}">
                  <a16:creationId xmlns:a16="http://schemas.microsoft.com/office/drawing/2014/main" xmlns="" id="{D2F586EE-CC1A-5D41-A8B8-2BEE6EDC8E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5537" y="10939730"/>
              <a:ext cx="1040414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33" name="Rectangle 90537">
              <a:extLst>
                <a:ext uri="{FF2B5EF4-FFF2-40B4-BE49-F238E27FC236}">
                  <a16:creationId xmlns:a16="http://schemas.microsoft.com/office/drawing/2014/main" xmlns="" id="{F947EDBC-4DFE-FD40-9A3E-1A1ABA2F5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0993677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34" name="Rectangle 90538">
              <a:extLst>
                <a:ext uri="{FF2B5EF4-FFF2-40B4-BE49-F238E27FC236}">
                  <a16:creationId xmlns:a16="http://schemas.microsoft.com/office/drawing/2014/main" xmlns="" id="{9122715E-E9EE-1947-AC30-210CA0E06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1047624"/>
              <a:ext cx="1148309" cy="5780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35" name="Rectangle 90539">
              <a:extLst>
                <a:ext uri="{FF2B5EF4-FFF2-40B4-BE49-F238E27FC236}">
                  <a16:creationId xmlns:a16="http://schemas.microsoft.com/office/drawing/2014/main" xmlns="" id="{CCA6F7A7-44BA-1A46-A7B0-AFEA43AC4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1105426"/>
              <a:ext cx="1148309" cy="5394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36" name="Rectangle 90540">
              <a:extLst>
                <a:ext uri="{FF2B5EF4-FFF2-40B4-BE49-F238E27FC236}">
                  <a16:creationId xmlns:a16="http://schemas.microsoft.com/office/drawing/2014/main" xmlns="" id="{EB04B73D-45A2-0148-A7BF-725F7ED92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1186346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37" name="Rectangle 90541">
              <a:extLst>
                <a:ext uri="{FF2B5EF4-FFF2-40B4-BE49-F238E27FC236}">
                  <a16:creationId xmlns:a16="http://schemas.microsoft.com/office/drawing/2014/main" xmlns="" id="{0B444806-A0D1-B148-BB76-A7C9C9C6B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1240294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38" name="Rectangle 90542">
              <a:extLst>
                <a:ext uri="{FF2B5EF4-FFF2-40B4-BE49-F238E27FC236}">
                  <a16:creationId xmlns:a16="http://schemas.microsoft.com/office/drawing/2014/main" xmlns="" id="{B7FC2B29-077D-4C43-A466-C042DF073C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1294241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39" name="Rectangle 90543">
              <a:extLst>
                <a:ext uri="{FF2B5EF4-FFF2-40B4-BE49-F238E27FC236}">
                  <a16:creationId xmlns:a16="http://schemas.microsoft.com/office/drawing/2014/main" xmlns="" id="{342C8EA9-3FC4-994B-A480-3AF034F4D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1348188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40" name="Rectangle 90544">
              <a:extLst>
                <a:ext uri="{FF2B5EF4-FFF2-40B4-BE49-F238E27FC236}">
                  <a16:creationId xmlns:a16="http://schemas.microsoft.com/office/drawing/2014/main" xmlns="" id="{406AB888-4B7D-CB4A-A8AD-0CD9447D5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1402136"/>
              <a:ext cx="928664" cy="3082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41" name="Rectangle 90545">
              <a:extLst>
                <a:ext uri="{FF2B5EF4-FFF2-40B4-BE49-F238E27FC236}">
                  <a16:creationId xmlns:a16="http://schemas.microsoft.com/office/drawing/2014/main" xmlns="" id="{0A3F5362-5677-DF4A-B89E-285B002031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5537" y="11459938"/>
              <a:ext cx="1040414" cy="5394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42" name="Rectangle 90546">
              <a:extLst>
                <a:ext uri="{FF2B5EF4-FFF2-40B4-BE49-F238E27FC236}">
                  <a16:creationId xmlns:a16="http://schemas.microsoft.com/office/drawing/2014/main" xmlns="" id="{6C88B3B2-B2E1-7B4D-B90C-3570E205D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1540858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43" name="Rectangle 90547">
              <a:extLst>
                <a:ext uri="{FF2B5EF4-FFF2-40B4-BE49-F238E27FC236}">
                  <a16:creationId xmlns:a16="http://schemas.microsoft.com/office/drawing/2014/main" xmlns="" id="{7289DF72-15A0-0141-B472-6AC7C30AFD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1594805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44" name="Rectangle 90548">
              <a:extLst>
                <a:ext uri="{FF2B5EF4-FFF2-40B4-BE49-F238E27FC236}">
                  <a16:creationId xmlns:a16="http://schemas.microsoft.com/office/drawing/2014/main" xmlns="" id="{372ABC25-EE5F-714B-A58B-1B212CC7F8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1648752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45" name="Rectangle 90549">
              <a:extLst>
                <a:ext uri="{FF2B5EF4-FFF2-40B4-BE49-F238E27FC236}">
                  <a16:creationId xmlns:a16="http://schemas.microsoft.com/office/drawing/2014/main" xmlns="" id="{22C45A03-57B6-5140-BE09-27CB1D0B14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1702700"/>
              <a:ext cx="1148309" cy="3082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46" name="Rectangle 90550">
              <a:extLst>
                <a:ext uri="{FF2B5EF4-FFF2-40B4-BE49-F238E27FC236}">
                  <a16:creationId xmlns:a16="http://schemas.microsoft.com/office/drawing/2014/main" xmlns="" id="{DFF810F4-D021-E14D-B3DD-B1BF771F6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1760502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47" name="Rectangle 90551">
              <a:extLst>
                <a:ext uri="{FF2B5EF4-FFF2-40B4-BE49-F238E27FC236}">
                  <a16:creationId xmlns:a16="http://schemas.microsoft.com/office/drawing/2014/main" xmlns="" id="{BE1A65CC-366B-BC47-88C9-A33CB6FC2A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1868396"/>
              <a:ext cx="1148309" cy="5394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48" name="Rectangle 90552">
              <a:extLst>
                <a:ext uri="{FF2B5EF4-FFF2-40B4-BE49-F238E27FC236}">
                  <a16:creationId xmlns:a16="http://schemas.microsoft.com/office/drawing/2014/main" xmlns="" id="{B148486E-ECC7-FF4D-A6F6-7A2090DDC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1814449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49" name="Rectangle 90553">
              <a:extLst>
                <a:ext uri="{FF2B5EF4-FFF2-40B4-BE49-F238E27FC236}">
                  <a16:creationId xmlns:a16="http://schemas.microsoft.com/office/drawing/2014/main" xmlns="" id="{5CFB1C62-1527-DA4A-8593-644B34EC9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1868396"/>
              <a:ext cx="1148309" cy="5394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50" name="Rectangle 90554">
              <a:extLst>
                <a:ext uri="{FF2B5EF4-FFF2-40B4-BE49-F238E27FC236}">
                  <a16:creationId xmlns:a16="http://schemas.microsoft.com/office/drawing/2014/main" xmlns="" id="{37E241D9-0EAE-7143-A2C5-686ABF81F7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1949316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51" name="Rectangle 90555">
              <a:extLst>
                <a:ext uri="{FF2B5EF4-FFF2-40B4-BE49-F238E27FC236}">
                  <a16:creationId xmlns:a16="http://schemas.microsoft.com/office/drawing/2014/main" xmlns="" id="{72176F94-E48E-FF48-B776-C5830BDC28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2003264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52" name="Rectangle 90556">
              <a:extLst>
                <a:ext uri="{FF2B5EF4-FFF2-40B4-BE49-F238E27FC236}">
                  <a16:creationId xmlns:a16="http://schemas.microsoft.com/office/drawing/2014/main" xmlns="" id="{AF005DAE-E4A7-2942-A866-FD69BBDA58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2061066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53" name="Rectangle 90557">
              <a:extLst>
                <a:ext uri="{FF2B5EF4-FFF2-40B4-BE49-F238E27FC236}">
                  <a16:creationId xmlns:a16="http://schemas.microsoft.com/office/drawing/2014/main" xmlns="" id="{312DAEBD-5B18-BF47-BEFC-286889C82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2115013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54" name="Rectangle 90558">
              <a:extLst>
                <a:ext uri="{FF2B5EF4-FFF2-40B4-BE49-F238E27FC236}">
                  <a16:creationId xmlns:a16="http://schemas.microsoft.com/office/drawing/2014/main" xmlns="" id="{91B7BA6B-A3BE-724C-975F-0480993A7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7642" y="12168960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55" name="Oval 90559">
              <a:extLst>
                <a:ext uri="{FF2B5EF4-FFF2-40B4-BE49-F238E27FC236}">
                  <a16:creationId xmlns:a16="http://schemas.microsoft.com/office/drawing/2014/main" xmlns="" id="{4A6A0AC2-1568-CE47-80FD-035A40340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3489" y="8319429"/>
              <a:ext cx="793797" cy="10905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56" name="Freeform 90560">
              <a:extLst>
                <a:ext uri="{FF2B5EF4-FFF2-40B4-BE49-F238E27FC236}">
                  <a16:creationId xmlns:a16="http://schemas.microsoft.com/office/drawing/2014/main" xmlns="" id="{B83580C3-80E2-C844-B094-6B6376C9E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3489" y="8319429"/>
              <a:ext cx="408459" cy="1090506"/>
            </a:xfrm>
            <a:custGeom>
              <a:avLst/>
              <a:gdLst>
                <a:gd name="T0" fmla="*/ 15 w 15"/>
                <a:gd name="T1" fmla="*/ 0 h 40"/>
                <a:gd name="T2" fmla="*/ 0 w 15"/>
                <a:gd name="T3" fmla="*/ 20 h 40"/>
                <a:gd name="T4" fmla="*/ 15 w 15"/>
                <a:gd name="T5" fmla="*/ 40 h 40"/>
                <a:gd name="T6" fmla="*/ 15 w 15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0">
                  <a:moveTo>
                    <a:pt x="15" y="0"/>
                  </a:moveTo>
                  <a:cubicBezTo>
                    <a:pt x="7" y="0"/>
                    <a:pt x="0" y="9"/>
                    <a:pt x="0" y="20"/>
                  </a:cubicBezTo>
                  <a:cubicBezTo>
                    <a:pt x="0" y="31"/>
                    <a:pt x="7" y="40"/>
                    <a:pt x="15" y="4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57" name="Oval 90561">
              <a:extLst>
                <a:ext uri="{FF2B5EF4-FFF2-40B4-BE49-F238E27FC236}">
                  <a16:creationId xmlns:a16="http://schemas.microsoft.com/office/drawing/2014/main" xmlns="" id="{8325EDB4-3DEA-7643-B7E9-714E2EB2B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1026" y="8535218"/>
              <a:ext cx="138722" cy="138722"/>
            </a:xfrm>
            <a:prstGeom prst="ellipse">
              <a:avLst/>
            </a:prstGeom>
            <a:solidFill>
              <a:srgbClr val="989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58" name="Freeform 90619">
              <a:extLst>
                <a:ext uri="{FF2B5EF4-FFF2-40B4-BE49-F238E27FC236}">
                  <a16:creationId xmlns:a16="http://schemas.microsoft.com/office/drawing/2014/main" xmlns="" id="{4379E960-5249-DC45-B159-9A90710E6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950" y="8535218"/>
              <a:ext cx="1256203" cy="2705075"/>
            </a:xfrm>
            <a:custGeom>
              <a:avLst/>
              <a:gdLst>
                <a:gd name="T0" fmla="*/ 16 w 46"/>
                <a:gd name="T1" fmla="*/ 41 h 99"/>
                <a:gd name="T2" fmla="*/ 9 w 46"/>
                <a:gd name="T3" fmla="*/ 32 h 99"/>
                <a:gd name="T4" fmla="*/ 0 w 46"/>
                <a:gd name="T5" fmla="*/ 33 h 99"/>
                <a:gd name="T6" fmla="*/ 11 w 46"/>
                <a:gd name="T7" fmla="*/ 51 h 99"/>
                <a:gd name="T8" fmla="*/ 19 w 46"/>
                <a:gd name="T9" fmla="*/ 68 h 99"/>
                <a:gd name="T10" fmla="*/ 19 w 46"/>
                <a:gd name="T11" fmla="*/ 84 h 99"/>
                <a:gd name="T12" fmla="*/ 39 w 46"/>
                <a:gd name="T13" fmla="*/ 99 h 99"/>
                <a:gd name="T14" fmla="*/ 40 w 46"/>
                <a:gd name="T15" fmla="*/ 67 h 99"/>
                <a:gd name="T16" fmla="*/ 46 w 46"/>
                <a:gd name="T17" fmla="*/ 50 h 99"/>
                <a:gd name="T18" fmla="*/ 46 w 46"/>
                <a:gd name="T19" fmla="*/ 29 h 99"/>
                <a:gd name="T20" fmla="*/ 42 w 46"/>
                <a:gd name="T21" fmla="*/ 25 h 99"/>
                <a:gd name="T22" fmla="*/ 40 w 46"/>
                <a:gd name="T23" fmla="*/ 25 h 99"/>
                <a:gd name="T24" fmla="*/ 37 w 46"/>
                <a:gd name="T25" fmla="*/ 23 h 99"/>
                <a:gd name="T26" fmla="*/ 34 w 46"/>
                <a:gd name="T27" fmla="*/ 24 h 99"/>
                <a:gd name="T28" fmla="*/ 31 w 46"/>
                <a:gd name="T29" fmla="*/ 23 h 99"/>
                <a:gd name="T30" fmla="*/ 25 w 46"/>
                <a:gd name="T31" fmla="*/ 24 h 99"/>
                <a:gd name="T32" fmla="*/ 25 w 46"/>
                <a:gd name="T33" fmla="*/ 5 h 99"/>
                <a:gd name="T34" fmla="*/ 21 w 46"/>
                <a:gd name="T35" fmla="*/ 0 h 99"/>
                <a:gd name="T36" fmla="*/ 17 w 46"/>
                <a:gd name="T37" fmla="*/ 4 h 99"/>
                <a:gd name="T38" fmla="*/ 16 w 46"/>
                <a:gd name="T39" fmla="*/ 4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" h="99">
                  <a:moveTo>
                    <a:pt x="16" y="41"/>
                  </a:moveTo>
                  <a:cubicBezTo>
                    <a:pt x="9" y="32"/>
                    <a:pt x="9" y="32"/>
                    <a:pt x="9" y="32"/>
                  </a:cubicBezTo>
                  <a:cubicBezTo>
                    <a:pt x="5" y="29"/>
                    <a:pt x="0" y="29"/>
                    <a:pt x="0" y="33"/>
                  </a:cubicBezTo>
                  <a:cubicBezTo>
                    <a:pt x="0" y="33"/>
                    <a:pt x="8" y="43"/>
                    <a:pt x="11" y="51"/>
                  </a:cubicBezTo>
                  <a:cubicBezTo>
                    <a:pt x="15" y="64"/>
                    <a:pt x="19" y="68"/>
                    <a:pt x="19" y="68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44" y="60"/>
                    <a:pt x="46" y="57"/>
                    <a:pt x="46" y="50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7"/>
                    <a:pt x="44" y="25"/>
                    <a:pt x="42" y="25"/>
                  </a:cubicBezTo>
                  <a:cubicBezTo>
                    <a:pt x="41" y="25"/>
                    <a:pt x="41" y="25"/>
                    <a:pt x="40" y="25"/>
                  </a:cubicBezTo>
                  <a:cubicBezTo>
                    <a:pt x="40" y="24"/>
                    <a:pt x="38" y="23"/>
                    <a:pt x="37" y="23"/>
                  </a:cubicBezTo>
                  <a:cubicBezTo>
                    <a:pt x="35" y="23"/>
                    <a:pt x="34" y="24"/>
                    <a:pt x="34" y="24"/>
                  </a:cubicBezTo>
                  <a:cubicBezTo>
                    <a:pt x="33" y="24"/>
                    <a:pt x="32" y="23"/>
                    <a:pt x="31" y="23"/>
                  </a:cubicBezTo>
                  <a:cubicBezTo>
                    <a:pt x="30" y="23"/>
                    <a:pt x="25" y="23"/>
                    <a:pt x="25" y="24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2"/>
                    <a:pt x="24" y="1"/>
                    <a:pt x="21" y="0"/>
                  </a:cubicBezTo>
                  <a:cubicBezTo>
                    <a:pt x="19" y="0"/>
                    <a:pt x="17" y="2"/>
                    <a:pt x="17" y="4"/>
                  </a:cubicBezTo>
                  <a:lnTo>
                    <a:pt x="16" y="41"/>
                  </a:lnTo>
                  <a:close/>
                </a:path>
              </a:pathLst>
            </a:custGeom>
            <a:solidFill>
              <a:srgbClr val="F6C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59" name="Freeform 90620">
              <a:extLst>
                <a:ext uri="{FF2B5EF4-FFF2-40B4-BE49-F238E27FC236}">
                  <a16:creationId xmlns:a16="http://schemas.microsoft.com/office/drawing/2014/main" xmlns="" id="{709D9CD2-9C01-FF44-A562-A25F1D8BB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950" y="9409938"/>
              <a:ext cx="165694" cy="165694"/>
            </a:xfrm>
            <a:custGeom>
              <a:avLst/>
              <a:gdLst>
                <a:gd name="T0" fmla="*/ 0 w 6"/>
                <a:gd name="T1" fmla="*/ 2 h 6"/>
                <a:gd name="T2" fmla="*/ 3 w 6"/>
                <a:gd name="T3" fmla="*/ 0 h 6"/>
                <a:gd name="T4" fmla="*/ 6 w 6"/>
                <a:gd name="T5" fmla="*/ 4 h 6"/>
                <a:gd name="T6" fmla="*/ 4 w 6"/>
                <a:gd name="T7" fmla="*/ 6 h 6"/>
                <a:gd name="T8" fmla="*/ 0 w 6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0" y="2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6" y="2"/>
                    <a:pt x="6" y="4"/>
                  </a:cubicBezTo>
                  <a:cubicBezTo>
                    <a:pt x="6" y="6"/>
                    <a:pt x="4" y="6"/>
                    <a:pt x="4" y="6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F8E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60" name="Freeform 90621">
              <a:extLst>
                <a:ext uri="{FF2B5EF4-FFF2-40B4-BE49-F238E27FC236}">
                  <a16:creationId xmlns:a16="http://schemas.microsoft.com/office/drawing/2014/main" xmlns="" id="{84D5F836-C17B-424F-B702-122B7DB3E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9184" y="8562193"/>
              <a:ext cx="161842" cy="219642"/>
            </a:xfrm>
            <a:custGeom>
              <a:avLst/>
              <a:gdLst>
                <a:gd name="T0" fmla="*/ 3 w 6"/>
                <a:gd name="T1" fmla="*/ 0 h 8"/>
                <a:gd name="T2" fmla="*/ 0 w 6"/>
                <a:gd name="T3" fmla="*/ 5 h 8"/>
                <a:gd name="T4" fmla="*/ 3 w 6"/>
                <a:gd name="T5" fmla="*/ 7 h 8"/>
                <a:gd name="T6" fmla="*/ 6 w 6"/>
                <a:gd name="T7" fmla="*/ 4 h 8"/>
                <a:gd name="T8" fmla="*/ 3 w 6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3" y="0"/>
                  </a:moveTo>
                  <a:cubicBezTo>
                    <a:pt x="1" y="0"/>
                    <a:pt x="0" y="2"/>
                    <a:pt x="0" y="5"/>
                  </a:cubicBezTo>
                  <a:cubicBezTo>
                    <a:pt x="1" y="7"/>
                    <a:pt x="3" y="8"/>
                    <a:pt x="3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6" y="3"/>
                    <a:pt x="6" y="0"/>
                    <a:pt x="3" y="0"/>
                  </a:cubicBezTo>
                  <a:close/>
                </a:path>
              </a:pathLst>
            </a:custGeom>
            <a:solidFill>
              <a:srgbClr val="F8E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61" name="Rectangle 90622">
              <a:extLst>
                <a:ext uri="{FF2B5EF4-FFF2-40B4-BE49-F238E27FC236}">
                  <a16:creationId xmlns:a16="http://schemas.microsoft.com/office/drawing/2014/main" xmlns="" id="{C45A8FC0-672F-7A44-8917-1D6AC01D79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4409" y="10504299"/>
              <a:ext cx="793797" cy="1078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62" name="Rectangle 90623">
              <a:extLst>
                <a:ext uri="{FF2B5EF4-FFF2-40B4-BE49-F238E27FC236}">
                  <a16:creationId xmlns:a16="http://schemas.microsoft.com/office/drawing/2014/main" xmlns="" id="{6888BBAB-3D1E-A844-9D44-60F7D66296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4409" y="10558246"/>
              <a:ext cx="793797" cy="2593326"/>
            </a:xfrm>
            <a:prstGeom prst="rect">
              <a:avLst/>
            </a:prstGeom>
            <a:solidFill>
              <a:srgbClr val="224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63" name="Oval 90624">
              <a:extLst>
                <a:ext uri="{FF2B5EF4-FFF2-40B4-BE49-F238E27FC236}">
                  <a16:creationId xmlns:a16="http://schemas.microsoft.com/office/drawing/2014/main" xmlns="" id="{0E2F37A8-1AAE-934F-8087-E14716C9F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52512" y="10720088"/>
              <a:ext cx="111747" cy="8477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364" name="Group 717">
            <a:extLst>
              <a:ext uri="{FF2B5EF4-FFF2-40B4-BE49-F238E27FC236}">
                <a16:creationId xmlns:a16="http://schemas.microsoft.com/office/drawing/2014/main" xmlns="" id="{432F2642-CC41-A54B-A71F-04FC487E67E2}"/>
              </a:ext>
            </a:extLst>
          </p:cNvPr>
          <p:cNvGrpSpPr/>
          <p:nvPr/>
        </p:nvGrpSpPr>
        <p:grpSpPr>
          <a:xfrm>
            <a:off x="16940651" y="6064457"/>
            <a:ext cx="4637299" cy="7620000"/>
            <a:chOff x="2270681" y="3084069"/>
            <a:chExt cx="6500658" cy="10623778"/>
          </a:xfrm>
        </p:grpSpPr>
        <p:sp>
          <p:nvSpPr>
            <p:cNvPr id="365" name="Freeform 90562">
              <a:extLst>
                <a:ext uri="{FF2B5EF4-FFF2-40B4-BE49-F238E27FC236}">
                  <a16:creationId xmlns:a16="http://schemas.microsoft.com/office/drawing/2014/main" xmlns="" id="{8492AD45-CAA2-6D46-866D-08EE830C9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681" y="3384633"/>
              <a:ext cx="6500658" cy="2050000"/>
            </a:xfrm>
            <a:custGeom>
              <a:avLst/>
              <a:gdLst>
                <a:gd name="T0" fmla="*/ 0 w 238"/>
                <a:gd name="T1" fmla="*/ 0 h 75"/>
                <a:gd name="T2" fmla="*/ 23 w 238"/>
                <a:gd name="T3" fmla="*/ 75 h 75"/>
                <a:gd name="T4" fmla="*/ 215 w 238"/>
                <a:gd name="T5" fmla="*/ 75 h 75"/>
                <a:gd name="T6" fmla="*/ 238 w 238"/>
                <a:gd name="T7" fmla="*/ 0 h 75"/>
                <a:gd name="T8" fmla="*/ 0 w 238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" h="75">
                  <a:moveTo>
                    <a:pt x="0" y="0"/>
                  </a:moveTo>
                  <a:cubicBezTo>
                    <a:pt x="23" y="75"/>
                    <a:pt x="23" y="75"/>
                    <a:pt x="23" y="75"/>
                  </a:cubicBezTo>
                  <a:cubicBezTo>
                    <a:pt x="215" y="75"/>
                    <a:pt x="215" y="75"/>
                    <a:pt x="215" y="75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171" y="0"/>
                    <a:pt x="50" y="0"/>
                    <a:pt x="0" y="0"/>
                  </a:cubicBezTo>
                </a:path>
              </a:pathLst>
            </a:custGeom>
            <a:solidFill>
              <a:srgbClr val="343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66" name="Freeform 90563">
              <a:extLst>
                <a:ext uri="{FF2B5EF4-FFF2-40B4-BE49-F238E27FC236}">
                  <a16:creationId xmlns:a16="http://schemas.microsoft.com/office/drawing/2014/main" xmlns="" id="{401857D5-BEFA-CD4D-BB1F-54D711733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2992" y="3604275"/>
              <a:ext cx="5706861" cy="1556767"/>
            </a:xfrm>
            <a:custGeom>
              <a:avLst/>
              <a:gdLst>
                <a:gd name="T0" fmla="*/ 0 w 209"/>
                <a:gd name="T1" fmla="*/ 0 h 57"/>
                <a:gd name="T2" fmla="*/ 16 w 209"/>
                <a:gd name="T3" fmla="*/ 57 h 57"/>
                <a:gd name="T4" fmla="*/ 192 w 209"/>
                <a:gd name="T5" fmla="*/ 57 h 57"/>
                <a:gd name="T6" fmla="*/ 209 w 209"/>
                <a:gd name="T7" fmla="*/ 0 h 57"/>
                <a:gd name="T8" fmla="*/ 0 w 209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57">
                  <a:moveTo>
                    <a:pt x="0" y="0"/>
                  </a:moveTo>
                  <a:cubicBezTo>
                    <a:pt x="16" y="57"/>
                    <a:pt x="16" y="57"/>
                    <a:pt x="16" y="57"/>
                  </a:cubicBezTo>
                  <a:cubicBezTo>
                    <a:pt x="192" y="57"/>
                    <a:pt x="192" y="57"/>
                    <a:pt x="192" y="57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151" y="0"/>
                    <a:pt x="44" y="0"/>
                    <a:pt x="0" y="0"/>
                  </a:cubicBezTo>
                </a:path>
              </a:pathLst>
            </a:custGeom>
            <a:solidFill>
              <a:srgbClr val="0BA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67" name="Freeform 90564">
              <a:extLst>
                <a:ext uri="{FF2B5EF4-FFF2-40B4-BE49-F238E27FC236}">
                  <a16:creationId xmlns:a16="http://schemas.microsoft.com/office/drawing/2014/main" xmlns="" id="{42033B2A-B4B6-1746-AEC3-72945A9C9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681" y="3084069"/>
              <a:ext cx="6500658" cy="300564"/>
            </a:xfrm>
            <a:custGeom>
              <a:avLst/>
              <a:gdLst>
                <a:gd name="T0" fmla="*/ 238 w 238"/>
                <a:gd name="T1" fmla="*/ 10 h 11"/>
                <a:gd name="T2" fmla="*/ 238 w 238"/>
                <a:gd name="T3" fmla="*/ 6 h 11"/>
                <a:gd name="T4" fmla="*/ 233 w 238"/>
                <a:gd name="T5" fmla="*/ 1 h 11"/>
                <a:gd name="T6" fmla="*/ 5 w 238"/>
                <a:gd name="T7" fmla="*/ 0 h 11"/>
                <a:gd name="T8" fmla="*/ 0 w 238"/>
                <a:gd name="T9" fmla="*/ 5 h 11"/>
                <a:gd name="T10" fmla="*/ 0 w 238"/>
                <a:gd name="T11" fmla="*/ 10 h 11"/>
                <a:gd name="T12" fmla="*/ 0 w 238"/>
                <a:gd name="T13" fmla="*/ 11 h 11"/>
                <a:gd name="T14" fmla="*/ 238 w 238"/>
                <a:gd name="T15" fmla="*/ 11 h 11"/>
                <a:gd name="T16" fmla="*/ 238 w 238"/>
                <a:gd name="T1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1">
                  <a:moveTo>
                    <a:pt x="238" y="10"/>
                  </a:moveTo>
                  <a:cubicBezTo>
                    <a:pt x="238" y="6"/>
                    <a:pt x="238" y="6"/>
                    <a:pt x="238" y="6"/>
                  </a:cubicBezTo>
                  <a:cubicBezTo>
                    <a:pt x="238" y="3"/>
                    <a:pt x="236" y="1"/>
                    <a:pt x="233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238" y="11"/>
                    <a:pt x="238" y="11"/>
                    <a:pt x="238" y="11"/>
                  </a:cubicBezTo>
                  <a:cubicBezTo>
                    <a:pt x="238" y="11"/>
                    <a:pt x="238" y="10"/>
                    <a:pt x="238" y="10"/>
                  </a:cubicBezTo>
                  <a:close/>
                </a:path>
              </a:pathLst>
            </a:custGeom>
            <a:solidFill>
              <a:srgbClr val="2C30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68" name="Freeform 90565">
              <a:extLst>
                <a:ext uri="{FF2B5EF4-FFF2-40B4-BE49-F238E27FC236}">
                  <a16:creationId xmlns:a16="http://schemas.microsoft.com/office/drawing/2014/main" xmlns="" id="{ECB52E74-3FEB-224A-A78D-B2D10196B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782" y="8301551"/>
              <a:ext cx="5244455" cy="435431"/>
            </a:xfrm>
            <a:custGeom>
              <a:avLst/>
              <a:gdLst>
                <a:gd name="T0" fmla="*/ 185 w 192"/>
                <a:gd name="T1" fmla="*/ 10 h 16"/>
                <a:gd name="T2" fmla="*/ 7 w 192"/>
                <a:gd name="T3" fmla="*/ 9 h 16"/>
                <a:gd name="T4" fmla="*/ 0 w 192"/>
                <a:gd name="T5" fmla="*/ 3 h 16"/>
                <a:gd name="T6" fmla="*/ 0 w 192"/>
                <a:gd name="T7" fmla="*/ 0 h 16"/>
                <a:gd name="T8" fmla="*/ 0 w 192"/>
                <a:gd name="T9" fmla="*/ 7 h 16"/>
                <a:gd name="T10" fmla="*/ 0 w 192"/>
                <a:gd name="T11" fmla="*/ 9 h 16"/>
                <a:gd name="T12" fmla="*/ 7 w 192"/>
                <a:gd name="T13" fmla="*/ 16 h 16"/>
                <a:gd name="T14" fmla="*/ 185 w 192"/>
                <a:gd name="T15" fmla="*/ 16 h 16"/>
                <a:gd name="T16" fmla="*/ 192 w 192"/>
                <a:gd name="T17" fmla="*/ 7 h 16"/>
                <a:gd name="T18" fmla="*/ 192 w 192"/>
                <a:gd name="T19" fmla="*/ 1 h 16"/>
                <a:gd name="T20" fmla="*/ 185 w 192"/>
                <a:gd name="T21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2" h="16">
                  <a:moveTo>
                    <a:pt x="185" y="1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4" y="9"/>
                    <a:pt x="1" y="6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1" y="13"/>
                    <a:pt x="4" y="16"/>
                    <a:pt x="7" y="16"/>
                  </a:cubicBezTo>
                  <a:cubicBezTo>
                    <a:pt x="185" y="16"/>
                    <a:pt x="185" y="16"/>
                    <a:pt x="185" y="16"/>
                  </a:cubicBezTo>
                  <a:cubicBezTo>
                    <a:pt x="189" y="16"/>
                    <a:pt x="192" y="12"/>
                    <a:pt x="192" y="7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2" y="6"/>
                    <a:pt x="189" y="10"/>
                    <a:pt x="185" y="10"/>
                  </a:cubicBezTo>
                  <a:close/>
                </a:path>
              </a:pathLst>
            </a:custGeom>
            <a:solidFill>
              <a:srgbClr val="D2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69" name="Freeform 90566">
              <a:extLst>
                <a:ext uri="{FF2B5EF4-FFF2-40B4-BE49-F238E27FC236}">
                  <a16:creationId xmlns:a16="http://schemas.microsoft.com/office/drawing/2014/main" xmlns="" id="{E10D32F1-468F-8F4D-B971-CD7B05C1C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782" y="5434633"/>
              <a:ext cx="5244455" cy="3140507"/>
            </a:xfrm>
            <a:custGeom>
              <a:avLst/>
              <a:gdLst>
                <a:gd name="T0" fmla="*/ 0 w 192"/>
                <a:gd name="T1" fmla="*/ 0 h 115"/>
                <a:gd name="T2" fmla="*/ 0 w 192"/>
                <a:gd name="T3" fmla="*/ 7 h 115"/>
                <a:gd name="T4" fmla="*/ 0 w 192"/>
                <a:gd name="T5" fmla="*/ 10 h 115"/>
                <a:gd name="T6" fmla="*/ 0 w 192"/>
                <a:gd name="T7" fmla="*/ 17 h 115"/>
                <a:gd name="T8" fmla="*/ 0 w 192"/>
                <a:gd name="T9" fmla="*/ 17 h 115"/>
                <a:gd name="T10" fmla="*/ 0 w 192"/>
                <a:gd name="T11" fmla="*/ 24 h 115"/>
                <a:gd name="T12" fmla="*/ 0 w 192"/>
                <a:gd name="T13" fmla="*/ 27 h 115"/>
                <a:gd name="T14" fmla="*/ 0 w 192"/>
                <a:gd name="T15" fmla="*/ 34 h 115"/>
                <a:gd name="T16" fmla="*/ 0 w 192"/>
                <a:gd name="T17" fmla="*/ 105 h 115"/>
                <a:gd name="T18" fmla="*/ 0 w 192"/>
                <a:gd name="T19" fmla="*/ 108 h 115"/>
                <a:gd name="T20" fmla="*/ 7 w 192"/>
                <a:gd name="T21" fmla="*/ 114 h 115"/>
                <a:gd name="T22" fmla="*/ 185 w 192"/>
                <a:gd name="T23" fmla="*/ 115 h 115"/>
                <a:gd name="T24" fmla="*/ 192 w 192"/>
                <a:gd name="T25" fmla="*/ 106 h 115"/>
                <a:gd name="T26" fmla="*/ 192 w 192"/>
                <a:gd name="T27" fmla="*/ 17 h 115"/>
                <a:gd name="T28" fmla="*/ 192 w 192"/>
                <a:gd name="T29" fmla="*/ 10 h 115"/>
                <a:gd name="T30" fmla="*/ 192 w 192"/>
                <a:gd name="T31" fmla="*/ 7 h 115"/>
                <a:gd name="T32" fmla="*/ 192 w 192"/>
                <a:gd name="T33" fmla="*/ 0 h 115"/>
                <a:gd name="T34" fmla="*/ 0 w 192"/>
                <a:gd name="T3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115">
                  <a:moveTo>
                    <a:pt x="0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1" y="111"/>
                    <a:pt x="4" y="114"/>
                    <a:pt x="7" y="114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9" y="115"/>
                    <a:pt x="192" y="111"/>
                    <a:pt x="192" y="106"/>
                  </a:cubicBezTo>
                  <a:cubicBezTo>
                    <a:pt x="192" y="17"/>
                    <a:pt x="192" y="17"/>
                    <a:pt x="192" y="17"/>
                  </a:cubicBezTo>
                  <a:cubicBezTo>
                    <a:pt x="192" y="10"/>
                    <a:pt x="192" y="10"/>
                    <a:pt x="192" y="10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2" y="0"/>
                    <a:pt x="192" y="0"/>
                    <a:pt x="19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70" name="Freeform 90567">
              <a:extLst>
                <a:ext uri="{FF2B5EF4-FFF2-40B4-BE49-F238E27FC236}">
                  <a16:creationId xmlns:a16="http://schemas.microsoft.com/office/drawing/2014/main" xmlns="" id="{BB0B27B4-A5EB-F64B-BFDA-E278E9D2D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2374" y="5268936"/>
              <a:ext cx="601128" cy="53947"/>
            </a:xfrm>
            <a:custGeom>
              <a:avLst/>
              <a:gdLst>
                <a:gd name="T0" fmla="*/ 21 w 22"/>
                <a:gd name="T1" fmla="*/ 2 h 2"/>
                <a:gd name="T2" fmla="*/ 0 w 22"/>
                <a:gd name="T3" fmla="*/ 2 h 2"/>
                <a:gd name="T4" fmla="*/ 0 w 22"/>
                <a:gd name="T5" fmla="*/ 1 h 2"/>
                <a:gd name="T6" fmla="*/ 0 w 22"/>
                <a:gd name="T7" fmla="*/ 0 h 2"/>
                <a:gd name="T8" fmla="*/ 21 w 22"/>
                <a:gd name="T9" fmla="*/ 0 h 2"/>
                <a:gd name="T10" fmla="*/ 22 w 22"/>
                <a:gd name="T11" fmla="*/ 1 h 2"/>
                <a:gd name="T12" fmla="*/ 21 w 2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">
                  <a:moveTo>
                    <a:pt x="21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2" y="0"/>
                    <a:pt x="22" y="1"/>
                  </a:cubicBezTo>
                  <a:cubicBezTo>
                    <a:pt x="22" y="1"/>
                    <a:pt x="22" y="2"/>
                    <a:pt x="21" y="2"/>
                  </a:cubicBezTo>
                  <a:close/>
                </a:path>
              </a:pathLst>
            </a:custGeom>
            <a:solidFill>
              <a:srgbClr val="4B50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71" name="Freeform 90568">
              <a:extLst>
                <a:ext uri="{FF2B5EF4-FFF2-40B4-BE49-F238E27FC236}">
                  <a16:creationId xmlns:a16="http://schemas.microsoft.com/office/drawing/2014/main" xmlns="" id="{7B26BF39-0CA6-D94A-B8D1-F508758A6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677" y="8629087"/>
              <a:ext cx="955639" cy="53947"/>
            </a:xfrm>
            <a:custGeom>
              <a:avLst/>
              <a:gdLst>
                <a:gd name="T0" fmla="*/ 34 w 35"/>
                <a:gd name="T1" fmla="*/ 2 h 2"/>
                <a:gd name="T2" fmla="*/ 1 w 35"/>
                <a:gd name="T3" fmla="*/ 2 h 2"/>
                <a:gd name="T4" fmla="*/ 0 w 35"/>
                <a:gd name="T5" fmla="*/ 1 h 2"/>
                <a:gd name="T6" fmla="*/ 1 w 35"/>
                <a:gd name="T7" fmla="*/ 0 h 2"/>
                <a:gd name="T8" fmla="*/ 34 w 35"/>
                <a:gd name="T9" fmla="*/ 0 h 2"/>
                <a:gd name="T10" fmla="*/ 35 w 35"/>
                <a:gd name="T11" fmla="*/ 1 h 2"/>
                <a:gd name="T12" fmla="*/ 34 w 35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2">
                  <a:moveTo>
                    <a:pt x="34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5" y="0"/>
                    <a:pt x="35" y="1"/>
                  </a:cubicBezTo>
                  <a:cubicBezTo>
                    <a:pt x="35" y="1"/>
                    <a:pt x="35" y="2"/>
                    <a:pt x="34" y="2"/>
                  </a:cubicBezTo>
                  <a:close/>
                </a:path>
              </a:pathLst>
            </a:custGeom>
            <a:solidFill>
              <a:srgbClr val="A8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72" name="Freeform 90569">
              <a:extLst>
                <a:ext uri="{FF2B5EF4-FFF2-40B4-BE49-F238E27FC236}">
                  <a16:creationId xmlns:a16="http://schemas.microsoft.com/office/drawing/2014/main" xmlns="" id="{03816655-3EDF-3842-939B-4D76F6519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113" y="7507754"/>
              <a:ext cx="1583740" cy="847744"/>
            </a:xfrm>
            <a:custGeom>
              <a:avLst/>
              <a:gdLst>
                <a:gd name="T0" fmla="*/ 0 w 58"/>
                <a:gd name="T1" fmla="*/ 27 h 31"/>
                <a:gd name="T2" fmla="*/ 3 w 58"/>
                <a:gd name="T3" fmla="*/ 31 h 31"/>
                <a:gd name="T4" fmla="*/ 54 w 58"/>
                <a:gd name="T5" fmla="*/ 31 h 31"/>
                <a:gd name="T6" fmla="*/ 57 w 58"/>
                <a:gd name="T7" fmla="*/ 27 h 31"/>
                <a:gd name="T8" fmla="*/ 58 w 58"/>
                <a:gd name="T9" fmla="*/ 4 h 31"/>
                <a:gd name="T10" fmla="*/ 54 w 58"/>
                <a:gd name="T11" fmla="*/ 0 h 31"/>
                <a:gd name="T12" fmla="*/ 3 w 58"/>
                <a:gd name="T13" fmla="*/ 0 h 31"/>
                <a:gd name="T14" fmla="*/ 0 w 58"/>
                <a:gd name="T15" fmla="*/ 4 h 31"/>
                <a:gd name="T16" fmla="*/ 0 w 58"/>
                <a:gd name="T17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31">
                  <a:moveTo>
                    <a:pt x="0" y="27"/>
                  </a:moveTo>
                  <a:cubicBezTo>
                    <a:pt x="0" y="29"/>
                    <a:pt x="1" y="31"/>
                    <a:pt x="3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6" y="31"/>
                    <a:pt x="57" y="30"/>
                    <a:pt x="57" y="27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2"/>
                    <a:pt x="56" y="0"/>
                    <a:pt x="5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73" name="Rectangle 90570">
              <a:extLst>
                <a:ext uri="{FF2B5EF4-FFF2-40B4-BE49-F238E27FC236}">
                  <a16:creationId xmlns:a16="http://schemas.microsoft.com/office/drawing/2014/main" xmlns="" id="{141B8D60-931C-E544-9AB7-262101A769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3857" y="5434633"/>
              <a:ext cx="3961279" cy="215789"/>
            </a:xfrm>
            <a:prstGeom prst="rect">
              <a:avLst/>
            </a:prstGeom>
            <a:solidFill>
              <a:srgbClr val="2F33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74" name="Freeform 90571">
              <a:extLst>
                <a:ext uri="{FF2B5EF4-FFF2-40B4-BE49-F238E27FC236}">
                  <a16:creationId xmlns:a16="http://schemas.microsoft.com/office/drawing/2014/main" xmlns="" id="{61C452AF-01AE-FE49-AB99-07469F7B3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6321" y="5870064"/>
              <a:ext cx="4589380" cy="1448872"/>
            </a:xfrm>
            <a:custGeom>
              <a:avLst/>
              <a:gdLst>
                <a:gd name="T0" fmla="*/ 1191 w 1191"/>
                <a:gd name="T1" fmla="*/ 376 h 376"/>
                <a:gd name="T2" fmla="*/ 0 w 1191"/>
                <a:gd name="T3" fmla="*/ 369 h 376"/>
                <a:gd name="T4" fmla="*/ 0 w 1191"/>
                <a:gd name="T5" fmla="*/ 0 h 376"/>
                <a:gd name="T6" fmla="*/ 1191 w 1191"/>
                <a:gd name="T7" fmla="*/ 0 h 376"/>
                <a:gd name="T8" fmla="*/ 1191 w 1191"/>
                <a:gd name="T9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1" h="376">
                  <a:moveTo>
                    <a:pt x="1191" y="376"/>
                  </a:moveTo>
                  <a:lnTo>
                    <a:pt x="0" y="369"/>
                  </a:lnTo>
                  <a:lnTo>
                    <a:pt x="0" y="0"/>
                  </a:lnTo>
                  <a:lnTo>
                    <a:pt x="1191" y="0"/>
                  </a:lnTo>
                  <a:lnTo>
                    <a:pt x="1191" y="376"/>
                  </a:ln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75" name="Line 90572">
              <a:extLst>
                <a:ext uri="{FF2B5EF4-FFF2-40B4-BE49-F238E27FC236}">
                  <a16:creationId xmlns:a16="http://schemas.microsoft.com/office/drawing/2014/main" xmlns="" id="{31BEB74A-1DC7-9046-BC66-BA0EF14737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87600" y="666000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76" name="Line 90573">
              <a:extLst>
                <a:ext uri="{FF2B5EF4-FFF2-40B4-BE49-F238E27FC236}">
                  <a16:creationId xmlns:a16="http://schemas.microsoft.com/office/drawing/2014/main" xmlns="" id="{F70A1AC5-D512-EA44-8D54-F834043C53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87600" y="666000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78" name="Line 90574">
              <a:extLst>
                <a:ext uri="{FF2B5EF4-FFF2-40B4-BE49-F238E27FC236}">
                  <a16:creationId xmlns:a16="http://schemas.microsoft.com/office/drawing/2014/main" xmlns="" id="{F43353DD-BC5A-0245-835B-B178A6D8D4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87600" y="666000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79" name="Line 90575">
              <a:extLst>
                <a:ext uri="{FF2B5EF4-FFF2-40B4-BE49-F238E27FC236}">
                  <a16:creationId xmlns:a16="http://schemas.microsoft.com/office/drawing/2014/main" xmlns="" id="{5B8A32D3-AB02-9F41-B374-DF5677FB46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87600" y="666000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0" name="Freeform 90576">
              <a:extLst>
                <a:ext uri="{FF2B5EF4-FFF2-40B4-BE49-F238E27FC236}">
                  <a16:creationId xmlns:a16="http://schemas.microsoft.com/office/drawing/2014/main" xmlns="" id="{417645EF-96B2-7642-A772-0E2376B60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8990" y="6991400"/>
              <a:ext cx="408459" cy="188815"/>
            </a:xfrm>
            <a:custGeom>
              <a:avLst/>
              <a:gdLst>
                <a:gd name="T0" fmla="*/ 0 w 15"/>
                <a:gd name="T1" fmla="*/ 5 h 7"/>
                <a:gd name="T2" fmla="*/ 2 w 15"/>
                <a:gd name="T3" fmla="*/ 7 h 7"/>
                <a:gd name="T4" fmla="*/ 13 w 15"/>
                <a:gd name="T5" fmla="*/ 7 h 7"/>
                <a:gd name="T6" fmla="*/ 15 w 15"/>
                <a:gd name="T7" fmla="*/ 5 h 7"/>
                <a:gd name="T8" fmla="*/ 15 w 15"/>
                <a:gd name="T9" fmla="*/ 2 h 7"/>
                <a:gd name="T10" fmla="*/ 13 w 15"/>
                <a:gd name="T11" fmla="*/ 0 h 7"/>
                <a:gd name="T12" fmla="*/ 2 w 15"/>
                <a:gd name="T13" fmla="*/ 0 h 7"/>
                <a:gd name="T14" fmla="*/ 0 w 15"/>
                <a:gd name="T15" fmla="*/ 1 h 7"/>
                <a:gd name="T16" fmla="*/ 0 w 15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5" y="6"/>
                    <a:pt x="15" y="5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1" name="Freeform 90577">
              <a:extLst>
                <a:ext uri="{FF2B5EF4-FFF2-40B4-BE49-F238E27FC236}">
                  <a16:creationId xmlns:a16="http://schemas.microsoft.com/office/drawing/2014/main" xmlns="" id="{9ACA98EF-1E09-5C41-9787-BC4F4B84A7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9196" y="6991400"/>
              <a:ext cx="408459" cy="188815"/>
            </a:xfrm>
            <a:custGeom>
              <a:avLst/>
              <a:gdLst>
                <a:gd name="T0" fmla="*/ 0 w 15"/>
                <a:gd name="T1" fmla="*/ 5 h 7"/>
                <a:gd name="T2" fmla="*/ 2 w 15"/>
                <a:gd name="T3" fmla="*/ 7 h 7"/>
                <a:gd name="T4" fmla="*/ 13 w 15"/>
                <a:gd name="T5" fmla="*/ 7 h 7"/>
                <a:gd name="T6" fmla="*/ 15 w 15"/>
                <a:gd name="T7" fmla="*/ 5 h 7"/>
                <a:gd name="T8" fmla="*/ 15 w 15"/>
                <a:gd name="T9" fmla="*/ 2 h 7"/>
                <a:gd name="T10" fmla="*/ 13 w 15"/>
                <a:gd name="T11" fmla="*/ 0 h 7"/>
                <a:gd name="T12" fmla="*/ 2 w 15"/>
                <a:gd name="T13" fmla="*/ 0 h 7"/>
                <a:gd name="T14" fmla="*/ 0 w 15"/>
                <a:gd name="T15" fmla="*/ 2 h 7"/>
                <a:gd name="T16" fmla="*/ 0 w 15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5" y="6"/>
                    <a:pt x="15" y="5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2" name="Freeform 90578">
              <a:extLst>
                <a:ext uri="{FF2B5EF4-FFF2-40B4-BE49-F238E27FC236}">
                  <a16:creationId xmlns:a16="http://schemas.microsoft.com/office/drawing/2014/main" xmlns="" id="{BE8FF499-AD73-6F4A-BB63-94A356C28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525" y="6991400"/>
              <a:ext cx="273589" cy="188815"/>
            </a:xfrm>
            <a:custGeom>
              <a:avLst/>
              <a:gdLst>
                <a:gd name="T0" fmla="*/ 0 w 10"/>
                <a:gd name="T1" fmla="*/ 5 h 7"/>
                <a:gd name="T2" fmla="*/ 2 w 10"/>
                <a:gd name="T3" fmla="*/ 7 h 7"/>
                <a:gd name="T4" fmla="*/ 9 w 10"/>
                <a:gd name="T5" fmla="*/ 7 h 7"/>
                <a:gd name="T6" fmla="*/ 10 w 10"/>
                <a:gd name="T7" fmla="*/ 5 h 7"/>
                <a:gd name="T8" fmla="*/ 10 w 10"/>
                <a:gd name="T9" fmla="*/ 2 h 7"/>
                <a:gd name="T10" fmla="*/ 9 w 10"/>
                <a:gd name="T11" fmla="*/ 0 h 7"/>
                <a:gd name="T12" fmla="*/ 2 w 10"/>
                <a:gd name="T13" fmla="*/ 0 h 7"/>
                <a:gd name="T14" fmla="*/ 0 w 10"/>
                <a:gd name="T15" fmla="*/ 2 h 7"/>
                <a:gd name="T16" fmla="*/ 0 w 10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0" y="6"/>
                    <a:pt x="10" y="5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0"/>
                    <a:pt x="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3" name="Freeform 90579">
              <a:extLst>
                <a:ext uri="{FF2B5EF4-FFF2-40B4-BE49-F238E27FC236}">
                  <a16:creationId xmlns:a16="http://schemas.microsoft.com/office/drawing/2014/main" xmlns="" id="{992DE9C7-147F-D84C-9C0A-DE8181981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4008" y="6991400"/>
              <a:ext cx="300564" cy="188815"/>
            </a:xfrm>
            <a:custGeom>
              <a:avLst/>
              <a:gdLst>
                <a:gd name="T0" fmla="*/ 0 w 11"/>
                <a:gd name="T1" fmla="*/ 5 h 7"/>
                <a:gd name="T2" fmla="*/ 2 w 11"/>
                <a:gd name="T3" fmla="*/ 7 h 7"/>
                <a:gd name="T4" fmla="*/ 9 w 11"/>
                <a:gd name="T5" fmla="*/ 7 h 7"/>
                <a:gd name="T6" fmla="*/ 11 w 11"/>
                <a:gd name="T7" fmla="*/ 5 h 7"/>
                <a:gd name="T8" fmla="*/ 11 w 11"/>
                <a:gd name="T9" fmla="*/ 2 h 7"/>
                <a:gd name="T10" fmla="*/ 9 w 11"/>
                <a:gd name="T11" fmla="*/ 0 h 7"/>
                <a:gd name="T12" fmla="*/ 2 w 11"/>
                <a:gd name="T13" fmla="*/ 0 h 7"/>
                <a:gd name="T14" fmla="*/ 0 w 11"/>
                <a:gd name="T15" fmla="*/ 2 h 7"/>
                <a:gd name="T16" fmla="*/ 0 w 11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1" y="6"/>
                    <a:pt x="11" y="5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4" name="Freeform 90580">
              <a:extLst>
                <a:ext uri="{FF2B5EF4-FFF2-40B4-BE49-F238E27FC236}">
                  <a16:creationId xmlns:a16="http://schemas.microsoft.com/office/drawing/2014/main" xmlns="" id="{970ACBF6-8B06-8040-BACE-49C5FB0BA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9442" y="6991400"/>
              <a:ext cx="273589" cy="188815"/>
            </a:xfrm>
            <a:custGeom>
              <a:avLst/>
              <a:gdLst>
                <a:gd name="T0" fmla="*/ 0 w 10"/>
                <a:gd name="T1" fmla="*/ 5 h 7"/>
                <a:gd name="T2" fmla="*/ 2 w 10"/>
                <a:gd name="T3" fmla="*/ 7 h 7"/>
                <a:gd name="T4" fmla="*/ 8 w 10"/>
                <a:gd name="T5" fmla="*/ 7 h 7"/>
                <a:gd name="T6" fmla="*/ 10 w 10"/>
                <a:gd name="T7" fmla="*/ 5 h 7"/>
                <a:gd name="T8" fmla="*/ 10 w 10"/>
                <a:gd name="T9" fmla="*/ 2 h 7"/>
                <a:gd name="T10" fmla="*/ 8 w 10"/>
                <a:gd name="T11" fmla="*/ 0 h 7"/>
                <a:gd name="T12" fmla="*/ 2 w 10"/>
                <a:gd name="T13" fmla="*/ 0 h 7"/>
                <a:gd name="T14" fmla="*/ 0 w 10"/>
                <a:gd name="T15" fmla="*/ 2 h 7"/>
                <a:gd name="T16" fmla="*/ 0 w 10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7">
                  <a:moveTo>
                    <a:pt x="0" y="5"/>
                  </a:moveTo>
                  <a:cubicBezTo>
                    <a:pt x="0" y="6"/>
                    <a:pt x="0" y="7"/>
                    <a:pt x="2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10" y="6"/>
                    <a:pt x="10" y="5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5" name="Freeform 90581">
              <a:extLst>
                <a:ext uri="{FF2B5EF4-FFF2-40B4-BE49-F238E27FC236}">
                  <a16:creationId xmlns:a16="http://schemas.microsoft.com/office/drawing/2014/main" xmlns="" id="{DAA50C6B-A3D8-264F-97BC-21132D969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5549" y="6991400"/>
              <a:ext cx="1965226" cy="188815"/>
            </a:xfrm>
            <a:custGeom>
              <a:avLst/>
              <a:gdLst>
                <a:gd name="T0" fmla="*/ 0 w 72"/>
                <a:gd name="T1" fmla="*/ 5 h 7"/>
                <a:gd name="T2" fmla="*/ 2 w 72"/>
                <a:gd name="T3" fmla="*/ 7 h 7"/>
                <a:gd name="T4" fmla="*/ 70 w 72"/>
                <a:gd name="T5" fmla="*/ 7 h 7"/>
                <a:gd name="T6" fmla="*/ 72 w 72"/>
                <a:gd name="T7" fmla="*/ 5 h 7"/>
                <a:gd name="T8" fmla="*/ 72 w 72"/>
                <a:gd name="T9" fmla="*/ 2 h 7"/>
                <a:gd name="T10" fmla="*/ 70 w 72"/>
                <a:gd name="T11" fmla="*/ 0 h 7"/>
                <a:gd name="T12" fmla="*/ 2 w 72"/>
                <a:gd name="T13" fmla="*/ 0 h 7"/>
                <a:gd name="T14" fmla="*/ 0 w 72"/>
                <a:gd name="T15" fmla="*/ 2 h 7"/>
                <a:gd name="T16" fmla="*/ 0 w 7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1" y="7"/>
                    <a:pt x="72" y="6"/>
                    <a:pt x="72" y="5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2" y="1"/>
                    <a:pt x="71" y="0"/>
                    <a:pt x="7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6" name="Freeform 90582">
              <a:extLst>
                <a:ext uri="{FF2B5EF4-FFF2-40B4-BE49-F238E27FC236}">
                  <a16:creationId xmlns:a16="http://schemas.microsoft.com/office/drawing/2014/main" xmlns="" id="{98A63B37-D647-0545-9A9F-F5C1CEDA8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8990" y="5977959"/>
              <a:ext cx="381484" cy="165694"/>
            </a:xfrm>
            <a:custGeom>
              <a:avLst/>
              <a:gdLst>
                <a:gd name="T0" fmla="*/ 0 w 14"/>
                <a:gd name="T1" fmla="*/ 4 h 6"/>
                <a:gd name="T2" fmla="*/ 2 w 14"/>
                <a:gd name="T3" fmla="*/ 6 h 6"/>
                <a:gd name="T4" fmla="*/ 12 w 14"/>
                <a:gd name="T5" fmla="*/ 6 h 6"/>
                <a:gd name="T6" fmla="*/ 14 w 14"/>
                <a:gd name="T7" fmla="*/ 4 h 6"/>
                <a:gd name="T8" fmla="*/ 14 w 14"/>
                <a:gd name="T9" fmla="*/ 2 h 6"/>
                <a:gd name="T10" fmla="*/ 12 w 14"/>
                <a:gd name="T11" fmla="*/ 0 h 6"/>
                <a:gd name="T12" fmla="*/ 2 w 14"/>
                <a:gd name="T13" fmla="*/ 0 h 6"/>
                <a:gd name="T14" fmla="*/ 0 w 14"/>
                <a:gd name="T15" fmla="*/ 2 h 6"/>
                <a:gd name="T16" fmla="*/ 0 w 14"/>
                <a:gd name="T1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6">
                  <a:moveTo>
                    <a:pt x="0" y="4"/>
                  </a:moveTo>
                  <a:cubicBezTo>
                    <a:pt x="0" y="5"/>
                    <a:pt x="1" y="6"/>
                    <a:pt x="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4" y="5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7" name="Freeform 90583">
              <a:extLst>
                <a:ext uri="{FF2B5EF4-FFF2-40B4-BE49-F238E27FC236}">
                  <a16:creationId xmlns:a16="http://schemas.microsoft.com/office/drawing/2014/main" xmlns="" id="{A5728BB2-61A7-6B4D-B05D-F96294439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4421" y="5977959"/>
              <a:ext cx="385338" cy="165694"/>
            </a:xfrm>
            <a:custGeom>
              <a:avLst/>
              <a:gdLst>
                <a:gd name="T0" fmla="*/ 0 w 14"/>
                <a:gd name="T1" fmla="*/ 4 h 6"/>
                <a:gd name="T2" fmla="*/ 2 w 14"/>
                <a:gd name="T3" fmla="*/ 6 h 6"/>
                <a:gd name="T4" fmla="*/ 12 w 14"/>
                <a:gd name="T5" fmla="*/ 6 h 6"/>
                <a:gd name="T6" fmla="*/ 14 w 14"/>
                <a:gd name="T7" fmla="*/ 4 h 6"/>
                <a:gd name="T8" fmla="*/ 14 w 14"/>
                <a:gd name="T9" fmla="*/ 2 h 6"/>
                <a:gd name="T10" fmla="*/ 12 w 14"/>
                <a:gd name="T11" fmla="*/ 0 h 6"/>
                <a:gd name="T12" fmla="*/ 2 w 14"/>
                <a:gd name="T13" fmla="*/ 0 h 6"/>
                <a:gd name="T14" fmla="*/ 0 w 14"/>
                <a:gd name="T15" fmla="*/ 2 h 6"/>
                <a:gd name="T16" fmla="*/ 0 w 14"/>
                <a:gd name="T1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6">
                  <a:moveTo>
                    <a:pt x="0" y="4"/>
                  </a:moveTo>
                  <a:cubicBezTo>
                    <a:pt x="0" y="5"/>
                    <a:pt x="1" y="6"/>
                    <a:pt x="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4" y="5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8" name="Freeform 90584">
              <a:extLst>
                <a:ext uri="{FF2B5EF4-FFF2-40B4-BE49-F238E27FC236}">
                  <a16:creationId xmlns:a16="http://schemas.microsoft.com/office/drawing/2014/main" xmlns="" id="{5B9A4823-A0C1-2146-AD4F-1BCF95B22E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0682" y="5977959"/>
              <a:ext cx="381484" cy="165694"/>
            </a:xfrm>
            <a:custGeom>
              <a:avLst/>
              <a:gdLst>
                <a:gd name="T0" fmla="*/ 0 w 14"/>
                <a:gd name="T1" fmla="*/ 4 h 6"/>
                <a:gd name="T2" fmla="*/ 2 w 14"/>
                <a:gd name="T3" fmla="*/ 6 h 6"/>
                <a:gd name="T4" fmla="*/ 12 w 14"/>
                <a:gd name="T5" fmla="*/ 6 h 6"/>
                <a:gd name="T6" fmla="*/ 14 w 14"/>
                <a:gd name="T7" fmla="*/ 4 h 6"/>
                <a:gd name="T8" fmla="*/ 14 w 14"/>
                <a:gd name="T9" fmla="*/ 2 h 6"/>
                <a:gd name="T10" fmla="*/ 12 w 14"/>
                <a:gd name="T11" fmla="*/ 0 h 6"/>
                <a:gd name="T12" fmla="*/ 2 w 14"/>
                <a:gd name="T13" fmla="*/ 0 h 6"/>
                <a:gd name="T14" fmla="*/ 1 w 14"/>
                <a:gd name="T15" fmla="*/ 2 h 6"/>
                <a:gd name="T16" fmla="*/ 0 w 14"/>
                <a:gd name="T1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6">
                  <a:moveTo>
                    <a:pt x="0" y="4"/>
                  </a:moveTo>
                  <a:cubicBezTo>
                    <a:pt x="0" y="5"/>
                    <a:pt x="1" y="6"/>
                    <a:pt x="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4" y="5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9" name="Freeform 90585">
              <a:extLst>
                <a:ext uri="{FF2B5EF4-FFF2-40B4-BE49-F238E27FC236}">
                  <a16:creationId xmlns:a16="http://schemas.microsoft.com/office/drawing/2014/main" xmlns="" id="{132C5CFF-F631-524B-87F2-4D86F9991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3088" y="5977959"/>
              <a:ext cx="385338" cy="165694"/>
            </a:xfrm>
            <a:custGeom>
              <a:avLst/>
              <a:gdLst>
                <a:gd name="T0" fmla="*/ 0 w 14"/>
                <a:gd name="T1" fmla="*/ 4 h 6"/>
                <a:gd name="T2" fmla="*/ 2 w 14"/>
                <a:gd name="T3" fmla="*/ 6 h 6"/>
                <a:gd name="T4" fmla="*/ 12 w 14"/>
                <a:gd name="T5" fmla="*/ 6 h 6"/>
                <a:gd name="T6" fmla="*/ 14 w 14"/>
                <a:gd name="T7" fmla="*/ 4 h 6"/>
                <a:gd name="T8" fmla="*/ 14 w 14"/>
                <a:gd name="T9" fmla="*/ 2 h 6"/>
                <a:gd name="T10" fmla="*/ 12 w 14"/>
                <a:gd name="T11" fmla="*/ 0 h 6"/>
                <a:gd name="T12" fmla="*/ 2 w 14"/>
                <a:gd name="T13" fmla="*/ 0 h 6"/>
                <a:gd name="T14" fmla="*/ 0 w 14"/>
                <a:gd name="T15" fmla="*/ 2 h 6"/>
                <a:gd name="T16" fmla="*/ 0 w 14"/>
                <a:gd name="T1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6">
                  <a:moveTo>
                    <a:pt x="0" y="4"/>
                  </a:moveTo>
                  <a:cubicBezTo>
                    <a:pt x="0" y="5"/>
                    <a:pt x="1" y="6"/>
                    <a:pt x="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4" y="5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0" name="Freeform 90586">
              <a:extLst>
                <a:ext uri="{FF2B5EF4-FFF2-40B4-BE49-F238E27FC236}">
                  <a16:creationId xmlns:a16="http://schemas.microsoft.com/office/drawing/2014/main" xmlns="" id="{FF8024DC-D61F-6642-ACD2-21D95A9FE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9346" y="5977959"/>
              <a:ext cx="381484" cy="165694"/>
            </a:xfrm>
            <a:custGeom>
              <a:avLst/>
              <a:gdLst>
                <a:gd name="T0" fmla="*/ 0 w 14"/>
                <a:gd name="T1" fmla="*/ 4 h 6"/>
                <a:gd name="T2" fmla="*/ 2 w 14"/>
                <a:gd name="T3" fmla="*/ 6 h 6"/>
                <a:gd name="T4" fmla="*/ 12 w 14"/>
                <a:gd name="T5" fmla="*/ 6 h 6"/>
                <a:gd name="T6" fmla="*/ 14 w 14"/>
                <a:gd name="T7" fmla="*/ 4 h 6"/>
                <a:gd name="T8" fmla="*/ 14 w 14"/>
                <a:gd name="T9" fmla="*/ 2 h 6"/>
                <a:gd name="T10" fmla="*/ 12 w 14"/>
                <a:gd name="T11" fmla="*/ 0 h 6"/>
                <a:gd name="T12" fmla="*/ 2 w 14"/>
                <a:gd name="T13" fmla="*/ 0 h 6"/>
                <a:gd name="T14" fmla="*/ 0 w 14"/>
                <a:gd name="T15" fmla="*/ 2 h 6"/>
                <a:gd name="T16" fmla="*/ 0 w 14"/>
                <a:gd name="T1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6">
                  <a:moveTo>
                    <a:pt x="0" y="4"/>
                  </a:moveTo>
                  <a:cubicBezTo>
                    <a:pt x="0" y="5"/>
                    <a:pt x="1" y="6"/>
                    <a:pt x="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4" y="5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1" name="Freeform 90587">
              <a:extLst>
                <a:ext uri="{FF2B5EF4-FFF2-40B4-BE49-F238E27FC236}">
                  <a16:creationId xmlns:a16="http://schemas.microsoft.com/office/drawing/2014/main" xmlns="" id="{6806AEE7-96BA-084C-8DBE-2932B8B5A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752" y="5977959"/>
              <a:ext cx="381484" cy="165694"/>
            </a:xfrm>
            <a:custGeom>
              <a:avLst/>
              <a:gdLst>
                <a:gd name="T0" fmla="*/ 0 w 14"/>
                <a:gd name="T1" fmla="*/ 4 h 6"/>
                <a:gd name="T2" fmla="*/ 2 w 14"/>
                <a:gd name="T3" fmla="*/ 6 h 6"/>
                <a:gd name="T4" fmla="*/ 12 w 14"/>
                <a:gd name="T5" fmla="*/ 6 h 6"/>
                <a:gd name="T6" fmla="*/ 14 w 14"/>
                <a:gd name="T7" fmla="*/ 4 h 6"/>
                <a:gd name="T8" fmla="*/ 14 w 14"/>
                <a:gd name="T9" fmla="*/ 2 h 6"/>
                <a:gd name="T10" fmla="*/ 12 w 14"/>
                <a:gd name="T11" fmla="*/ 1 h 6"/>
                <a:gd name="T12" fmla="*/ 2 w 14"/>
                <a:gd name="T13" fmla="*/ 0 h 6"/>
                <a:gd name="T14" fmla="*/ 0 w 14"/>
                <a:gd name="T15" fmla="*/ 2 h 6"/>
                <a:gd name="T16" fmla="*/ 0 w 14"/>
                <a:gd name="T1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6">
                  <a:moveTo>
                    <a:pt x="0" y="4"/>
                  </a:moveTo>
                  <a:cubicBezTo>
                    <a:pt x="0" y="5"/>
                    <a:pt x="1" y="6"/>
                    <a:pt x="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4" y="5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2" name="Freeform 90588">
              <a:extLst>
                <a:ext uri="{FF2B5EF4-FFF2-40B4-BE49-F238E27FC236}">
                  <a16:creationId xmlns:a16="http://schemas.microsoft.com/office/drawing/2014/main" xmlns="" id="{62C254E0-B447-B34D-9FC9-00FF6FF7C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8013" y="6004934"/>
              <a:ext cx="381484" cy="138722"/>
            </a:xfrm>
            <a:custGeom>
              <a:avLst/>
              <a:gdLst>
                <a:gd name="T0" fmla="*/ 0 w 14"/>
                <a:gd name="T1" fmla="*/ 3 h 5"/>
                <a:gd name="T2" fmla="*/ 2 w 14"/>
                <a:gd name="T3" fmla="*/ 5 h 5"/>
                <a:gd name="T4" fmla="*/ 12 w 14"/>
                <a:gd name="T5" fmla="*/ 5 h 5"/>
                <a:gd name="T6" fmla="*/ 14 w 14"/>
                <a:gd name="T7" fmla="*/ 3 h 5"/>
                <a:gd name="T8" fmla="*/ 14 w 14"/>
                <a:gd name="T9" fmla="*/ 1 h 5"/>
                <a:gd name="T10" fmla="*/ 12 w 14"/>
                <a:gd name="T11" fmla="*/ 0 h 5"/>
                <a:gd name="T12" fmla="*/ 2 w 14"/>
                <a:gd name="T13" fmla="*/ 0 h 5"/>
                <a:gd name="T14" fmla="*/ 0 w 14"/>
                <a:gd name="T15" fmla="*/ 1 h 5"/>
                <a:gd name="T16" fmla="*/ 0 w 14"/>
                <a:gd name="T1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5">
                  <a:moveTo>
                    <a:pt x="0" y="3"/>
                  </a:moveTo>
                  <a:cubicBezTo>
                    <a:pt x="0" y="4"/>
                    <a:pt x="1" y="5"/>
                    <a:pt x="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4" y="4"/>
                    <a:pt x="14" y="3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3" name="Freeform 90589">
              <a:extLst>
                <a:ext uri="{FF2B5EF4-FFF2-40B4-BE49-F238E27FC236}">
                  <a16:creationId xmlns:a16="http://schemas.microsoft.com/office/drawing/2014/main" xmlns="" id="{736EE246-E2C8-7949-848F-6B641CC4F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3444" y="6004934"/>
              <a:ext cx="381484" cy="138722"/>
            </a:xfrm>
            <a:custGeom>
              <a:avLst/>
              <a:gdLst>
                <a:gd name="T0" fmla="*/ 0 w 14"/>
                <a:gd name="T1" fmla="*/ 3 h 5"/>
                <a:gd name="T2" fmla="*/ 2 w 14"/>
                <a:gd name="T3" fmla="*/ 5 h 5"/>
                <a:gd name="T4" fmla="*/ 12 w 14"/>
                <a:gd name="T5" fmla="*/ 5 h 5"/>
                <a:gd name="T6" fmla="*/ 14 w 14"/>
                <a:gd name="T7" fmla="*/ 3 h 5"/>
                <a:gd name="T8" fmla="*/ 14 w 14"/>
                <a:gd name="T9" fmla="*/ 1 h 5"/>
                <a:gd name="T10" fmla="*/ 12 w 14"/>
                <a:gd name="T11" fmla="*/ 0 h 5"/>
                <a:gd name="T12" fmla="*/ 2 w 14"/>
                <a:gd name="T13" fmla="*/ 0 h 5"/>
                <a:gd name="T14" fmla="*/ 0 w 14"/>
                <a:gd name="T15" fmla="*/ 1 h 5"/>
                <a:gd name="T16" fmla="*/ 0 w 14"/>
                <a:gd name="T1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5">
                  <a:moveTo>
                    <a:pt x="0" y="3"/>
                  </a:moveTo>
                  <a:cubicBezTo>
                    <a:pt x="0" y="4"/>
                    <a:pt x="1" y="5"/>
                    <a:pt x="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4" y="4"/>
                    <a:pt x="14" y="3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4" name="Freeform 90590">
              <a:extLst>
                <a:ext uri="{FF2B5EF4-FFF2-40B4-BE49-F238E27FC236}">
                  <a16:creationId xmlns:a16="http://schemas.microsoft.com/office/drawing/2014/main" xmlns="" id="{B51A4F28-ECE0-9E45-9BB4-1977AFCFB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9705" y="6004934"/>
              <a:ext cx="242762" cy="138722"/>
            </a:xfrm>
            <a:custGeom>
              <a:avLst/>
              <a:gdLst>
                <a:gd name="T0" fmla="*/ 0 w 9"/>
                <a:gd name="T1" fmla="*/ 3 h 5"/>
                <a:gd name="T2" fmla="*/ 2 w 9"/>
                <a:gd name="T3" fmla="*/ 5 h 5"/>
                <a:gd name="T4" fmla="*/ 7 w 9"/>
                <a:gd name="T5" fmla="*/ 5 h 5"/>
                <a:gd name="T6" fmla="*/ 9 w 9"/>
                <a:gd name="T7" fmla="*/ 3 h 5"/>
                <a:gd name="T8" fmla="*/ 9 w 9"/>
                <a:gd name="T9" fmla="*/ 1 h 5"/>
                <a:gd name="T10" fmla="*/ 7 w 9"/>
                <a:gd name="T11" fmla="*/ 0 h 5"/>
                <a:gd name="T12" fmla="*/ 2 w 9"/>
                <a:gd name="T13" fmla="*/ 0 h 5"/>
                <a:gd name="T14" fmla="*/ 0 w 9"/>
                <a:gd name="T15" fmla="*/ 1 h 5"/>
                <a:gd name="T16" fmla="*/ 0 w 9"/>
                <a:gd name="T1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">
                  <a:moveTo>
                    <a:pt x="0" y="3"/>
                  </a:moveTo>
                  <a:cubicBezTo>
                    <a:pt x="0" y="4"/>
                    <a:pt x="1" y="5"/>
                    <a:pt x="2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9" y="4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5" name="Freeform 90591">
              <a:extLst>
                <a:ext uri="{FF2B5EF4-FFF2-40B4-BE49-F238E27FC236}">
                  <a16:creationId xmlns:a16="http://schemas.microsoft.com/office/drawing/2014/main" xmlns="" id="{EDB5936A-B1D0-DD44-8BDD-EE5C671C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0269" y="6004934"/>
              <a:ext cx="242762" cy="138722"/>
            </a:xfrm>
            <a:custGeom>
              <a:avLst/>
              <a:gdLst>
                <a:gd name="T0" fmla="*/ 0 w 9"/>
                <a:gd name="T1" fmla="*/ 3 h 5"/>
                <a:gd name="T2" fmla="*/ 2 w 9"/>
                <a:gd name="T3" fmla="*/ 5 h 5"/>
                <a:gd name="T4" fmla="*/ 7 w 9"/>
                <a:gd name="T5" fmla="*/ 5 h 5"/>
                <a:gd name="T6" fmla="*/ 9 w 9"/>
                <a:gd name="T7" fmla="*/ 3 h 5"/>
                <a:gd name="T8" fmla="*/ 9 w 9"/>
                <a:gd name="T9" fmla="*/ 1 h 5"/>
                <a:gd name="T10" fmla="*/ 7 w 9"/>
                <a:gd name="T11" fmla="*/ 0 h 5"/>
                <a:gd name="T12" fmla="*/ 2 w 9"/>
                <a:gd name="T13" fmla="*/ 0 h 5"/>
                <a:gd name="T14" fmla="*/ 0 w 9"/>
                <a:gd name="T15" fmla="*/ 1 h 5"/>
                <a:gd name="T16" fmla="*/ 0 w 9"/>
                <a:gd name="T1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">
                  <a:moveTo>
                    <a:pt x="0" y="3"/>
                  </a:moveTo>
                  <a:cubicBezTo>
                    <a:pt x="0" y="4"/>
                    <a:pt x="1" y="5"/>
                    <a:pt x="2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9" y="4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6" name="Freeform 90592">
              <a:extLst>
                <a:ext uri="{FF2B5EF4-FFF2-40B4-BE49-F238E27FC236}">
                  <a16:creationId xmlns:a16="http://schemas.microsoft.com/office/drawing/2014/main" xmlns="" id="{3B64165A-3CBC-DC4A-B09E-0AE6AC30D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8990" y="6197603"/>
              <a:ext cx="628100" cy="219642"/>
            </a:xfrm>
            <a:custGeom>
              <a:avLst/>
              <a:gdLst>
                <a:gd name="T0" fmla="*/ 0 w 23"/>
                <a:gd name="T1" fmla="*/ 6 h 8"/>
                <a:gd name="T2" fmla="*/ 2 w 23"/>
                <a:gd name="T3" fmla="*/ 8 h 8"/>
                <a:gd name="T4" fmla="*/ 21 w 23"/>
                <a:gd name="T5" fmla="*/ 8 h 8"/>
                <a:gd name="T6" fmla="*/ 23 w 23"/>
                <a:gd name="T7" fmla="*/ 6 h 8"/>
                <a:gd name="T8" fmla="*/ 23 w 23"/>
                <a:gd name="T9" fmla="*/ 2 h 8"/>
                <a:gd name="T10" fmla="*/ 21 w 23"/>
                <a:gd name="T11" fmla="*/ 0 h 8"/>
                <a:gd name="T12" fmla="*/ 2 w 23"/>
                <a:gd name="T13" fmla="*/ 0 h 8"/>
                <a:gd name="T14" fmla="*/ 0 w 23"/>
                <a:gd name="T15" fmla="*/ 2 h 8"/>
                <a:gd name="T16" fmla="*/ 0 w 23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8">
                  <a:moveTo>
                    <a:pt x="0" y="6"/>
                  </a:moveTo>
                  <a:cubicBezTo>
                    <a:pt x="0" y="7"/>
                    <a:pt x="1" y="8"/>
                    <a:pt x="2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3" y="7"/>
                    <a:pt x="23" y="6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7" name="Freeform 90593">
              <a:extLst>
                <a:ext uri="{FF2B5EF4-FFF2-40B4-BE49-F238E27FC236}">
                  <a16:creationId xmlns:a16="http://schemas.microsoft.com/office/drawing/2014/main" xmlns="" id="{14656565-0A49-7A4A-A51E-909FD43D6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8990" y="6471192"/>
              <a:ext cx="246617" cy="188815"/>
            </a:xfrm>
            <a:custGeom>
              <a:avLst/>
              <a:gdLst>
                <a:gd name="T0" fmla="*/ 0 w 9"/>
                <a:gd name="T1" fmla="*/ 5 h 7"/>
                <a:gd name="T2" fmla="*/ 2 w 9"/>
                <a:gd name="T3" fmla="*/ 7 h 7"/>
                <a:gd name="T4" fmla="*/ 8 w 9"/>
                <a:gd name="T5" fmla="*/ 7 h 7"/>
                <a:gd name="T6" fmla="*/ 9 w 9"/>
                <a:gd name="T7" fmla="*/ 5 h 7"/>
                <a:gd name="T8" fmla="*/ 9 w 9"/>
                <a:gd name="T9" fmla="*/ 2 h 7"/>
                <a:gd name="T10" fmla="*/ 8 w 9"/>
                <a:gd name="T11" fmla="*/ 0 h 7"/>
                <a:gd name="T12" fmla="*/ 2 w 9"/>
                <a:gd name="T13" fmla="*/ 0 h 7"/>
                <a:gd name="T14" fmla="*/ 0 w 9"/>
                <a:gd name="T15" fmla="*/ 2 h 7"/>
                <a:gd name="T16" fmla="*/ 0 w 9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8" name="Freeform 90594">
              <a:extLst>
                <a:ext uri="{FF2B5EF4-FFF2-40B4-BE49-F238E27FC236}">
                  <a16:creationId xmlns:a16="http://schemas.microsoft.com/office/drawing/2014/main" xmlns="" id="{75C977DE-0CE6-2545-BB7A-F3D6CF1C8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8990" y="6744784"/>
              <a:ext cx="327536" cy="161842"/>
            </a:xfrm>
            <a:custGeom>
              <a:avLst/>
              <a:gdLst>
                <a:gd name="T0" fmla="*/ 0 w 12"/>
                <a:gd name="T1" fmla="*/ 5 h 6"/>
                <a:gd name="T2" fmla="*/ 2 w 12"/>
                <a:gd name="T3" fmla="*/ 6 h 6"/>
                <a:gd name="T4" fmla="*/ 11 w 12"/>
                <a:gd name="T5" fmla="*/ 6 h 6"/>
                <a:gd name="T6" fmla="*/ 12 w 12"/>
                <a:gd name="T7" fmla="*/ 5 h 6"/>
                <a:gd name="T8" fmla="*/ 12 w 12"/>
                <a:gd name="T9" fmla="*/ 2 h 6"/>
                <a:gd name="T10" fmla="*/ 11 w 12"/>
                <a:gd name="T11" fmla="*/ 0 h 6"/>
                <a:gd name="T12" fmla="*/ 2 w 12"/>
                <a:gd name="T13" fmla="*/ 0 h 6"/>
                <a:gd name="T14" fmla="*/ 0 w 12"/>
                <a:gd name="T15" fmla="*/ 2 h 6"/>
                <a:gd name="T16" fmla="*/ 0 w 12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6">
                  <a:moveTo>
                    <a:pt x="0" y="5"/>
                  </a:moveTo>
                  <a:cubicBezTo>
                    <a:pt x="0" y="6"/>
                    <a:pt x="1" y="6"/>
                    <a:pt x="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2" y="6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9" name="Freeform 90595">
              <a:extLst>
                <a:ext uri="{FF2B5EF4-FFF2-40B4-BE49-F238E27FC236}">
                  <a16:creationId xmlns:a16="http://schemas.microsoft.com/office/drawing/2014/main" xmlns="" id="{910C52F8-3FA5-504E-862B-FF795C50C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4985" y="6197603"/>
              <a:ext cx="327536" cy="219642"/>
            </a:xfrm>
            <a:custGeom>
              <a:avLst/>
              <a:gdLst>
                <a:gd name="T0" fmla="*/ 0 w 12"/>
                <a:gd name="T1" fmla="*/ 6 h 8"/>
                <a:gd name="T2" fmla="*/ 1 w 12"/>
                <a:gd name="T3" fmla="*/ 8 h 8"/>
                <a:gd name="T4" fmla="*/ 10 w 12"/>
                <a:gd name="T5" fmla="*/ 8 h 8"/>
                <a:gd name="T6" fmla="*/ 12 w 12"/>
                <a:gd name="T7" fmla="*/ 6 h 8"/>
                <a:gd name="T8" fmla="*/ 12 w 12"/>
                <a:gd name="T9" fmla="*/ 2 h 8"/>
                <a:gd name="T10" fmla="*/ 10 w 12"/>
                <a:gd name="T11" fmla="*/ 0 h 8"/>
                <a:gd name="T12" fmla="*/ 1 w 12"/>
                <a:gd name="T13" fmla="*/ 0 h 8"/>
                <a:gd name="T14" fmla="*/ 0 w 12"/>
                <a:gd name="T15" fmla="*/ 2 h 8"/>
                <a:gd name="T16" fmla="*/ 0 w 12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">
                  <a:moveTo>
                    <a:pt x="0" y="6"/>
                  </a:moveTo>
                  <a:cubicBezTo>
                    <a:pt x="0" y="7"/>
                    <a:pt x="0" y="8"/>
                    <a:pt x="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7"/>
                    <a:pt x="12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0" name="Freeform 90596">
              <a:extLst>
                <a:ext uri="{FF2B5EF4-FFF2-40B4-BE49-F238E27FC236}">
                  <a16:creationId xmlns:a16="http://schemas.microsoft.com/office/drawing/2014/main" xmlns="" id="{8EFB297C-0EE1-8845-85B9-DF955F0F5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271" y="6197603"/>
              <a:ext cx="327536" cy="219642"/>
            </a:xfrm>
            <a:custGeom>
              <a:avLst/>
              <a:gdLst>
                <a:gd name="T0" fmla="*/ 0 w 12"/>
                <a:gd name="T1" fmla="*/ 6 h 8"/>
                <a:gd name="T2" fmla="*/ 2 w 12"/>
                <a:gd name="T3" fmla="*/ 8 h 8"/>
                <a:gd name="T4" fmla="*/ 10 w 12"/>
                <a:gd name="T5" fmla="*/ 8 h 8"/>
                <a:gd name="T6" fmla="*/ 12 w 12"/>
                <a:gd name="T7" fmla="*/ 6 h 8"/>
                <a:gd name="T8" fmla="*/ 12 w 12"/>
                <a:gd name="T9" fmla="*/ 2 h 8"/>
                <a:gd name="T10" fmla="*/ 10 w 12"/>
                <a:gd name="T11" fmla="*/ 0 h 8"/>
                <a:gd name="T12" fmla="*/ 2 w 12"/>
                <a:gd name="T13" fmla="*/ 0 h 8"/>
                <a:gd name="T14" fmla="*/ 0 w 12"/>
                <a:gd name="T15" fmla="*/ 2 h 8"/>
                <a:gd name="T16" fmla="*/ 0 w 12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">
                  <a:moveTo>
                    <a:pt x="0" y="6"/>
                  </a:moveTo>
                  <a:cubicBezTo>
                    <a:pt x="0" y="7"/>
                    <a:pt x="1" y="8"/>
                    <a:pt x="2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7"/>
                    <a:pt x="12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1" name="Freeform 90597">
              <a:extLst>
                <a:ext uri="{FF2B5EF4-FFF2-40B4-BE49-F238E27FC236}">
                  <a16:creationId xmlns:a16="http://schemas.microsoft.com/office/drawing/2014/main" xmlns="" id="{93F0D90D-7C37-8548-9742-99718C6819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9705" y="6197603"/>
              <a:ext cx="354511" cy="219642"/>
            </a:xfrm>
            <a:custGeom>
              <a:avLst/>
              <a:gdLst>
                <a:gd name="T0" fmla="*/ 0 w 13"/>
                <a:gd name="T1" fmla="*/ 6 h 8"/>
                <a:gd name="T2" fmla="*/ 2 w 13"/>
                <a:gd name="T3" fmla="*/ 8 h 8"/>
                <a:gd name="T4" fmla="*/ 11 w 13"/>
                <a:gd name="T5" fmla="*/ 8 h 8"/>
                <a:gd name="T6" fmla="*/ 13 w 13"/>
                <a:gd name="T7" fmla="*/ 6 h 8"/>
                <a:gd name="T8" fmla="*/ 13 w 13"/>
                <a:gd name="T9" fmla="*/ 2 h 8"/>
                <a:gd name="T10" fmla="*/ 11 w 13"/>
                <a:gd name="T11" fmla="*/ 0 h 8"/>
                <a:gd name="T12" fmla="*/ 2 w 13"/>
                <a:gd name="T13" fmla="*/ 0 h 8"/>
                <a:gd name="T14" fmla="*/ 0 w 13"/>
                <a:gd name="T15" fmla="*/ 2 h 8"/>
                <a:gd name="T16" fmla="*/ 0 w 13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8">
                  <a:moveTo>
                    <a:pt x="0" y="6"/>
                  </a:moveTo>
                  <a:cubicBezTo>
                    <a:pt x="0" y="7"/>
                    <a:pt x="1" y="8"/>
                    <a:pt x="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7"/>
                    <a:pt x="13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2" name="Freeform 90598">
              <a:extLst>
                <a:ext uri="{FF2B5EF4-FFF2-40B4-BE49-F238E27FC236}">
                  <a16:creationId xmlns:a16="http://schemas.microsoft.com/office/drawing/2014/main" xmlns="" id="{C7693700-7E0D-4149-B735-68E23BF4C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5963" y="6224576"/>
              <a:ext cx="327536" cy="192669"/>
            </a:xfrm>
            <a:custGeom>
              <a:avLst/>
              <a:gdLst>
                <a:gd name="T0" fmla="*/ 0 w 12"/>
                <a:gd name="T1" fmla="*/ 5 h 7"/>
                <a:gd name="T2" fmla="*/ 2 w 12"/>
                <a:gd name="T3" fmla="*/ 7 h 7"/>
                <a:gd name="T4" fmla="*/ 10 w 12"/>
                <a:gd name="T5" fmla="*/ 7 h 7"/>
                <a:gd name="T6" fmla="*/ 12 w 12"/>
                <a:gd name="T7" fmla="*/ 5 h 7"/>
                <a:gd name="T8" fmla="*/ 12 w 12"/>
                <a:gd name="T9" fmla="*/ 1 h 7"/>
                <a:gd name="T10" fmla="*/ 10 w 12"/>
                <a:gd name="T11" fmla="*/ 0 h 7"/>
                <a:gd name="T12" fmla="*/ 2 w 12"/>
                <a:gd name="T13" fmla="*/ 0 h 7"/>
                <a:gd name="T14" fmla="*/ 0 w 12"/>
                <a:gd name="T15" fmla="*/ 1 h 7"/>
                <a:gd name="T16" fmla="*/ 0 w 1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2" y="6"/>
                    <a:pt x="12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3" name="Freeform 90599">
              <a:extLst>
                <a:ext uri="{FF2B5EF4-FFF2-40B4-BE49-F238E27FC236}">
                  <a16:creationId xmlns:a16="http://schemas.microsoft.com/office/drawing/2014/main" xmlns="" id="{E6A076C8-FB09-C448-A5FC-B6E9AB5D3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8369" y="6224576"/>
              <a:ext cx="327536" cy="192669"/>
            </a:xfrm>
            <a:custGeom>
              <a:avLst/>
              <a:gdLst>
                <a:gd name="T0" fmla="*/ 0 w 12"/>
                <a:gd name="T1" fmla="*/ 5 h 7"/>
                <a:gd name="T2" fmla="*/ 2 w 12"/>
                <a:gd name="T3" fmla="*/ 7 h 7"/>
                <a:gd name="T4" fmla="*/ 10 w 12"/>
                <a:gd name="T5" fmla="*/ 7 h 7"/>
                <a:gd name="T6" fmla="*/ 12 w 12"/>
                <a:gd name="T7" fmla="*/ 5 h 7"/>
                <a:gd name="T8" fmla="*/ 12 w 12"/>
                <a:gd name="T9" fmla="*/ 1 h 7"/>
                <a:gd name="T10" fmla="*/ 10 w 12"/>
                <a:gd name="T11" fmla="*/ 0 h 7"/>
                <a:gd name="T12" fmla="*/ 2 w 12"/>
                <a:gd name="T13" fmla="*/ 0 h 7"/>
                <a:gd name="T14" fmla="*/ 0 w 12"/>
                <a:gd name="T15" fmla="*/ 1 h 7"/>
                <a:gd name="T16" fmla="*/ 0 w 1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2" y="6"/>
                    <a:pt x="12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4" name="Freeform 90600">
              <a:extLst>
                <a:ext uri="{FF2B5EF4-FFF2-40B4-BE49-F238E27FC236}">
                  <a16:creationId xmlns:a16="http://schemas.microsoft.com/office/drawing/2014/main" xmlns="" id="{5B28CE7A-5138-0348-AA7E-E15348D1B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3803" y="6224576"/>
              <a:ext cx="327536" cy="192669"/>
            </a:xfrm>
            <a:custGeom>
              <a:avLst/>
              <a:gdLst>
                <a:gd name="T0" fmla="*/ 0 w 12"/>
                <a:gd name="T1" fmla="*/ 5 h 7"/>
                <a:gd name="T2" fmla="*/ 2 w 12"/>
                <a:gd name="T3" fmla="*/ 7 h 7"/>
                <a:gd name="T4" fmla="*/ 11 w 12"/>
                <a:gd name="T5" fmla="*/ 7 h 7"/>
                <a:gd name="T6" fmla="*/ 12 w 12"/>
                <a:gd name="T7" fmla="*/ 5 h 7"/>
                <a:gd name="T8" fmla="*/ 12 w 12"/>
                <a:gd name="T9" fmla="*/ 1 h 7"/>
                <a:gd name="T10" fmla="*/ 11 w 12"/>
                <a:gd name="T11" fmla="*/ 0 h 7"/>
                <a:gd name="T12" fmla="*/ 2 w 12"/>
                <a:gd name="T13" fmla="*/ 0 h 7"/>
                <a:gd name="T14" fmla="*/ 0 w 12"/>
                <a:gd name="T15" fmla="*/ 1 h 7"/>
                <a:gd name="T16" fmla="*/ 0 w 1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7"/>
                    <a:pt x="12" y="6"/>
                    <a:pt x="12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5" name="Freeform 90601">
              <a:extLst>
                <a:ext uri="{FF2B5EF4-FFF2-40B4-BE49-F238E27FC236}">
                  <a16:creationId xmlns:a16="http://schemas.microsoft.com/office/drawing/2014/main" xmlns="" id="{14B3DA54-A810-FE4B-AC40-431048CD4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3088" y="6224576"/>
              <a:ext cx="327536" cy="192669"/>
            </a:xfrm>
            <a:custGeom>
              <a:avLst/>
              <a:gdLst>
                <a:gd name="T0" fmla="*/ 0 w 12"/>
                <a:gd name="T1" fmla="*/ 5 h 7"/>
                <a:gd name="T2" fmla="*/ 2 w 12"/>
                <a:gd name="T3" fmla="*/ 7 h 7"/>
                <a:gd name="T4" fmla="*/ 11 w 12"/>
                <a:gd name="T5" fmla="*/ 7 h 7"/>
                <a:gd name="T6" fmla="*/ 12 w 12"/>
                <a:gd name="T7" fmla="*/ 5 h 7"/>
                <a:gd name="T8" fmla="*/ 12 w 12"/>
                <a:gd name="T9" fmla="*/ 1 h 7"/>
                <a:gd name="T10" fmla="*/ 11 w 12"/>
                <a:gd name="T11" fmla="*/ 0 h 7"/>
                <a:gd name="T12" fmla="*/ 2 w 12"/>
                <a:gd name="T13" fmla="*/ 0 h 7"/>
                <a:gd name="T14" fmla="*/ 0 w 12"/>
                <a:gd name="T15" fmla="*/ 1 h 7"/>
                <a:gd name="T16" fmla="*/ 0 w 1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7"/>
                    <a:pt x="12" y="6"/>
                    <a:pt x="12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6" name="Freeform 90602">
              <a:extLst>
                <a:ext uri="{FF2B5EF4-FFF2-40B4-BE49-F238E27FC236}">
                  <a16:creationId xmlns:a16="http://schemas.microsoft.com/office/drawing/2014/main" xmlns="" id="{F4AD5B61-4DA5-8944-9837-496971FE0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474" y="6471192"/>
              <a:ext cx="327536" cy="188815"/>
            </a:xfrm>
            <a:custGeom>
              <a:avLst/>
              <a:gdLst>
                <a:gd name="T0" fmla="*/ 0 w 12"/>
                <a:gd name="T1" fmla="*/ 5 h 7"/>
                <a:gd name="T2" fmla="*/ 1 w 12"/>
                <a:gd name="T3" fmla="*/ 7 h 7"/>
                <a:gd name="T4" fmla="*/ 10 w 12"/>
                <a:gd name="T5" fmla="*/ 7 h 7"/>
                <a:gd name="T6" fmla="*/ 12 w 12"/>
                <a:gd name="T7" fmla="*/ 5 h 7"/>
                <a:gd name="T8" fmla="*/ 12 w 12"/>
                <a:gd name="T9" fmla="*/ 2 h 7"/>
                <a:gd name="T10" fmla="*/ 10 w 12"/>
                <a:gd name="T11" fmla="*/ 0 h 7"/>
                <a:gd name="T12" fmla="*/ 1 w 12"/>
                <a:gd name="T13" fmla="*/ 0 h 7"/>
                <a:gd name="T14" fmla="*/ 0 w 12"/>
                <a:gd name="T15" fmla="*/ 2 h 7"/>
                <a:gd name="T16" fmla="*/ 0 w 1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cubicBezTo>
                    <a:pt x="0" y="6"/>
                    <a:pt x="0" y="7"/>
                    <a:pt x="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2" y="6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7" name="Freeform 90603">
              <a:extLst>
                <a:ext uri="{FF2B5EF4-FFF2-40B4-BE49-F238E27FC236}">
                  <a16:creationId xmlns:a16="http://schemas.microsoft.com/office/drawing/2014/main" xmlns="" id="{43CD0B62-C61A-3D44-A0CD-9DF022EF2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9760" y="6471192"/>
              <a:ext cx="327536" cy="188815"/>
            </a:xfrm>
            <a:custGeom>
              <a:avLst/>
              <a:gdLst>
                <a:gd name="T0" fmla="*/ 0 w 12"/>
                <a:gd name="T1" fmla="*/ 5 h 7"/>
                <a:gd name="T2" fmla="*/ 2 w 12"/>
                <a:gd name="T3" fmla="*/ 7 h 7"/>
                <a:gd name="T4" fmla="*/ 10 w 12"/>
                <a:gd name="T5" fmla="*/ 7 h 7"/>
                <a:gd name="T6" fmla="*/ 12 w 12"/>
                <a:gd name="T7" fmla="*/ 5 h 7"/>
                <a:gd name="T8" fmla="*/ 12 w 12"/>
                <a:gd name="T9" fmla="*/ 2 h 7"/>
                <a:gd name="T10" fmla="*/ 10 w 12"/>
                <a:gd name="T11" fmla="*/ 0 h 7"/>
                <a:gd name="T12" fmla="*/ 2 w 12"/>
                <a:gd name="T13" fmla="*/ 0 h 7"/>
                <a:gd name="T14" fmla="*/ 0 w 12"/>
                <a:gd name="T15" fmla="*/ 2 h 7"/>
                <a:gd name="T16" fmla="*/ 0 w 1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2" y="6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8" name="Freeform 90604">
              <a:extLst>
                <a:ext uri="{FF2B5EF4-FFF2-40B4-BE49-F238E27FC236}">
                  <a16:creationId xmlns:a16="http://schemas.microsoft.com/office/drawing/2014/main" xmlns="" id="{FC3C45B5-7A66-FE45-B9FB-55035B8A8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166" y="6471192"/>
              <a:ext cx="327536" cy="188815"/>
            </a:xfrm>
            <a:custGeom>
              <a:avLst/>
              <a:gdLst>
                <a:gd name="T0" fmla="*/ 0 w 12"/>
                <a:gd name="T1" fmla="*/ 5 h 7"/>
                <a:gd name="T2" fmla="*/ 1 w 12"/>
                <a:gd name="T3" fmla="*/ 7 h 7"/>
                <a:gd name="T4" fmla="*/ 10 w 12"/>
                <a:gd name="T5" fmla="*/ 7 h 7"/>
                <a:gd name="T6" fmla="*/ 12 w 12"/>
                <a:gd name="T7" fmla="*/ 5 h 7"/>
                <a:gd name="T8" fmla="*/ 12 w 12"/>
                <a:gd name="T9" fmla="*/ 2 h 7"/>
                <a:gd name="T10" fmla="*/ 10 w 12"/>
                <a:gd name="T11" fmla="*/ 0 h 7"/>
                <a:gd name="T12" fmla="*/ 1 w 12"/>
                <a:gd name="T13" fmla="*/ 0 h 7"/>
                <a:gd name="T14" fmla="*/ 0 w 12"/>
                <a:gd name="T15" fmla="*/ 2 h 7"/>
                <a:gd name="T16" fmla="*/ 0 w 1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cubicBezTo>
                    <a:pt x="0" y="6"/>
                    <a:pt x="0" y="7"/>
                    <a:pt x="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2" y="6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9" name="Freeform 90605">
              <a:extLst>
                <a:ext uri="{FF2B5EF4-FFF2-40B4-BE49-F238E27FC236}">
                  <a16:creationId xmlns:a16="http://schemas.microsoft.com/office/drawing/2014/main" xmlns="" id="{8DD98068-929F-2F4E-96D3-68220D8D6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7599" y="6471192"/>
              <a:ext cx="327536" cy="188815"/>
            </a:xfrm>
            <a:custGeom>
              <a:avLst/>
              <a:gdLst>
                <a:gd name="T0" fmla="*/ 0 w 12"/>
                <a:gd name="T1" fmla="*/ 5 h 7"/>
                <a:gd name="T2" fmla="*/ 2 w 12"/>
                <a:gd name="T3" fmla="*/ 7 h 7"/>
                <a:gd name="T4" fmla="*/ 10 w 12"/>
                <a:gd name="T5" fmla="*/ 7 h 7"/>
                <a:gd name="T6" fmla="*/ 12 w 12"/>
                <a:gd name="T7" fmla="*/ 5 h 7"/>
                <a:gd name="T8" fmla="*/ 12 w 12"/>
                <a:gd name="T9" fmla="*/ 2 h 7"/>
                <a:gd name="T10" fmla="*/ 10 w 12"/>
                <a:gd name="T11" fmla="*/ 0 h 7"/>
                <a:gd name="T12" fmla="*/ 2 w 12"/>
                <a:gd name="T13" fmla="*/ 0 h 7"/>
                <a:gd name="T14" fmla="*/ 0 w 12"/>
                <a:gd name="T15" fmla="*/ 2 h 7"/>
                <a:gd name="T16" fmla="*/ 0 w 1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2" y="6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0" name="Freeform 90606">
              <a:extLst>
                <a:ext uri="{FF2B5EF4-FFF2-40B4-BE49-F238E27FC236}">
                  <a16:creationId xmlns:a16="http://schemas.microsoft.com/office/drawing/2014/main" xmlns="" id="{1898C30E-1D07-9945-B14C-241D42839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3858" y="6471192"/>
              <a:ext cx="327536" cy="188815"/>
            </a:xfrm>
            <a:custGeom>
              <a:avLst/>
              <a:gdLst>
                <a:gd name="T0" fmla="*/ 0 w 12"/>
                <a:gd name="T1" fmla="*/ 5 h 7"/>
                <a:gd name="T2" fmla="*/ 2 w 12"/>
                <a:gd name="T3" fmla="*/ 7 h 7"/>
                <a:gd name="T4" fmla="*/ 10 w 12"/>
                <a:gd name="T5" fmla="*/ 7 h 7"/>
                <a:gd name="T6" fmla="*/ 12 w 12"/>
                <a:gd name="T7" fmla="*/ 5 h 7"/>
                <a:gd name="T8" fmla="*/ 12 w 12"/>
                <a:gd name="T9" fmla="*/ 2 h 7"/>
                <a:gd name="T10" fmla="*/ 10 w 12"/>
                <a:gd name="T11" fmla="*/ 0 h 7"/>
                <a:gd name="T12" fmla="*/ 2 w 12"/>
                <a:gd name="T13" fmla="*/ 0 h 7"/>
                <a:gd name="T14" fmla="*/ 0 w 12"/>
                <a:gd name="T15" fmla="*/ 2 h 7"/>
                <a:gd name="T16" fmla="*/ 0 w 1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2" y="6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1" name="Freeform 90607">
              <a:extLst>
                <a:ext uri="{FF2B5EF4-FFF2-40B4-BE49-F238E27FC236}">
                  <a16:creationId xmlns:a16="http://schemas.microsoft.com/office/drawing/2014/main" xmlns="" id="{CB83E932-A439-474E-8D78-85661E7C3B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9291" y="6471192"/>
              <a:ext cx="327536" cy="188815"/>
            </a:xfrm>
            <a:custGeom>
              <a:avLst/>
              <a:gdLst>
                <a:gd name="T0" fmla="*/ 0 w 12"/>
                <a:gd name="T1" fmla="*/ 5 h 7"/>
                <a:gd name="T2" fmla="*/ 2 w 12"/>
                <a:gd name="T3" fmla="*/ 7 h 7"/>
                <a:gd name="T4" fmla="*/ 11 w 12"/>
                <a:gd name="T5" fmla="*/ 7 h 7"/>
                <a:gd name="T6" fmla="*/ 12 w 12"/>
                <a:gd name="T7" fmla="*/ 5 h 7"/>
                <a:gd name="T8" fmla="*/ 12 w 12"/>
                <a:gd name="T9" fmla="*/ 2 h 7"/>
                <a:gd name="T10" fmla="*/ 11 w 12"/>
                <a:gd name="T11" fmla="*/ 0 h 7"/>
                <a:gd name="T12" fmla="*/ 2 w 12"/>
                <a:gd name="T13" fmla="*/ 0 h 7"/>
                <a:gd name="T14" fmla="*/ 0 w 12"/>
                <a:gd name="T15" fmla="*/ 2 h 7"/>
                <a:gd name="T16" fmla="*/ 0 w 1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7"/>
                    <a:pt x="12" y="6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2" name="Freeform 90608">
              <a:extLst>
                <a:ext uri="{FF2B5EF4-FFF2-40B4-BE49-F238E27FC236}">
                  <a16:creationId xmlns:a16="http://schemas.microsoft.com/office/drawing/2014/main" xmlns="" id="{9532F0B1-69DA-8C4E-8ABD-0E753CADF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8577" y="6471192"/>
              <a:ext cx="327536" cy="188815"/>
            </a:xfrm>
            <a:custGeom>
              <a:avLst/>
              <a:gdLst>
                <a:gd name="T0" fmla="*/ 0 w 12"/>
                <a:gd name="T1" fmla="*/ 5 h 7"/>
                <a:gd name="T2" fmla="*/ 2 w 12"/>
                <a:gd name="T3" fmla="*/ 7 h 7"/>
                <a:gd name="T4" fmla="*/ 11 w 12"/>
                <a:gd name="T5" fmla="*/ 7 h 7"/>
                <a:gd name="T6" fmla="*/ 12 w 12"/>
                <a:gd name="T7" fmla="*/ 5 h 7"/>
                <a:gd name="T8" fmla="*/ 12 w 12"/>
                <a:gd name="T9" fmla="*/ 2 h 7"/>
                <a:gd name="T10" fmla="*/ 11 w 12"/>
                <a:gd name="T11" fmla="*/ 0 h 7"/>
                <a:gd name="T12" fmla="*/ 2 w 12"/>
                <a:gd name="T13" fmla="*/ 0 h 7"/>
                <a:gd name="T14" fmla="*/ 0 w 12"/>
                <a:gd name="T15" fmla="*/ 2 h 7"/>
                <a:gd name="T16" fmla="*/ 0 w 1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7"/>
                    <a:pt x="12" y="6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3" name="Freeform 90609">
              <a:extLst>
                <a:ext uri="{FF2B5EF4-FFF2-40B4-BE49-F238E27FC236}">
                  <a16:creationId xmlns:a16="http://schemas.microsoft.com/office/drawing/2014/main" xmlns="" id="{93FD024F-A430-534A-A72A-25258EFCE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7449" y="6717809"/>
              <a:ext cx="354511" cy="188815"/>
            </a:xfrm>
            <a:custGeom>
              <a:avLst/>
              <a:gdLst>
                <a:gd name="T0" fmla="*/ 0 w 13"/>
                <a:gd name="T1" fmla="*/ 6 h 7"/>
                <a:gd name="T2" fmla="*/ 2 w 13"/>
                <a:gd name="T3" fmla="*/ 7 h 7"/>
                <a:gd name="T4" fmla="*/ 11 w 13"/>
                <a:gd name="T5" fmla="*/ 7 h 7"/>
                <a:gd name="T6" fmla="*/ 13 w 13"/>
                <a:gd name="T7" fmla="*/ 6 h 7"/>
                <a:gd name="T8" fmla="*/ 13 w 13"/>
                <a:gd name="T9" fmla="*/ 2 h 7"/>
                <a:gd name="T10" fmla="*/ 11 w 13"/>
                <a:gd name="T11" fmla="*/ 0 h 7"/>
                <a:gd name="T12" fmla="*/ 2 w 13"/>
                <a:gd name="T13" fmla="*/ 0 h 7"/>
                <a:gd name="T14" fmla="*/ 0 w 13"/>
                <a:gd name="T15" fmla="*/ 2 h 7"/>
                <a:gd name="T16" fmla="*/ 0 w 13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">
                  <a:moveTo>
                    <a:pt x="0" y="6"/>
                  </a:moveTo>
                  <a:cubicBezTo>
                    <a:pt x="0" y="7"/>
                    <a:pt x="1" y="7"/>
                    <a:pt x="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7"/>
                    <a:pt x="13" y="7"/>
                    <a:pt x="13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4" name="Freeform 90610">
              <a:extLst>
                <a:ext uri="{FF2B5EF4-FFF2-40B4-BE49-F238E27FC236}">
                  <a16:creationId xmlns:a16="http://schemas.microsoft.com/office/drawing/2014/main" xmlns="" id="{0D4D81AE-8619-F647-936F-7CB6B7ACE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3707" y="6717809"/>
              <a:ext cx="327536" cy="188815"/>
            </a:xfrm>
            <a:custGeom>
              <a:avLst/>
              <a:gdLst>
                <a:gd name="T0" fmla="*/ 0 w 12"/>
                <a:gd name="T1" fmla="*/ 6 h 7"/>
                <a:gd name="T2" fmla="*/ 1 w 12"/>
                <a:gd name="T3" fmla="*/ 7 h 7"/>
                <a:gd name="T4" fmla="*/ 10 w 12"/>
                <a:gd name="T5" fmla="*/ 7 h 7"/>
                <a:gd name="T6" fmla="*/ 12 w 12"/>
                <a:gd name="T7" fmla="*/ 6 h 7"/>
                <a:gd name="T8" fmla="*/ 12 w 12"/>
                <a:gd name="T9" fmla="*/ 2 h 7"/>
                <a:gd name="T10" fmla="*/ 10 w 12"/>
                <a:gd name="T11" fmla="*/ 0 h 7"/>
                <a:gd name="T12" fmla="*/ 1 w 12"/>
                <a:gd name="T13" fmla="*/ 0 h 7"/>
                <a:gd name="T14" fmla="*/ 0 w 12"/>
                <a:gd name="T15" fmla="*/ 2 h 7"/>
                <a:gd name="T16" fmla="*/ 0 w 12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6"/>
                  </a:moveTo>
                  <a:cubicBezTo>
                    <a:pt x="0" y="7"/>
                    <a:pt x="0" y="7"/>
                    <a:pt x="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2" y="7"/>
                    <a:pt x="12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5" name="Freeform 90611">
              <a:extLst>
                <a:ext uri="{FF2B5EF4-FFF2-40B4-BE49-F238E27FC236}">
                  <a16:creationId xmlns:a16="http://schemas.microsoft.com/office/drawing/2014/main" xmlns="" id="{BAC89AD2-4F4F-FF4F-84A6-F3F17AEB3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9141" y="6717809"/>
              <a:ext cx="354511" cy="188815"/>
            </a:xfrm>
            <a:custGeom>
              <a:avLst/>
              <a:gdLst>
                <a:gd name="T0" fmla="*/ 0 w 13"/>
                <a:gd name="T1" fmla="*/ 6 h 7"/>
                <a:gd name="T2" fmla="*/ 2 w 13"/>
                <a:gd name="T3" fmla="*/ 7 h 7"/>
                <a:gd name="T4" fmla="*/ 11 w 13"/>
                <a:gd name="T5" fmla="*/ 7 h 7"/>
                <a:gd name="T6" fmla="*/ 13 w 13"/>
                <a:gd name="T7" fmla="*/ 6 h 7"/>
                <a:gd name="T8" fmla="*/ 13 w 13"/>
                <a:gd name="T9" fmla="*/ 2 h 7"/>
                <a:gd name="T10" fmla="*/ 11 w 13"/>
                <a:gd name="T11" fmla="*/ 0 h 7"/>
                <a:gd name="T12" fmla="*/ 2 w 13"/>
                <a:gd name="T13" fmla="*/ 0 h 7"/>
                <a:gd name="T14" fmla="*/ 0 w 13"/>
                <a:gd name="T15" fmla="*/ 2 h 7"/>
                <a:gd name="T16" fmla="*/ 0 w 13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">
                  <a:moveTo>
                    <a:pt x="0" y="6"/>
                  </a:moveTo>
                  <a:cubicBezTo>
                    <a:pt x="0" y="7"/>
                    <a:pt x="1" y="7"/>
                    <a:pt x="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7"/>
                    <a:pt x="13" y="7"/>
                    <a:pt x="13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6" name="Freeform 90612">
              <a:extLst>
                <a:ext uri="{FF2B5EF4-FFF2-40B4-BE49-F238E27FC236}">
                  <a16:creationId xmlns:a16="http://schemas.microsoft.com/office/drawing/2014/main" xmlns="" id="{F0067077-4802-B045-8B11-F6A952F48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5399" y="6717809"/>
              <a:ext cx="327536" cy="215789"/>
            </a:xfrm>
            <a:custGeom>
              <a:avLst/>
              <a:gdLst>
                <a:gd name="T0" fmla="*/ 0 w 12"/>
                <a:gd name="T1" fmla="*/ 6 h 8"/>
                <a:gd name="T2" fmla="*/ 1 w 12"/>
                <a:gd name="T3" fmla="*/ 8 h 8"/>
                <a:gd name="T4" fmla="*/ 10 w 12"/>
                <a:gd name="T5" fmla="*/ 8 h 8"/>
                <a:gd name="T6" fmla="*/ 12 w 12"/>
                <a:gd name="T7" fmla="*/ 6 h 8"/>
                <a:gd name="T8" fmla="*/ 12 w 12"/>
                <a:gd name="T9" fmla="*/ 2 h 8"/>
                <a:gd name="T10" fmla="*/ 10 w 12"/>
                <a:gd name="T11" fmla="*/ 0 h 8"/>
                <a:gd name="T12" fmla="*/ 1 w 12"/>
                <a:gd name="T13" fmla="*/ 0 h 8"/>
                <a:gd name="T14" fmla="*/ 0 w 12"/>
                <a:gd name="T15" fmla="*/ 2 h 8"/>
                <a:gd name="T16" fmla="*/ 0 w 12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">
                  <a:moveTo>
                    <a:pt x="0" y="6"/>
                  </a:moveTo>
                  <a:cubicBezTo>
                    <a:pt x="0" y="7"/>
                    <a:pt x="0" y="8"/>
                    <a:pt x="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7"/>
                    <a:pt x="12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7" name="Freeform 90613">
              <a:extLst>
                <a:ext uri="{FF2B5EF4-FFF2-40B4-BE49-F238E27FC236}">
                  <a16:creationId xmlns:a16="http://schemas.microsoft.com/office/drawing/2014/main" xmlns="" id="{0542EBF4-46BE-D04A-B571-A56EDFF3C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7805" y="6717809"/>
              <a:ext cx="327536" cy="215789"/>
            </a:xfrm>
            <a:custGeom>
              <a:avLst/>
              <a:gdLst>
                <a:gd name="T0" fmla="*/ 0 w 12"/>
                <a:gd name="T1" fmla="*/ 6 h 8"/>
                <a:gd name="T2" fmla="*/ 1 w 12"/>
                <a:gd name="T3" fmla="*/ 8 h 8"/>
                <a:gd name="T4" fmla="*/ 10 w 12"/>
                <a:gd name="T5" fmla="*/ 8 h 8"/>
                <a:gd name="T6" fmla="*/ 12 w 12"/>
                <a:gd name="T7" fmla="*/ 6 h 8"/>
                <a:gd name="T8" fmla="*/ 12 w 12"/>
                <a:gd name="T9" fmla="*/ 2 h 8"/>
                <a:gd name="T10" fmla="*/ 10 w 12"/>
                <a:gd name="T11" fmla="*/ 0 h 8"/>
                <a:gd name="T12" fmla="*/ 1 w 12"/>
                <a:gd name="T13" fmla="*/ 0 h 8"/>
                <a:gd name="T14" fmla="*/ 0 w 12"/>
                <a:gd name="T15" fmla="*/ 2 h 8"/>
                <a:gd name="T16" fmla="*/ 0 w 12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">
                  <a:moveTo>
                    <a:pt x="0" y="6"/>
                  </a:moveTo>
                  <a:cubicBezTo>
                    <a:pt x="0" y="7"/>
                    <a:pt x="0" y="8"/>
                    <a:pt x="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7"/>
                    <a:pt x="12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8" name="Freeform 90614">
              <a:extLst>
                <a:ext uri="{FF2B5EF4-FFF2-40B4-BE49-F238E27FC236}">
                  <a16:creationId xmlns:a16="http://schemas.microsoft.com/office/drawing/2014/main" xmlns="" id="{F89EDAC5-0589-524D-BF21-F2ED628A9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3239" y="6717809"/>
              <a:ext cx="327536" cy="215789"/>
            </a:xfrm>
            <a:custGeom>
              <a:avLst/>
              <a:gdLst>
                <a:gd name="T0" fmla="*/ 0 w 12"/>
                <a:gd name="T1" fmla="*/ 6 h 8"/>
                <a:gd name="T2" fmla="*/ 2 w 12"/>
                <a:gd name="T3" fmla="*/ 8 h 8"/>
                <a:gd name="T4" fmla="*/ 10 w 12"/>
                <a:gd name="T5" fmla="*/ 8 h 8"/>
                <a:gd name="T6" fmla="*/ 12 w 12"/>
                <a:gd name="T7" fmla="*/ 6 h 8"/>
                <a:gd name="T8" fmla="*/ 12 w 12"/>
                <a:gd name="T9" fmla="*/ 2 h 8"/>
                <a:gd name="T10" fmla="*/ 10 w 12"/>
                <a:gd name="T11" fmla="*/ 0 h 8"/>
                <a:gd name="T12" fmla="*/ 2 w 12"/>
                <a:gd name="T13" fmla="*/ 0 h 8"/>
                <a:gd name="T14" fmla="*/ 0 w 12"/>
                <a:gd name="T15" fmla="*/ 2 h 8"/>
                <a:gd name="T16" fmla="*/ 0 w 12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">
                  <a:moveTo>
                    <a:pt x="0" y="6"/>
                  </a:moveTo>
                  <a:cubicBezTo>
                    <a:pt x="0" y="7"/>
                    <a:pt x="1" y="8"/>
                    <a:pt x="2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7"/>
                    <a:pt x="12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9" name="Freeform 90615">
              <a:extLst>
                <a:ext uri="{FF2B5EF4-FFF2-40B4-BE49-F238E27FC236}">
                  <a16:creationId xmlns:a16="http://schemas.microsoft.com/office/drawing/2014/main" xmlns="" id="{B4FDCAB6-D41E-E84A-8B80-2BD1CB97B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525" y="6717809"/>
              <a:ext cx="327536" cy="215789"/>
            </a:xfrm>
            <a:custGeom>
              <a:avLst/>
              <a:gdLst>
                <a:gd name="T0" fmla="*/ 0 w 12"/>
                <a:gd name="T1" fmla="*/ 6 h 8"/>
                <a:gd name="T2" fmla="*/ 2 w 12"/>
                <a:gd name="T3" fmla="*/ 8 h 8"/>
                <a:gd name="T4" fmla="*/ 10 w 12"/>
                <a:gd name="T5" fmla="*/ 8 h 8"/>
                <a:gd name="T6" fmla="*/ 12 w 12"/>
                <a:gd name="T7" fmla="*/ 6 h 8"/>
                <a:gd name="T8" fmla="*/ 12 w 12"/>
                <a:gd name="T9" fmla="*/ 2 h 8"/>
                <a:gd name="T10" fmla="*/ 10 w 12"/>
                <a:gd name="T11" fmla="*/ 0 h 8"/>
                <a:gd name="T12" fmla="*/ 2 w 12"/>
                <a:gd name="T13" fmla="*/ 0 h 8"/>
                <a:gd name="T14" fmla="*/ 0 w 12"/>
                <a:gd name="T15" fmla="*/ 2 h 8"/>
                <a:gd name="T16" fmla="*/ 0 w 12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">
                  <a:moveTo>
                    <a:pt x="0" y="6"/>
                  </a:moveTo>
                  <a:cubicBezTo>
                    <a:pt x="0" y="7"/>
                    <a:pt x="1" y="8"/>
                    <a:pt x="2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7"/>
                    <a:pt x="12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0" name="Freeform 90616">
              <a:extLst>
                <a:ext uri="{FF2B5EF4-FFF2-40B4-BE49-F238E27FC236}">
                  <a16:creationId xmlns:a16="http://schemas.microsoft.com/office/drawing/2014/main" xmlns="" id="{F5F4F1EF-5B54-2449-A407-6A536F514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4931" y="6278523"/>
              <a:ext cx="628100" cy="601128"/>
            </a:xfrm>
            <a:custGeom>
              <a:avLst/>
              <a:gdLst>
                <a:gd name="T0" fmla="*/ 23 w 23"/>
                <a:gd name="T1" fmla="*/ 2 h 22"/>
                <a:gd name="T2" fmla="*/ 21 w 23"/>
                <a:gd name="T3" fmla="*/ 0 h 22"/>
                <a:gd name="T4" fmla="*/ 12 w 23"/>
                <a:gd name="T5" fmla="*/ 0 h 22"/>
                <a:gd name="T6" fmla="*/ 10 w 23"/>
                <a:gd name="T7" fmla="*/ 2 h 22"/>
                <a:gd name="T8" fmla="*/ 10 w 23"/>
                <a:gd name="T9" fmla="*/ 9 h 22"/>
                <a:gd name="T10" fmla="*/ 1 w 23"/>
                <a:gd name="T11" fmla="*/ 9 h 22"/>
                <a:gd name="T12" fmla="*/ 0 w 23"/>
                <a:gd name="T13" fmla="*/ 11 h 22"/>
                <a:gd name="T14" fmla="*/ 0 w 23"/>
                <a:gd name="T15" fmla="*/ 17 h 22"/>
                <a:gd name="T16" fmla="*/ 0 w 23"/>
                <a:gd name="T17" fmla="*/ 17 h 22"/>
                <a:gd name="T18" fmla="*/ 0 w 23"/>
                <a:gd name="T19" fmla="*/ 20 h 22"/>
                <a:gd name="T20" fmla="*/ 1 w 23"/>
                <a:gd name="T21" fmla="*/ 22 h 22"/>
                <a:gd name="T22" fmla="*/ 21 w 23"/>
                <a:gd name="T23" fmla="*/ 22 h 22"/>
                <a:gd name="T24" fmla="*/ 23 w 23"/>
                <a:gd name="T25" fmla="*/ 20 h 22"/>
                <a:gd name="T26" fmla="*/ 23 w 23"/>
                <a:gd name="T27" fmla="*/ 17 h 22"/>
                <a:gd name="T28" fmla="*/ 23 w 23"/>
                <a:gd name="T29" fmla="*/ 16 h 22"/>
                <a:gd name="T30" fmla="*/ 23 w 23"/>
                <a:gd name="T31" fmla="*/ 16 h 22"/>
                <a:gd name="T32" fmla="*/ 23 w 23"/>
                <a:gd name="T3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2">
                  <a:moveTo>
                    <a:pt x="23" y="2"/>
                  </a:moveTo>
                  <a:cubicBezTo>
                    <a:pt x="23" y="1"/>
                    <a:pt x="22" y="0"/>
                    <a:pt x="2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0" y="1"/>
                    <a:pt x="10" y="2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2" y="22"/>
                    <a:pt x="23" y="21"/>
                    <a:pt x="23" y="20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23" y="2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1" name="Freeform 90617">
              <a:extLst>
                <a:ext uri="{FF2B5EF4-FFF2-40B4-BE49-F238E27FC236}">
                  <a16:creationId xmlns:a16="http://schemas.microsoft.com/office/drawing/2014/main" xmlns="" id="{086ED735-1B80-B84B-96BF-FDDA9EC3C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9967" y="3604275"/>
              <a:ext cx="4531580" cy="0"/>
            </a:xfrm>
            <a:custGeom>
              <a:avLst/>
              <a:gdLst>
                <a:gd name="T0" fmla="*/ 0 w 166"/>
                <a:gd name="T1" fmla="*/ 0 w 166"/>
                <a:gd name="T2" fmla="*/ 166 w 166"/>
                <a:gd name="T3" fmla="*/ 166 w 166"/>
                <a:gd name="T4" fmla="*/ 0 w 16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6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0"/>
                    <a:pt x="108" y="0"/>
                    <a:pt x="166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08" y="0"/>
                    <a:pt x="35" y="0"/>
                    <a:pt x="0" y="0"/>
                  </a:cubicBezTo>
                </a:path>
              </a:pathLst>
            </a:custGeom>
            <a:solidFill>
              <a:srgbClr val="4344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2" name="Freeform 90618">
              <a:extLst>
                <a:ext uri="{FF2B5EF4-FFF2-40B4-BE49-F238E27FC236}">
                  <a16:creationId xmlns:a16="http://schemas.microsoft.com/office/drawing/2014/main" xmlns="" id="{B527B60F-75E4-404D-9587-069787620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9967" y="3604275"/>
              <a:ext cx="4531580" cy="1556767"/>
            </a:xfrm>
            <a:custGeom>
              <a:avLst/>
              <a:gdLst>
                <a:gd name="T0" fmla="*/ 0 w 166"/>
                <a:gd name="T1" fmla="*/ 0 h 57"/>
                <a:gd name="T2" fmla="*/ 16 w 166"/>
                <a:gd name="T3" fmla="*/ 57 h 57"/>
                <a:gd name="T4" fmla="*/ 26 w 166"/>
                <a:gd name="T5" fmla="*/ 57 h 57"/>
                <a:gd name="T6" fmla="*/ 166 w 166"/>
                <a:gd name="T7" fmla="*/ 0 h 57"/>
                <a:gd name="T8" fmla="*/ 0 w 166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57">
                  <a:moveTo>
                    <a:pt x="0" y="0"/>
                  </a:moveTo>
                  <a:cubicBezTo>
                    <a:pt x="16" y="57"/>
                    <a:pt x="16" y="57"/>
                    <a:pt x="1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53" y="30"/>
                    <a:pt x="103" y="10"/>
                    <a:pt x="166" y="0"/>
                  </a:cubicBezTo>
                  <a:cubicBezTo>
                    <a:pt x="108" y="0"/>
                    <a:pt x="35" y="0"/>
                    <a:pt x="0" y="0"/>
                  </a:cubicBezTo>
                </a:path>
              </a:pathLst>
            </a:custGeom>
            <a:solidFill>
              <a:srgbClr val="43AD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3" name="Freeform 90625">
              <a:extLst>
                <a:ext uri="{FF2B5EF4-FFF2-40B4-BE49-F238E27FC236}">
                  <a16:creationId xmlns:a16="http://schemas.microsoft.com/office/drawing/2014/main" xmlns="" id="{359C9759-95F1-5D4A-B7A3-1159745A8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2373" y="7646475"/>
              <a:ext cx="1283176" cy="2073120"/>
            </a:xfrm>
            <a:custGeom>
              <a:avLst/>
              <a:gdLst>
                <a:gd name="T0" fmla="*/ 38 w 47"/>
                <a:gd name="T1" fmla="*/ 9 h 76"/>
                <a:gd name="T2" fmla="*/ 31 w 47"/>
                <a:gd name="T3" fmla="*/ 17 h 76"/>
                <a:gd name="T4" fmla="*/ 30 w 47"/>
                <a:gd name="T5" fmla="*/ 1 h 76"/>
                <a:gd name="T6" fmla="*/ 20 w 47"/>
                <a:gd name="T7" fmla="*/ 1 h 76"/>
                <a:gd name="T8" fmla="*/ 13 w 47"/>
                <a:gd name="T9" fmla="*/ 1 h 76"/>
                <a:gd name="T10" fmla="*/ 6 w 47"/>
                <a:gd name="T11" fmla="*/ 2 h 76"/>
                <a:gd name="T12" fmla="*/ 4 w 47"/>
                <a:gd name="T13" fmla="*/ 2 h 76"/>
                <a:gd name="T14" fmla="*/ 1 w 47"/>
                <a:gd name="T15" fmla="*/ 6 h 76"/>
                <a:gd name="T16" fmla="*/ 1 w 47"/>
                <a:gd name="T17" fmla="*/ 27 h 76"/>
                <a:gd name="T18" fmla="*/ 7 w 47"/>
                <a:gd name="T19" fmla="*/ 44 h 76"/>
                <a:gd name="T20" fmla="*/ 8 w 47"/>
                <a:gd name="T21" fmla="*/ 76 h 76"/>
                <a:gd name="T22" fmla="*/ 28 w 47"/>
                <a:gd name="T23" fmla="*/ 61 h 76"/>
                <a:gd name="T24" fmla="*/ 28 w 47"/>
                <a:gd name="T25" fmla="*/ 45 h 76"/>
                <a:gd name="T26" fmla="*/ 36 w 47"/>
                <a:gd name="T27" fmla="*/ 28 h 76"/>
                <a:gd name="T28" fmla="*/ 47 w 47"/>
                <a:gd name="T29" fmla="*/ 9 h 76"/>
                <a:gd name="T30" fmla="*/ 38 w 47"/>
                <a:gd name="T31" fmla="*/ 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" h="76">
                  <a:moveTo>
                    <a:pt x="38" y="9"/>
                  </a:moveTo>
                  <a:cubicBezTo>
                    <a:pt x="31" y="17"/>
                    <a:pt x="31" y="17"/>
                    <a:pt x="31" y="1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1"/>
                    <a:pt x="13" y="0"/>
                    <a:pt x="13" y="1"/>
                  </a:cubicBezTo>
                  <a:cubicBezTo>
                    <a:pt x="12" y="0"/>
                    <a:pt x="7" y="1"/>
                    <a:pt x="6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2" y="2"/>
                    <a:pt x="0" y="4"/>
                    <a:pt x="1" y="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34"/>
                    <a:pt x="3" y="37"/>
                    <a:pt x="7" y="44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4"/>
                    <a:pt x="32" y="40"/>
                    <a:pt x="36" y="28"/>
                  </a:cubicBezTo>
                  <a:cubicBezTo>
                    <a:pt x="39" y="20"/>
                    <a:pt x="47" y="9"/>
                    <a:pt x="47" y="9"/>
                  </a:cubicBezTo>
                  <a:cubicBezTo>
                    <a:pt x="47" y="6"/>
                    <a:pt x="42" y="5"/>
                    <a:pt x="38" y="9"/>
                  </a:cubicBezTo>
                  <a:close/>
                </a:path>
              </a:pathLst>
            </a:custGeom>
            <a:solidFill>
              <a:srgbClr val="F6C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4" name="Freeform 90626">
              <a:extLst>
                <a:ext uri="{FF2B5EF4-FFF2-40B4-BE49-F238E27FC236}">
                  <a16:creationId xmlns:a16="http://schemas.microsoft.com/office/drawing/2014/main" xmlns="" id="{CB781559-5FCE-5E43-A319-DA147B093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3707" y="7862265"/>
              <a:ext cx="134867" cy="165694"/>
            </a:xfrm>
            <a:custGeom>
              <a:avLst/>
              <a:gdLst>
                <a:gd name="T0" fmla="*/ 5 w 5"/>
                <a:gd name="T1" fmla="*/ 2 h 6"/>
                <a:gd name="T2" fmla="*/ 3 w 5"/>
                <a:gd name="T3" fmla="*/ 0 h 6"/>
                <a:gd name="T4" fmla="*/ 0 w 5"/>
                <a:gd name="T5" fmla="*/ 4 h 6"/>
                <a:gd name="T6" fmla="*/ 2 w 5"/>
                <a:gd name="T7" fmla="*/ 6 h 6"/>
                <a:gd name="T8" fmla="*/ 5 w 5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2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2"/>
                    <a:pt x="0" y="4"/>
                  </a:cubicBezTo>
                  <a:cubicBezTo>
                    <a:pt x="0" y="6"/>
                    <a:pt x="2" y="6"/>
                    <a:pt x="2" y="6"/>
                  </a:cubicBezTo>
                  <a:lnTo>
                    <a:pt x="5" y="2"/>
                  </a:lnTo>
                  <a:close/>
                </a:path>
              </a:pathLst>
            </a:custGeom>
            <a:solidFill>
              <a:srgbClr val="F8E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5" name="Freeform 90627">
              <a:extLst>
                <a:ext uri="{FF2B5EF4-FFF2-40B4-BE49-F238E27FC236}">
                  <a16:creationId xmlns:a16="http://schemas.microsoft.com/office/drawing/2014/main" xmlns="" id="{6A993F5E-8D49-D948-AA32-2BD1DE283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684" y="6991400"/>
              <a:ext cx="188815" cy="709023"/>
            </a:xfrm>
            <a:custGeom>
              <a:avLst/>
              <a:gdLst>
                <a:gd name="T0" fmla="*/ 1 w 7"/>
                <a:gd name="T1" fmla="*/ 25 h 26"/>
                <a:gd name="T2" fmla="*/ 7 w 7"/>
                <a:gd name="T3" fmla="*/ 26 h 26"/>
                <a:gd name="T4" fmla="*/ 6 w 7"/>
                <a:gd name="T5" fmla="*/ 3 h 26"/>
                <a:gd name="T6" fmla="*/ 3 w 7"/>
                <a:gd name="T7" fmla="*/ 0 h 26"/>
                <a:gd name="T8" fmla="*/ 0 w 7"/>
                <a:gd name="T9" fmla="*/ 3 h 26"/>
                <a:gd name="T10" fmla="*/ 1 w 7"/>
                <a:gd name="T1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6">
                  <a:moveTo>
                    <a:pt x="1" y="25"/>
                  </a:moveTo>
                  <a:cubicBezTo>
                    <a:pt x="3" y="25"/>
                    <a:pt x="5" y="26"/>
                    <a:pt x="7" y="26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lnTo>
                    <a:pt x="1" y="25"/>
                  </a:lnTo>
                  <a:close/>
                </a:path>
              </a:pathLst>
            </a:custGeom>
            <a:solidFill>
              <a:srgbClr val="F6C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6" name="Freeform 90628">
              <a:extLst>
                <a:ext uri="{FF2B5EF4-FFF2-40B4-BE49-F238E27FC236}">
                  <a16:creationId xmlns:a16="http://schemas.microsoft.com/office/drawing/2014/main" xmlns="" id="{56E445FC-FB0E-C44D-A857-457D8253C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659" y="6991400"/>
              <a:ext cx="107895" cy="161842"/>
            </a:xfrm>
            <a:custGeom>
              <a:avLst/>
              <a:gdLst>
                <a:gd name="T0" fmla="*/ 2 w 4"/>
                <a:gd name="T1" fmla="*/ 0 h 6"/>
                <a:gd name="T2" fmla="*/ 4 w 4"/>
                <a:gd name="T3" fmla="*/ 4 h 6"/>
                <a:gd name="T4" fmla="*/ 2 w 4"/>
                <a:gd name="T5" fmla="*/ 6 h 6"/>
                <a:gd name="T6" fmla="*/ 0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4" y="0"/>
                    <a:pt x="4" y="2"/>
                    <a:pt x="4" y="4"/>
                  </a:cubicBezTo>
                  <a:cubicBezTo>
                    <a:pt x="4" y="6"/>
                    <a:pt x="2" y="6"/>
                    <a:pt x="2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0" y="0"/>
                    <a:pt x="2" y="0"/>
                  </a:cubicBezTo>
                  <a:close/>
                </a:path>
              </a:pathLst>
            </a:custGeom>
            <a:solidFill>
              <a:srgbClr val="F8E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7" name="Freeform 90629">
              <a:extLst>
                <a:ext uri="{FF2B5EF4-FFF2-40B4-BE49-F238E27FC236}">
                  <a16:creationId xmlns:a16="http://schemas.microsoft.com/office/drawing/2014/main" xmlns="" id="{77002248-C3B8-EC41-8C7E-81D211122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474" y="7099295"/>
              <a:ext cx="192669" cy="709023"/>
            </a:xfrm>
            <a:custGeom>
              <a:avLst/>
              <a:gdLst>
                <a:gd name="T0" fmla="*/ 1 w 7"/>
                <a:gd name="T1" fmla="*/ 25 h 26"/>
                <a:gd name="T2" fmla="*/ 7 w 7"/>
                <a:gd name="T3" fmla="*/ 26 h 26"/>
                <a:gd name="T4" fmla="*/ 6 w 7"/>
                <a:gd name="T5" fmla="*/ 3 h 26"/>
                <a:gd name="T6" fmla="*/ 3 w 7"/>
                <a:gd name="T7" fmla="*/ 0 h 26"/>
                <a:gd name="T8" fmla="*/ 0 w 7"/>
                <a:gd name="T9" fmla="*/ 3 h 26"/>
                <a:gd name="T10" fmla="*/ 1 w 7"/>
                <a:gd name="T1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6">
                  <a:moveTo>
                    <a:pt x="1" y="25"/>
                  </a:moveTo>
                  <a:cubicBezTo>
                    <a:pt x="3" y="25"/>
                    <a:pt x="5" y="26"/>
                    <a:pt x="7" y="26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lnTo>
                    <a:pt x="1" y="25"/>
                  </a:lnTo>
                  <a:close/>
                </a:path>
              </a:pathLst>
            </a:custGeom>
            <a:solidFill>
              <a:srgbClr val="F6C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8" name="Freeform 90630">
              <a:extLst>
                <a:ext uri="{FF2B5EF4-FFF2-40B4-BE49-F238E27FC236}">
                  <a16:creationId xmlns:a16="http://schemas.microsoft.com/office/drawing/2014/main" xmlns="" id="{18E19591-3577-4843-84DD-497A9F9992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7449" y="7099295"/>
              <a:ext cx="138722" cy="161842"/>
            </a:xfrm>
            <a:custGeom>
              <a:avLst/>
              <a:gdLst>
                <a:gd name="T0" fmla="*/ 2 w 5"/>
                <a:gd name="T1" fmla="*/ 0 h 6"/>
                <a:gd name="T2" fmla="*/ 4 w 5"/>
                <a:gd name="T3" fmla="*/ 4 h 6"/>
                <a:gd name="T4" fmla="*/ 2 w 5"/>
                <a:gd name="T5" fmla="*/ 6 h 6"/>
                <a:gd name="T6" fmla="*/ 0 w 5"/>
                <a:gd name="T7" fmla="*/ 4 h 6"/>
                <a:gd name="T8" fmla="*/ 2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4" y="1"/>
                    <a:pt x="5" y="2"/>
                    <a:pt x="4" y="4"/>
                  </a:cubicBezTo>
                  <a:cubicBezTo>
                    <a:pt x="4" y="6"/>
                    <a:pt x="3" y="6"/>
                    <a:pt x="2" y="6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0" y="2"/>
                    <a:pt x="0" y="0"/>
                    <a:pt x="2" y="0"/>
                  </a:cubicBezTo>
                  <a:close/>
                </a:path>
              </a:pathLst>
            </a:custGeom>
            <a:solidFill>
              <a:srgbClr val="F8E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9" name="Freeform 90631">
              <a:extLst>
                <a:ext uri="{FF2B5EF4-FFF2-40B4-BE49-F238E27FC236}">
                  <a16:creationId xmlns:a16="http://schemas.microsoft.com/office/drawing/2014/main" xmlns="" id="{7E4ECFEE-E5A0-4F42-B75A-BF62CAF16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043" y="7126267"/>
              <a:ext cx="188815" cy="709023"/>
            </a:xfrm>
            <a:custGeom>
              <a:avLst/>
              <a:gdLst>
                <a:gd name="T0" fmla="*/ 1 w 7"/>
                <a:gd name="T1" fmla="*/ 25 h 26"/>
                <a:gd name="T2" fmla="*/ 7 w 7"/>
                <a:gd name="T3" fmla="*/ 26 h 26"/>
                <a:gd name="T4" fmla="*/ 6 w 7"/>
                <a:gd name="T5" fmla="*/ 3 h 26"/>
                <a:gd name="T6" fmla="*/ 3 w 7"/>
                <a:gd name="T7" fmla="*/ 0 h 26"/>
                <a:gd name="T8" fmla="*/ 0 w 7"/>
                <a:gd name="T9" fmla="*/ 3 h 26"/>
                <a:gd name="T10" fmla="*/ 1 w 7"/>
                <a:gd name="T1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6">
                  <a:moveTo>
                    <a:pt x="1" y="25"/>
                  </a:moveTo>
                  <a:cubicBezTo>
                    <a:pt x="3" y="25"/>
                    <a:pt x="5" y="26"/>
                    <a:pt x="7" y="26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lnTo>
                    <a:pt x="1" y="25"/>
                  </a:lnTo>
                  <a:close/>
                </a:path>
              </a:pathLst>
            </a:custGeom>
            <a:solidFill>
              <a:srgbClr val="F6C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0" name="Freeform 90632">
              <a:extLst>
                <a:ext uri="{FF2B5EF4-FFF2-40B4-BE49-F238E27FC236}">
                  <a16:creationId xmlns:a16="http://schemas.microsoft.com/office/drawing/2014/main" xmlns="" id="{6DA556AC-B3D6-7A41-8A0D-84438691C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2015" y="7126267"/>
              <a:ext cx="107895" cy="165694"/>
            </a:xfrm>
            <a:custGeom>
              <a:avLst/>
              <a:gdLst>
                <a:gd name="T0" fmla="*/ 2 w 4"/>
                <a:gd name="T1" fmla="*/ 0 h 6"/>
                <a:gd name="T2" fmla="*/ 4 w 4"/>
                <a:gd name="T3" fmla="*/ 4 h 6"/>
                <a:gd name="T4" fmla="*/ 2 w 4"/>
                <a:gd name="T5" fmla="*/ 6 h 6"/>
                <a:gd name="T6" fmla="*/ 0 w 4"/>
                <a:gd name="T7" fmla="*/ 4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4" y="1"/>
                    <a:pt x="4" y="2"/>
                    <a:pt x="4" y="4"/>
                  </a:cubicBezTo>
                  <a:cubicBezTo>
                    <a:pt x="4" y="6"/>
                    <a:pt x="2" y="6"/>
                    <a:pt x="2" y="6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0" y="2"/>
                    <a:pt x="0" y="0"/>
                    <a:pt x="2" y="0"/>
                  </a:cubicBezTo>
                  <a:close/>
                </a:path>
              </a:pathLst>
            </a:custGeom>
            <a:solidFill>
              <a:srgbClr val="F8E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1" name="Freeform 90633">
              <a:extLst>
                <a:ext uri="{FF2B5EF4-FFF2-40B4-BE49-F238E27FC236}">
                  <a16:creationId xmlns:a16="http://schemas.microsoft.com/office/drawing/2014/main" xmlns="" id="{0D58943A-CF97-1A4C-8D37-B6140001B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2373" y="7345912"/>
              <a:ext cx="192669" cy="628100"/>
            </a:xfrm>
            <a:custGeom>
              <a:avLst/>
              <a:gdLst>
                <a:gd name="T0" fmla="*/ 1 w 7"/>
                <a:gd name="T1" fmla="*/ 23 h 23"/>
                <a:gd name="T2" fmla="*/ 7 w 7"/>
                <a:gd name="T3" fmla="*/ 23 h 23"/>
                <a:gd name="T4" fmla="*/ 6 w 7"/>
                <a:gd name="T5" fmla="*/ 2 h 23"/>
                <a:gd name="T6" fmla="*/ 3 w 7"/>
                <a:gd name="T7" fmla="*/ 0 h 23"/>
                <a:gd name="T8" fmla="*/ 0 w 7"/>
                <a:gd name="T9" fmla="*/ 3 h 23"/>
                <a:gd name="T10" fmla="*/ 1 w 7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3">
                  <a:moveTo>
                    <a:pt x="1" y="23"/>
                  </a:moveTo>
                  <a:cubicBezTo>
                    <a:pt x="3" y="23"/>
                    <a:pt x="5" y="23"/>
                    <a:pt x="7" y="2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4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lnTo>
                    <a:pt x="1" y="23"/>
                  </a:lnTo>
                  <a:close/>
                </a:path>
              </a:pathLst>
            </a:custGeom>
            <a:solidFill>
              <a:srgbClr val="F6C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2" name="Freeform 90634">
              <a:extLst>
                <a:ext uri="{FF2B5EF4-FFF2-40B4-BE49-F238E27FC236}">
                  <a16:creationId xmlns:a16="http://schemas.microsoft.com/office/drawing/2014/main" xmlns="" id="{4FD05822-2878-A04D-9F94-2D091F6C4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9346" y="7345912"/>
              <a:ext cx="111747" cy="134867"/>
            </a:xfrm>
            <a:custGeom>
              <a:avLst/>
              <a:gdLst>
                <a:gd name="T0" fmla="*/ 2 w 4"/>
                <a:gd name="T1" fmla="*/ 0 h 5"/>
                <a:gd name="T2" fmla="*/ 4 w 4"/>
                <a:gd name="T3" fmla="*/ 3 h 5"/>
                <a:gd name="T4" fmla="*/ 2 w 4"/>
                <a:gd name="T5" fmla="*/ 5 h 5"/>
                <a:gd name="T6" fmla="*/ 0 w 4"/>
                <a:gd name="T7" fmla="*/ 3 h 5"/>
                <a:gd name="T8" fmla="*/ 2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cubicBezTo>
                    <a:pt x="4" y="0"/>
                    <a:pt x="4" y="2"/>
                    <a:pt x="4" y="3"/>
                  </a:cubicBezTo>
                  <a:cubicBezTo>
                    <a:pt x="4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0" y="0"/>
                    <a:pt x="2" y="0"/>
                  </a:cubicBezTo>
                  <a:close/>
                </a:path>
              </a:pathLst>
            </a:custGeom>
            <a:solidFill>
              <a:srgbClr val="F8E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3" name="Rectangle 90635">
              <a:extLst>
                <a:ext uri="{FF2B5EF4-FFF2-40B4-BE49-F238E27FC236}">
                  <a16:creationId xmlns:a16="http://schemas.microsoft.com/office/drawing/2014/main" xmlns="" id="{16DE89BE-2BA2-D445-84DF-5A37F7E996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3293" y="8983598"/>
              <a:ext cx="820770" cy="1078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4" name="Rectangle 90636">
              <a:extLst>
                <a:ext uri="{FF2B5EF4-FFF2-40B4-BE49-F238E27FC236}">
                  <a16:creationId xmlns:a16="http://schemas.microsoft.com/office/drawing/2014/main" xmlns="" id="{2223685F-6A8D-4549-BA20-A48714EF0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3293" y="9037546"/>
              <a:ext cx="820770" cy="4670301"/>
            </a:xfrm>
            <a:prstGeom prst="rect">
              <a:avLst/>
            </a:prstGeom>
            <a:solidFill>
              <a:srgbClr val="224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435" name="Group 809">
            <a:extLst>
              <a:ext uri="{FF2B5EF4-FFF2-40B4-BE49-F238E27FC236}">
                <a16:creationId xmlns:a16="http://schemas.microsoft.com/office/drawing/2014/main" xmlns="" id="{29D13F18-F6A4-3646-BC70-F5BD5EB3B15B}"/>
              </a:ext>
            </a:extLst>
          </p:cNvPr>
          <p:cNvGrpSpPr/>
          <p:nvPr/>
        </p:nvGrpSpPr>
        <p:grpSpPr>
          <a:xfrm rot="20268544">
            <a:off x="21710799" y="6729496"/>
            <a:ext cx="1815545" cy="1588294"/>
            <a:chOff x="7424811" y="4717984"/>
            <a:chExt cx="2545067" cy="2214394"/>
          </a:xfrm>
        </p:grpSpPr>
        <p:sp>
          <p:nvSpPr>
            <p:cNvPr id="436" name="Rectangle 697">
              <a:extLst>
                <a:ext uri="{FF2B5EF4-FFF2-40B4-BE49-F238E27FC236}">
                  <a16:creationId xmlns:a16="http://schemas.microsoft.com/office/drawing/2014/main" xmlns="" id="{66C9B346-3BF7-5143-85B7-B842EC7FF8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4811" y="5212136"/>
              <a:ext cx="1475025" cy="17202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7" name="Rectangle 698">
              <a:extLst>
                <a:ext uri="{FF2B5EF4-FFF2-40B4-BE49-F238E27FC236}">
                  <a16:creationId xmlns:a16="http://schemas.microsoft.com/office/drawing/2014/main" xmlns="" id="{4460489B-CF39-4B42-88A0-8EC1D8E5F6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9990" y="5323599"/>
              <a:ext cx="1248382" cy="1252099"/>
            </a:xfrm>
            <a:prstGeom prst="rect">
              <a:avLst/>
            </a:prstGeom>
            <a:solidFill>
              <a:srgbClr val="F36F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8" name="Rectangle 699">
              <a:extLst>
                <a:ext uri="{FF2B5EF4-FFF2-40B4-BE49-F238E27FC236}">
                  <a16:creationId xmlns:a16="http://schemas.microsoft.com/office/drawing/2014/main" xmlns="" id="{E505B46F-FFE7-FC4F-8C61-E84C22DCF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277" y="4717984"/>
              <a:ext cx="1493601" cy="16979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9" name="Rectangle 700">
              <a:extLst>
                <a:ext uri="{FF2B5EF4-FFF2-40B4-BE49-F238E27FC236}">
                  <a16:creationId xmlns:a16="http://schemas.microsoft.com/office/drawing/2014/main" xmlns="" id="{E4BFF345-4F25-CE42-8440-250E030D19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87740" y="4807154"/>
              <a:ext cx="1270675" cy="1274391"/>
            </a:xfrm>
            <a:prstGeom prst="rect">
              <a:avLst/>
            </a:prstGeom>
            <a:solidFill>
              <a:srgbClr val="57C1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440" name="Group 814">
            <a:extLst>
              <a:ext uri="{FF2B5EF4-FFF2-40B4-BE49-F238E27FC236}">
                <a16:creationId xmlns:a16="http://schemas.microsoft.com/office/drawing/2014/main" xmlns="" id="{EB14A34F-F730-A64F-BA05-F26EF432C813}"/>
              </a:ext>
            </a:extLst>
          </p:cNvPr>
          <p:cNvGrpSpPr/>
          <p:nvPr/>
        </p:nvGrpSpPr>
        <p:grpSpPr>
          <a:xfrm rot="3189775">
            <a:off x="20939536" y="10329119"/>
            <a:ext cx="2752865" cy="206733"/>
            <a:chOff x="5998088" y="7199887"/>
            <a:chExt cx="3838035" cy="289803"/>
          </a:xfrm>
        </p:grpSpPr>
        <p:sp>
          <p:nvSpPr>
            <p:cNvPr id="441" name="Freeform 708">
              <a:extLst>
                <a:ext uri="{FF2B5EF4-FFF2-40B4-BE49-F238E27FC236}">
                  <a16:creationId xmlns:a16="http://schemas.microsoft.com/office/drawing/2014/main" xmlns="" id="{18714946-2372-B94A-B246-EBAE5BBC5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013" y="7199887"/>
              <a:ext cx="3570523" cy="289803"/>
            </a:xfrm>
            <a:custGeom>
              <a:avLst/>
              <a:gdLst>
                <a:gd name="T0" fmla="*/ 84 w 961"/>
                <a:gd name="T1" fmla="*/ 78 h 78"/>
                <a:gd name="T2" fmla="*/ 0 w 961"/>
                <a:gd name="T3" fmla="*/ 54 h 78"/>
                <a:gd name="T4" fmla="*/ 0 w 961"/>
                <a:gd name="T5" fmla="*/ 24 h 78"/>
                <a:gd name="T6" fmla="*/ 84 w 961"/>
                <a:gd name="T7" fmla="*/ 0 h 78"/>
                <a:gd name="T8" fmla="*/ 961 w 961"/>
                <a:gd name="T9" fmla="*/ 0 h 78"/>
                <a:gd name="T10" fmla="*/ 961 w 961"/>
                <a:gd name="T11" fmla="*/ 78 h 78"/>
                <a:gd name="T12" fmla="*/ 84 w 961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1" h="78">
                  <a:moveTo>
                    <a:pt x="84" y="78"/>
                  </a:moveTo>
                  <a:lnTo>
                    <a:pt x="0" y="54"/>
                  </a:lnTo>
                  <a:lnTo>
                    <a:pt x="0" y="24"/>
                  </a:lnTo>
                  <a:lnTo>
                    <a:pt x="84" y="0"/>
                  </a:lnTo>
                  <a:lnTo>
                    <a:pt x="961" y="0"/>
                  </a:lnTo>
                  <a:lnTo>
                    <a:pt x="961" y="78"/>
                  </a:lnTo>
                  <a:lnTo>
                    <a:pt x="84" y="78"/>
                  </a:lnTo>
                  <a:close/>
                </a:path>
              </a:pathLst>
            </a:custGeom>
            <a:solidFill>
              <a:srgbClr val="F26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2" name="Freeform 709">
              <a:extLst>
                <a:ext uri="{FF2B5EF4-FFF2-40B4-BE49-F238E27FC236}">
                  <a16:creationId xmlns:a16="http://schemas.microsoft.com/office/drawing/2014/main" xmlns="" id="{67E3794A-D16B-7748-842B-637FA6BAD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013" y="7199887"/>
              <a:ext cx="3570523" cy="289803"/>
            </a:xfrm>
            <a:custGeom>
              <a:avLst/>
              <a:gdLst>
                <a:gd name="T0" fmla="*/ 84 w 961"/>
                <a:gd name="T1" fmla="*/ 78 h 78"/>
                <a:gd name="T2" fmla="*/ 0 w 961"/>
                <a:gd name="T3" fmla="*/ 54 h 78"/>
                <a:gd name="T4" fmla="*/ 0 w 961"/>
                <a:gd name="T5" fmla="*/ 24 h 78"/>
                <a:gd name="T6" fmla="*/ 84 w 961"/>
                <a:gd name="T7" fmla="*/ 0 h 78"/>
                <a:gd name="T8" fmla="*/ 961 w 961"/>
                <a:gd name="T9" fmla="*/ 0 h 78"/>
                <a:gd name="T10" fmla="*/ 961 w 961"/>
                <a:gd name="T11" fmla="*/ 78 h 78"/>
                <a:gd name="T12" fmla="*/ 84 w 961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1" h="78">
                  <a:moveTo>
                    <a:pt x="84" y="78"/>
                  </a:moveTo>
                  <a:lnTo>
                    <a:pt x="0" y="54"/>
                  </a:lnTo>
                  <a:lnTo>
                    <a:pt x="0" y="24"/>
                  </a:lnTo>
                  <a:lnTo>
                    <a:pt x="84" y="0"/>
                  </a:lnTo>
                  <a:lnTo>
                    <a:pt x="961" y="0"/>
                  </a:lnTo>
                  <a:lnTo>
                    <a:pt x="961" y="78"/>
                  </a:lnTo>
                  <a:lnTo>
                    <a:pt x="84" y="7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3" name="Freeform 710">
              <a:extLst>
                <a:ext uri="{FF2B5EF4-FFF2-40B4-BE49-F238E27FC236}">
                  <a16:creationId xmlns:a16="http://schemas.microsoft.com/office/drawing/2014/main" xmlns="" id="{806E86D3-8E5A-5641-84CD-C5051BEA3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013" y="7199887"/>
              <a:ext cx="312096" cy="289803"/>
            </a:xfrm>
            <a:custGeom>
              <a:avLst/>
              <a:gdLst>
                <a:gd name="T0" fmla="*/ 84 w 84"/>
                <a:gd name="T1" fmla="*/ 78 h 78"/>
                <a:gd name="T2" fmla="*/ 0 w 84"/>
                <a:gd name="T3" fmla="*/ 54 h 78"/>
                <a:gd name="T4" fmla="*/ 0 w 84"/>
                <a:gd name="T5" fmla="*/ 24 h 78"/>
                <a:gd name="T6" fmla="*/ 84 w 84"/>
                <a:gd name="T7" fmla="*/ 0 h 78"/>
                <a:gd name="T8" fmla="*/ 84 w 84"/>
                <a:gd name="T9" fmla="*/ 0 h 78"/>
                <a:gd name="T10" fmla="*/ 84 w 84"/>
                <a:gd name="T11" fmla="*/ 78 h 78"/>
                <a:gd name="T12" fmla="*/ 84 w 84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8">
                  <a:moveTo>
                    <a:pt x="84" y="78"/>
                  </a:moveTo>
                  <a:lnTo>
                    <a:pt x="0" y="54"/>
                  </a:lnTo>
                  <a:lnTo>
                    <a:pt x="0" y="24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78"/>
                  </a:lnTo>
                  <a:lnTo>
                    <a:pt x="84" y="78"/>
                  </a:lnTo>
                  <a:close/>
                </a:path>
              </a:pathLst>
            </a:custGeom>
            <a:solidFill>
              <a:srgbClr val="F4DF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4" name="Freeform 711">
              <a:extLst>
                <a:ext uri="{FF2B5EF4-FFF2-40B4-BE49-F238E27FC236}">
                  <a16:creationId xmlns:a16="http://schemas.microsoft.com/office/drawing/2014/main" xmlns="" id="{B5BB3931-E5D1-2149-ADB7-B3EF53E22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013" y="7199887"/>
              <a:ext cx="312096" cy="289803"/>
            </a:xfrm>
            <a:custGeom>
              <a:avLst/>
              <a:gdLst>
                <a:gd name="T0" fmla="*/ 84 w 84"/>
                <a:gd name="T1" fmla="*/ 78 h 78"/>
                <a:gd name="T2" fmla="*/ 0 w 84"/>
                <a:gd name="T3" fmla="*/ 54 h 78"/>
                <a:gd name="T4" fmla="*/ 0 w 84"/>
                <a:gd name="T5" fmla="*/ 24 h 78"/>
                <a:gd name="T6" fmla="*/ 84 w 84"/>
                <a:gd name="T7" fmla="*/ 0 h 78"/>
                <a:gd name="T8" fmla="*/ 84 w 84"/>
                <a:gd name="T9" fmla="*/ 0 h 78"/>
                <a:gd name="T10" fmla="*/ 84 w 84"/>
                <a:gd name="T11" fmla="*/ 78 h 78"/>
                <a:gd name="T12" fmla="*/ 84 w 84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8">
                  <a:moveTo>
                    <a:pt x="84" y="78"/>
                  </a:moveTo>
                  <a:lnTo>
                    <a:pt x="0" y="54"/>
                  </a:lnTo>
                  <a:lnTo>
                    <a:pt x="0" y="24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78"/>
                  </a:lnTo>
                  <a:lnTo>
                    <a:pt x="84" y="7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5" name="Freeform 712">
              <a:extLst>
                <a:ext uri="{FF2B5EF4-FFF2-40B4-BE49-F238E27FC236}">
                  <a16:creationId xmlns:a16="http://schemas.microsoft.com/office/drawing/2014/main" xmlns="" id="{131D82F5-CCD4-844D-9DC6-B5E9B7A7E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8088" y="7289057"/>
              <a:ext cx="222925" cy="111463"/>
            </a:xfrm>
            <a:custGeom>
              <a:avLst/>
              <a:gdLst>
                <a:gd name="T0" fmla="*/ 60 w 60"/>
                <a:gd name="T1" fmla="*/ 30 h 30"/>
                <a:gd name="T2" fmla="*/ 0 w 60"/>
                <a:gd name="T3" fmla="*/ 12 h 30"/>
                <a:gd name="T4" fmla="*/ 60 w 60"/>
                <a:gd name="T5" fmla="*/ 0 h 30"/>
                <a:gd name="T6" fmla="*/ 60 w 60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30">
                  <a:moveTo>
                    <a:pt x="60" y="30"/>
                  </a:moveTo>
                  <a:lnTo>
                    <a:pt x="0" y="12"/>
                  </a:lnTo>
                  <a:lnTo>
                    <a:pt x="60" y="0"/>
                  </a:lnTo>
                  <a:lnTo>
                    <a:pt x="60" y="30"/>
                  </a:lnTo>
                  <a:close/>
                </a:path>
              </a:pathLst>
            </a:custGeom>
            <a:solidFill>
              <a:srgbClr val="333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6" name="Freeform 713">
              <a:extLst>
                <a:ext uri="{FF2B5EF4-FFF2-40B4-BE49-F238E27FC236}">
                  <a16:creationId xmlns:a16="http://schemas.microsoft.com/office/drawing/2014/main" xmlns="" id="{8E388249-A891-A743-9F1E-D31C1EECF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8088" y="7289057"/>
              <a:ext cx="222925" cy="111463"/>
            </a:xfrm>
            <a:custGeom>
              <a:avLst/>
              <a:gdLst>
                <a:gd name="T0" fmla="*/ 60 w 60"/>
                <a:gd name="T1" fmla="*/ 30 h 30"/>
                <a:gd name="T2" fmla="*/ 0 w 60"/>
                <a:gd name="T3" fmla="*/ 12 h 30"/>
                <a:gd name="T4" fmla="*/ 60 w 60"/>
                <a:gd name="T5" fmla="*/ 0 h 30"/>
                <a:gd name="T6" fmla="*/ 60 w 60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30">
                  <a:moveTo>
                    <a:pt x="60" y="30"/>
                  </a:moveTo>
                  <a:lnTo>
                    <a:pt x="0" y="12"/>
                  </a:lnTo>
                  <a:lnTo>
                    <a:pt x="60" y="0"/>
                  </a:lnTo>
                  <a:lnTo>
                    <a:pt x="60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7" name="Rectangle 714">
              <a:extLst>
                <a:ext uri="{FF2B5EF4-FFF2-40B4-BE49-F238E27FC236}">
                  <a16:creationId xmlns:a16="http://schemas.microsoft.com/office/drawing/2014/main" xmlns="" id="{8DB4F20A-2BE5-154E-B78F-77AE88351B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7543" y="7199887"/>
              <a:ext cx="913994" cy="289803"/>
            </a:xfrm>
            <a:prstGeom prst="rect">
              <a:avLst/>
            </a:prstGeom>
            <a:solidFill>
              <a:srgbClr val="333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8" name="Rectangle 715">
              <a:extLst>
                <a:ext uri="{FF2B5EF4-FFF2-40B4-BE49-F238E27FC236}">
                  <a16:creationId xmlns:a16="http://schemas.microsoft.com/office/drawing/2014/main" xmlns="" id="{0CB4708B-DAF3-9C48-8BBA-17C43C305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7543" y="7199887"/>
              <a:ext cx="913994" cy="289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9" name="Rectangle 716">
              <a:extLst>
                <a:ext uri="{FF2B5EF4-FFF2-40B4-BE49-F238E27FC236}">
                  <a16:creationId xmlns:a16="http://schemas.microsoft.com/office/drawing/2014/main" xmlns="" id="{B6A658C1-E054-464E-A698-3DA941B2F6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7543" y="7199887"/>
              <a:ext cx="66877" cy="289803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0" name="Rectangle 717">
              <a:extLst>
                <a:ext uri="{FF2B5EF4-FFF2-40B4-BE49-F238E27FC236}">
                  <a16:creationId xmlns:a16="http://schemas.microsoft.com/office/drawing/2014/main" xmlns="" id="{BB13276B-F121-0542-8C47-2E94F98E4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7543" y="7199887"/>
              <a:ext cx="66877" cy="289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1" name="Oval 718">
              <a:extLst>
                <a:ext uri="{FF2B5EF4-FFF2-40B4-BE49-F238E27FC236}">
                  <a16:creationId xmlns:a16="http://schemas.microsoft.com/office/drawing/2014/main" xmlns="" id="{93585800-C32E-984B-B094-BE7D9F2C43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46952" y="7199887"/>
              <a:ext cx="89171" cy="289803"/>
            </a:xfrm>
            <a:prstGeom prst="ellipse">
              <a:avLst/>
            </a:prstGeom>
            <a:solidFill>
              <a:srgbClr val="333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2" name="Freeform 719">
              <a:extLst>
                <a:ext uri="{FF2B5EF4-FFF2-40B4-BE49-F238E27FC236}">
                  <a16:creationId xmlns:a16="http://schemas.microsoft.com/office/drawing/2014/main" xmlns="" id="{AD8CC574-EF9D-B247-B9D4-47FA19D6E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3109" y="7199887"/>
              <a:ext cx="3236135" cy="0"/>
            </a:xfrm>
            <a:custGeom>
              <a:avLst/>
              <a:gdLst>
                <a:gd name="T0" fmla="*/ 871 w 871"/>
                <a:gd name="T1" fmla="*/ 631 w 871"/>
                <a:gd name="T2" fmla="*/ 0 w 871"/>
                <a:gd name="T3" fmla="*/ 631 w 871"/>
                <a:gd name="T4" fmla="*/ 631 w 871"/>
                <a:gd name="T5" fmla="*/ 871 w 871"/>
                <a:gd name="T6" fmla="*/ 871 w 87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71">
                  <a:moveTo>
                    <a:pt x="871" y="0"/>
                  </a:moveTo>
                  <a:lnTo>
                    <a:pt x="631" y="0"/>
                  </a:lnTo>
                  <a:lnTo>
                    <a:pt x="0" y="0"/>
                  </a:lnTo>
                  <a:lnTo>
                    <a:pt x="631" y="0"/>
                  </a:lnTo>
                  <a:lnTo>
                    <a:pt x="631" y="0"/>
                  </a:lnTo>
                  <a:lnTo>
                    <a:pt x="871" y="0"/>
                  </a:lnTo>
                  <a:lnTo>
                    <a:pt x="871" y="0"/>
                  </a:lnTo>
                  <a:close/>
                </a:path>
              </a:pathLst>
            </a:custGeom>
            <a:solidFill>
              <a:srgbClr val="B99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3" name="Freeform 720">
              <a:extLst>
                <a:ext uri="{FF2B5EF4-FFF2-40B4-BE49-F238E27FC236}">
                  <a16:creationId xmlns:a16="http://schemas.microsoft.com/office/drawing/2014/main" xmlns="" id="{EFBD1D79-2A53-B148-8F00-D619638EE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3109" y="7199887"/>
              <a:ext cx="3236135" cy="0"/>
            </a:xfrm>
            <a:custGeom>
              <a:avLst/>
              <a:gdLst>
                <a:gd name="T0" fmla="*/ 871 w 871"/>
                <a:gd name="T1" fmla="*/ 631 w 871"/>
                <a:gd name="T2" fmla="*/ 0 w 871"/>
                <a:gd name="T3" fmla="*/ 631 w 871"/>
                <a:gd name="T4" fmla="*/ 631 w 871"/>
                <a:gd name="T5" fmla="*/ 871 w 871"/>
                <a:gd name="T6" fmla="*/ 871 w 87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71">
                  <a:moveTo>
                    <a:pt x="871" y="0"/>
                  </a:moveTo>
                  <a:lnTo>
                    <a:pt x="631" y="0"/>
                  </a:lnTo>
                  <a:lnTo>
                    <a:pt x="0" y="0"/>
                  </a:lnTo>
                  <a:lnTo>
                    <a:pt x="631" y="0"/>
                  </a:lnTo>
                  <a:lnTo>
                    <a:pt x="631" y="0"/>
                  </a:lnTo>
                  <a:lnTo>
                    <a:pt x="871" y="0"/>
                  </a:lnTo>
                  <a:lnTo>
                    <a:pt x="87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4" name="Freeform 721">
              <a:extLst>
                <a:ext uri="{FF2B5EF4-FFF2-40B4-BE49-F238E27FC236}">
                  <a16:creationId xmlns:a16="http://schemas.microsoft.com/office/drawing/2014/main" xmlns="" id="{D9442906-9A66-D946-8CAB-A115D086A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3109" y="7199887"/>
              <a:ext cx="2344433" cy="133755"/>
            </a:xfrm>
            <a:custGeom>
              <a:avLst/>
              <a:gdLst>
                <a:gd name="T0" fmla="*/ 631 w 631"/>
                <a:gd name="T1" fmla="*/ 0 h 36"/>
                <a:gd name="T2" fmla="*/ 0 w 631"/>
                <a:gd name="T3" fmla="*/ 0 h 36"/>
                <a:gd name="T4" fmla="*/ 0 w 631"/>
                <a:gd name="T5" fmla="*/ 0 h 36"/>
                <a:gd name="T6" fmla="*/ 0 w 631"/>
                <a:gd name="T7" fmla="*/ 0 h 36"/>
                <a:gd name="T8" fmla="*/ 0 w 631"/>
                <a:gd name="T9" fmla="*/ 0 h 36"/>
                <a:gd name="T10" fmla="*/ 0 w 631"/>
                <a:gd name="T11" fmla="*/ 36 h 36"/>
                <a:gd name="T12" fmla="*/ 631 w 631"/>
                <a:gd name="T13" fmla="*/ 36 h 36"/>
                <a:gd name="T14" fmla="*/ 631 w 631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1" h="36">
                  <a:moveTo>
                    <a:pt x="63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6"/>
                  </a:lnTo>
                  <a:lnTo>
                    <a:pt x="631" y="36"/>
                  </a:lnTo>
                  <a:lnTo>
                    <a:pt x="631" y="0"/>
                  </a:lnTo>
                  <a:close/>
                </a:path>
              </a:pathLst>
            </a:custGeom>
            <a:solidFill>
              <a:srgbClr val="B35A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5" name="Freeform 722">
              <a:extLst>
                <a:ext uri="{FF2B5EF4-FFF2-40B4-BE49-F238E27FC236}">
                  <a16:creationId xmlns:a16="http://schemas.microsoft.com/office/drawing/2014/main" xmlns="" id="{8F7C7804-AC7B-F145-A61E-EE762A01C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3109" y="7199887"/>
              <a:ext cx="2344433" cy="133755"/>
            </a:xfrm>
            <a:custGeom>
              <a:avLst/>
              <a:gdLst>
                <a:gd name="T0" fmla="*/ 631 w 631"/>
                <a:gd name="T1" fmla="*/ 0 h 36"/>
                <a:gd name="T2" fmla="*/ 0 w 631"/>
                <a:gd name="T3" fmla="*/ 0 h 36"/>
                <a:gd name="T4" fmla="*/ 0 w 631"/>
                <a:gd name="T5" fmla="*/ 0 h 36"/>
                <a:gd name="T6" fmla="*/ 0 w 631"/>
                <a:gd name="T7" fmla="*/ 0 h 36"/>
                <a:gd name="T8" fmla="*/ 0 w 631"/>
                <a:gd name="T9" fmla="*/ 0 h 36"/>
                <a:gd name="T10" fmla="*/ 0 w 631"/>
                <a:gd name="T11" fmla="*/ 36 h 36"/>
                <a:gd name="T12" fmla="*/ 631 w 631"/>
                <a:gd name="T13" fmla="*/ 36 h 36"/>
                <a:gd name="T14" fmla="*/ 631 w 631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1" h="36">
                  <a:moveTo>
                    <a:pt x="63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6"/>
                  </a:lnTo>
                  <a:lnTo>
                    <a:pt x="631" y="36"/>
                  </a:lnTo>
                  <a:lnTo>
                    <a:pt x="6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6" name="Freeform 723">
              <a:extLst>
                <a:ext uri="{FF2B5EF4-FFF2-40B4-BE49-F238E27FC236}">
                  <a16:creationId xmlns:a16="http://schemas.microsoft.com/office/drawing/2014/main" xmlns="" id="{46848EEB-DDB7-DE4C-8B75-E58FA47EC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013" y="7199887"/>
              <a:ext cx="312096" cy="133755"/>
            </a:xfrm>
            <a:custGeom>
              <a:avLst/>
              <a:gdLst>
                <a:gd name="T0" fmla="*/ 84 w 84"/>
                <a:gd name="T1" fmla="*/ 0 h 36"/>
                <a:gd name="T2" fmla="*/ 84 w 84"/>
                <a:gd name="T3" fmla="*/ 0 h 36"/>
                <a:gd name="T4" fmla="*/ 0 w 84"/>
                <a:gd name="T5" fmla="*/ 24 h 36"/>
                <a:gd name="T6" fmla="*/ 0 w 84"/>
                <a:gd name="T7" fmla="*/ 36 h 36"/>
                <a:gd name="T8" fmla="*/ 84 w 84"/>
                <a:gd name="T9" fmla="*/ 36 h 36"/>
                <a:gd name="T10" fmla="*/ 84 w 84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36">
                  <a:moveTo>
                    <a:pt x="84" y="0"/>
                  </a:moveTo>
                  <a:lnTo>
                    <a:pt x="84" y="0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84" y="36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B2A2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7" name="Freeform 724">
              <a:extLst>
                <a:ext uri="{FF2B5EF4-FFF2-40B4-BE49-F238E27FC236}">
                  <a16:creationId xmlns:a16="http://schemas.microsoft.com/office/drawing/2014/main" xmlns="" id="{8338C961-2322-1640-9201-9A681C16B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1013" y="7199887"/>
              <a:ext cx="312096" cy="133755"/>
            </a:xfrm>
            <a:custGeom>
              <a:avLst/>
              <a:gdLst>
                <a:gd name="T0" fmla="*/ 84 w 84"/>
                <a:gd name="T1" fmla="*/ 0 h 36"/>
                <a:gd name="T2" fmla="*/ 84 w 84"/>
                <a:gd name="T3" fmla="*/ 0 h 36"/>
                <a:gd name="T4" fmla="*/ 0 w 84"/>
                <a:gd name="T5" fmla="*/ 24 h 36"/>
                <a:gd name="T6" fmla="*/ 0 w 84"/>
                <a:gd name="T7" fmla="*/ 36 h 36"/>
                <a:gd name="T8" fmla="*/ 84 w 84"/>
                <a:gd name="T9" fmla="*/ 36 h 36"/>
                <a:gd name="T10" fmla="*/ 84 w 84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36">
                  <a:moveTo>
                    <a:pt x="84" y="0"/>
                  </a:moveTo>
                  <a:lnTo>
                    <a:pt x="84" y="0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84" y="36"/>
                  </a:lnTo>
                  <a:lnTo>
                    <a:pt x="8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8" name="Freeform 725">
              <a:extLst>
                <a:ext uri="{FF2B5EF4-FFF2-40B4-BE49-F238E27FC236}">
                  <a16:creationId xmlns:a16="http://schemas.microsoft.com/office/drawing/2014/main" xmlns="" id="{9569926F-19B5-6947-BFA6-717940FAE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8088" y="7289058"/>
              <a:ext cx="222925" cy="44585"/>
            </a:xfrm>
            <a:custGeom>
              <a:avLst/>
              <a:gdLst>
                <a:gd name="T0" fmla="*/ 60 w 60"/>
                <a:gd name="T1" fmla="*/ 0 h 12"/>
                <a:gd name="T2" fmla="*/ 0 w 60"/>
                <a:gd name="T3" fmla="*/ 12 h 12"/>
                <a:gd name="T4" fmla="*/ 0 w 60"/>
                <a:gd name="T5" fmla="*/ 12 h 12"/>
                <a:gd name="T6" fmla="*/ 60 w 60"/>
                <a:gd name="T7" fmla="*/ 12 h 12"/>
                <a:gd name="T8" fmla="*/ 60 w 60"/>
                <a:gd name="T9" fmla="*/ 0 h 12"/>
                <a:gd name="T10" fmla="*/ 60 w 6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12">
                  <a:moveTo>
                    <a:pt x="60" y="0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60" y="1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2C33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9" name="Freeform 726">
              <a:extLst>
                <a:ext uri="{FF2B5EF4-FFF2-40B4-BE49-F238E27FC236}">
                  <a16:creationId xmlns:a16="http://schemas.microsoft.com/office/drawing/2014/main" xmlns="" id="{A2C6D8C2-93B0-0F41-ACD4-A3D974853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8088" y="7289058"/>
              <a:ext cx="222925" cy="44585"/>
            </a:xfrm>
            <a:custGeom>
              <a:avLst/>
              <a:gdLst>
                <a:gd name="T0" fmla="*/ 60 w 60"/>
                <a:gd name="T1" fmla="*/ 0 h 12"/>
                <a:gd name="T2" fmla="*/ 0 w 60"/>
                <a:gd name="T3" fmla="*/ 12 h 12"/>
                <a:gd name="T4" fmla="*/ 0 w 60"/>
                <a:gd name="T5" fmla="*/ 12 h 12"/>
                <a:gd name="T6" fmla="*/ 60 w 60"/>
                <a:gd name="T7" fmla="*/ 12 h 12"/>
                <a:gd name="T8" fmla="*/ 60 w 60"/>
                <a:gd name="T9" fmla="*/ 0 h 12"/>
                <a:gd name="T10" fmla="*/ 60 w 6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12">
                  <a:moveTo>
                    <a:pt x="60" y="0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60" y="12"/>
                  </a:lnTo>
                  <a:lnTo>
                    <a:pt x="60" y="0"/>
                  </a:lnTo>
                  <a:lnTo>
                    <a:pt x="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0" name="Freeform 727">
              <a:extLst>
                <a:ext uri="{FF2B5EF4-FFF2-40B4-BE49-F238E27FC236}">
                  <a16:creationId xmlns:a16="http://schemas.microsoft.com/office/drawing/2014/main" xmlns="" id="{ADABE2C5-9BC2-3D43-9B32-B7403DED9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7543" y="7199887"/>
              <a:ext cx="891702" cy="133755"/>
            </a:xfrm>
            <a:custGeom>
              <a:avLst/>
              <a:gdLst>
                <a:gd name="T0" fmla="*/ 40 w 40"/>
                <a:gd name="T1" fmla="*/ 0 h 6"/>
                <a:gd name="T2" fmla="*/ 0 w 40"/>
                <a:gd name="T3" fmla="*/ 0 h 6"/>
                <a:gd name="T4" fmla="*/ 0 w 40"/>
                <a:gd name="T5" fmla="*/ 0 h 6"/>
                <a:gd name="T6" fmla="*/ 0 w 40"/>
                <a:gd name="T7" fmla="*/ 6 h 6"/>
                <a:gd name="T8" fmla="*/ 0 w 40"/>
                <a:gd name="T9" fmla="*/ 0 h 6"/>
                <a:gd name="T10" fmla="*/ 3 w 40"/>
                <a:gd name="T11" fmla="*/ 0 h 6"/>
                <a:gd name="T12" fmla="*/ 3 w 40"/>
                <a:gd name="T13" fmla="*/ 6 h 6"/>
                <a:gd name="T14" fmla="*/ 39 w 40"/>
                <a:gd name="T15" fmla="*/ 6 h 6"/>
                <a:gd name="T16" fmla="*/ 39 w 40"/>
                <a:gd name="T17" fmla="*/ 6 h 6"/>
                <a:gd name="T18" fmla="*/ 40 w 40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6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3"/>
                    <a:pt x="39" y="0"/>
                    <a:pt x="40" y="0"/>
                  </a:cubicBezTo>
                </a:path>
              </a:pathLst>
            </a:custGeom>
            <a:solidFill>
              <a:srgbClr val="2C33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1" name="Rectangle 728">
              <a:extLst>
                <a:ext uri="{FF2B5EF4-FFF2-40B4-BE49-F238E27FC236}">
                  <a16:creationId xmlns:a16="http://schemas.microsoft.com/office/drawing/2014/main" xmlns="" id="{86E301BC-F30C-8B47-8479-13C511D9ED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7543" y="7199887"/>
              <a:ext cx="66877" cy="133755"/>
            </a:xfrm>
            <a:prstGeom prst="rect">
              <a:avLst/>
            </a:prstGeom>
            <a:solidFill>
              <a:srgbClr val="AA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2" name="Rectangle 729">
              <a:extLst>
                <a:ext uri="{FF2B5EF4-FFF2-40B4-BE49-F238E27FC236}">
                  <a16:creationId xmlns:a16="http://schemas.microsoft.com/office/drawing/2014/main" xmlns="" id="{A3D117AA-DEA2-E04B-8D66-483AF6FA8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7543" y="7199887"/>
              <a:ext cx="66877" cy="133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3" name="Freeform 730">
              <a:extLst>
                <a:ext uri="{FF2B5EF4-FFF2-40B4-BE49-F238E27FC236}">
                  <a16:creationId xmlns:a16="http://schemas.microsoft.com/office/drawing/2014/main" xmlns="" id="{A3A2F282-9D5B-E34E-B44F-17A08C253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6952" y="7199887"/>
              <a:ext cx="89171" cy="133755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1 w 4"/>
                <a:gd name="T5" fmla="*/ 0 h 6"/>
                <a:gd name="T6" fmla="*/ 1 w 4"/>
                <a:gd name="T7" fmla="*/ 0 h 6"/>
                <a:gd name="T8" fmla="*/ 1 w 4"/>
                <a:gd name="T9" fmla="*/ 0 h 6"/>
                <a:gd name="T10" fmla="*/ 0 w 4"/>
                <a:gd name="T11" fmla="*/ 6 h 6"/>
                <a:gd name="T12" fmla="*/ 0 w 4"/>
                <a:gd name="T13" fmla="*/ 6 h 6"/>
                <a:gd name="T14" fmla="*/ 4 w 4"/>
                <a:gd name="T15" fmla="*/ 6 h 6"/>
                <a:gd name="T16" fmla="*/ 4 w 4"/>
                <a:gd name="T17" fmla="*/ 6 h 6"/>
                <a:gd name="T18" fmla="*/ 2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3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3"/>
                    <a:pt x="3" y="0"/>
                    <a:pt x="2" y="0"/>
                  </a:cubicBezTo>
                </a:path>
              </a:pathLst>
            </a:custGeom>
            <a:solidFill>
              <a:srgbClr val="2C33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464" name="Group 838">
            <a:extLst>
              <a:ext uri="{FF2B5EF4-FFF2-40B4-BE49-F238E27FC236}">
                <a16:creationId xmlns:a16="http://schemas.microsoft.com/office/drawing/2014/main" xmlns="" id="{6483AC71-88C5-E946-A646-ED7FFCF349B1}"/>
              </a:ext>
            </a:extLst>
          </p:cNvPr>
          <p:cNvGrpSpPr/>
          <p:nvPr/>
        </p:nvGrpSpPr>
        <p:grpSpPr>
          <a:xfrm>
            <a:off x="22315969" y="8960057"/>
            <a:ext cx="1815545" cy="562299"/>
            <a:chOff x="7291055" y="7712615"/>
            <a:chExt cx="2545067" cy="783955"/>
          </a:xfrm>
        </p:grpSpPr>
        <p:sp>
          <p:nvSpPr>
            <p:cNvPr id="465" name="Rectangle 731">
              <a:extLst>
                <a:ext uri="{FF2B5EF4-FFF2-40B4-BE49-F238E27FC236}">
                  <a16:creationId xmlns:a16="http://schemas.microsoft.com/office/drawing/2014/main" xmlns="" id="{4047DC4E-F4AE-EB47-BF6E-C46A29BBA6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1055" y="7846371"/>
              <a:ext cx="605615" cy="538738"/>
            </a:xfrm>
            <a:prstGeom prst="rect">
              <a:avLst/>
            </a:prstGeom>
            <a:solidFill>
              <a:srgbClr val="D0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6" name="Freeform 732">
              <a:extLst>
                <a:ext uri="{FF2B5EF4-FFF2-40B4-BE49-F238E27FC236}">
                  <a16:creationId xmlns:a16="http://schemas.microsoft.com/office/drawing/2014/main" xmlns="" id="{F10CC23D-5D4F-0C43-AB26-E5FA328EE2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3981" y="7935541"/>
              <a:ext cx="115179" cy="115179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4 h 5"/>
                <a:gd name="T4" fmla="*/ 5 w 5"/>
                <a:gd name="T5" fmla="*/ 1 h 5"/>
                <a:gd name="T6" fmla="*/ 4 w 5"/>
                <a:gd name="T7" fmla="*/ 0 h 5"/>
                <a:gd name="T8" fmla="*/ 1 w 5"/>
                <a:gd name="T9" fmla="*/ 0 h 5"/>
                <a:gd name="T10" fmla="*/ 0 w 5"/>
                <a:gd name="T11" fmla="*/ 1 h 5"/>
                <a:gd name="T12" fmla="*/ 0 w 5"/>
                <a:gd name="T13" fmla="*/ 4 h 5"/>
                <a:gd name="T14" fmla="*/ 1 w 5"/>
                <a:gd name="T15" fmla="*/ 5 h 5"/>
                <a:gd name="T16" fmla="*/ 4 w 5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4" y="5"/>
                    <a:pt x="5" y="5"/>
                    <a:pt x="5" y="4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lnTo>
                    <a:pt x="4" y="5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7" name="Freeform 733">
              <a:extLst>
                <a:ext uri="{FF2B5EF4-FFF2-40B4-BE49-F238E27FC236}">
                  <a16:creationId xmlns:a16="http://schemas.microsoft.com/office/drawing/2014/main" xmlns="" id="{C84589B3-89B1-214F-9C9E-B5A435209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3981" y="8206768"/>
              <a:ext cx="115179" cy="111463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4 h 5"/>
                <a:gd name="T4" fmla="*/ 5 w 5"/>
                <a:gd name="T5" fmla="*/ 0 h 5"/>
                <a:gd name="T6" fmla="*/ 4 w 5"/>
                <a:gd name="T7" fmla="*/ 0 h 5"/>
                <a:gd name="T8" fmla="*/ 1 w 5"/>
                <a:gd name="T9" fmla="*/ 0 h 5"/>
                <a:gd name="T10" fmla="*/ 0 w 5"/>
                <a:gd name="T11" fmla="*/ 0 h 5"/>
                <a:gd name="T12" fmla="*/ 0 w 5"/>
                <a:gd name="T13" fmla="*/ 4 h 5"/>
                <a:gd name="T14" fmla="*/ 1 w 5"/>
                <a:gd name="T15" fmla="*/ 5 h 5"/>
                <a:gd name="T16" fmla="*/ 4 w 5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4" y="5"/>
                    <a:pt x="5" y="5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lnTo>
                    <a:pt x="4" y="5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8" name="Freeform 734">
              <a:extLst>
                <a:ext uri="{FF2B5EF4-FFF2-40B4-BE49-F238E27FC236}">
                  <a16:creationId xmlns:a16="http://schemas.microsoft.com/office/drawing/2014/main" xmlns="" id="{B7C3C2BE-A4B6-D14C-A3C0-D570407B3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330" y="8073013"/>
              <a:ext cx="44585" cy="89171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4 h 4"/>
                <a:gd name="T4" fmla="*/ 2 w 2"/>
                <a:gd name="T5" fmla="*/ 1 h 4"/>
                <a:gd name="T6" fmla="*/ 1 w 2"/>
                <a:gd name="T7" fmla="*/ 0 h 4"/>
                <a:gd name="T8" fmla="*/ 0 w 2"/>
                <a:gd name="T9" fmla="*/ 0 h 4"/>
                <a:gd name="T10" fmla="*/ 0 w 2"/>
                <a:gd name="T11" fmla="*/ 1 h 4"/>
                <a:gd name="T12" fmla="*/ 0 w 2"/>
                <a:gd name="T13" fmla="*/ 4 h 4"/>
                <a:gd name="T14" fmla="*/ 0 w 2"/>
                <a:gd name="T15" fmla="*/ 4 h 4"/>
                <a:gd name="T16" fmla="*/ 1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1" y="4"/>
                    <a:pt x="2" y="4"/>
                    <a:pt x="2" y="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lnTo>
                    <a:pt x="1" y="4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9" name="Freeform 735">
              <a:extLst>
                <a:ext uri="{FF2B5EF4-FFF2-40B4-BE49-F238E27FC236}">
                  <a16:creationId xmlns:a16="http://schemas.microsoft.com/office/drawing/2014/main" xmlns="" id="{B5A122C6-71FD-4947-B6AA-9FFC5FFE0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2086" y="7712615"/>
              <a:ext cx="1984036" cy="783955"/>
            </a:xfrm>
            <a:custGeom>
              <a:avLst/>
              <a:gdLst>
                <a:gd name="T0" fmla="*/ 84 w 89"/>
                <a:gd name="T1" fmla="*/ 35 h 35"/>
                <a:gd name="T2" fmla="*/ 89 w 89"/>
                <a:gd name="T3" fmla="*/ 30 h 35"/>
                <a:gd name="T4" fmla="*/ 89 w 89"/>
                <a:gd name="T5" fmla="*/ 6 h 35"/>
                <a:gd name="T6" fmla="*/ 84 w 89"/>
                <a:gd name="T7" fmla="*/ 0 h 35"/>
                <a:gd name="T8" fmla="*/ 5 w 89"/>
                <a:gd name="T9" fmla="*/ 0 h 35"/>
                <a:gd name="T10" fmla="*/ 0 w 89"/>
                <a:gd name="T11" fmla="*/ 6 h 35"/>
                <a:gd name="T12" fmla="*/ 0 w 89"/>
                <a:gd name="T13" fmla="*/ 30 h 35"/>
                <a:gd name="T14" fmla="*/ 5 w 89"/>
                <a:gd name="T15" fmla="*/ 35 h 35"/>
                <a:gd name="T16" fmla="*/ 84 w 89"/>
                <a:gd name="T1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35">
                  <a:moveTo>
                    <a:pt x="84" y="35"/>
                  </a:moveTo>
                  <a:cubicBezTo>
                    <a:pt x="87" y="35"/>
                    <a:pt x="89" y="33"/>
                    <a:pt x="89" y="30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89" y="3"/>
                    <a:pt x="87" y="0"/>
                    <a:pt x="8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3"/>
                    <a:pt x="2" y="35"/>
                    <a:pt x="5" y="35"/>
                  </a:cubicBezTo>
                  <a:lnTo>
                    <a:pt x="84" y="35"/>
                  </a:lnTo>
                  <a:close/>
                </a:path>
              </a:pathLst>
            </a:custGeom>
            <a:solidFill>
              <a:srgbClr val="EB6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214827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/>
          <p:cNvGrpSpPr/>
          <p:nvPr/>
        </p:nvGrpSpPr>
        <p:grpSpPr>
          <a:xfrm>
            <a:off x="3627437" y="472618"/>
            <a:ext cx="15922706" cy="2956381"/>
            <a:chOff x="9342437" y="76234"/>
            <a:chExt cx="5561959" cy="1903396"/>
          </a:xfrm>
        </p:grpSpPr>
        <p:sp>
          <p:nvSpPr>
            <p:cNvPr id="182" name="TextBox 181"/>
            <p:cNvSpPr txBox="1"/>
            <p:nvPr/>
          </p:nvSpPr>
          <p:spPr>
            <a:xfrm>
              <a:off x="9342437" y="76234"/>
              <a:ext cx="5561959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400" b="1" cap="all" dirty="0">
                  <a:solidFill>
                    <a:srgbClr val="002060"/>
                  </a:solidFill>
                  <a:latin typeface="Lato Black" charset="0"/>
                  <a:ea typeface="Lato Black" charset="0"/>
                  <a:cs typeface="Lato Black" charset="0"/>
                </a:rPr>
                <a:t>Ресурсы методической и психолого-педагогической компетентности учителя</a:t>
              </a:r>
              <a:endParaRPr lang="en-US" sz="5400" b="1" cap="all" dirty="0">
                <a:solidFill>
                  <a:srgbClr val="002060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grpSp>
          <p:nvGrpSpPr>
            <p:cNvPr id="183" name="กลุ่ม 1"/>
            <p:cNvGrpSpPr/>
            <p:nvPr/>
          </p:nvGrpSpPr>
          <p:grpSpPr>
            <a:xfrm>
              <a:off x="10409237" y="1752600"/>
              <a:ext cx="3429001" cy="227030"/>
              <a:chOff x="731836" y="7607630"/>
              <a:chExt cx="3657601" cy="240970"/>
            </a:xfrm>
          </p:grpSpPr>
          <p:sp>
            <p:nvSpPr>
              <p:cNvPr id="184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5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6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7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8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9" name="Rectangle 16"/>
              <p:cNvSpPr/>
              <p:nvPr/>
            </p:nvSpPr>
            <p:spPr>
              <a:xfrm flipV="1">
                <a:off x="3845205" y="7607630"/>
                <a:ext cx="544232" cy="24097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488" name="Freeform 487"/>
          <p:cNvSpPr/>
          <p:nvPr/>
        </p:nvSpPr>
        <p:spPr>
          <a:xfrm flipH="1">
            <a:off x="19019513" y="-76199"/>
            <a:ext cx="5308692" cy="3001032"/>
          </a:xfrm>
          <a:custGeom>
            <a:avLst/>
            <a:gdLst>
              <a:gd name="connsiteX0" fmla="*/ 0 w 5854473"/>
              <a:gd name="connsiteY0" fmla="*/ 0 h 4377869"/>
              <a:gd name="connsiteX1" fmla="*/ 5854473 w 5854473"/>
              <a:gd name="connsiteY1" fmla="*/ 0 h 4377869"/>
              <a:gd name="connsiteX2" fmla="*/ 5847796 w 5854473"/>
              <a:gd name="connsiteY2" fmla="*/ 46694 h 4377869"/>
              <a:gd name="connsiteX3" fmla="*/ 5363803 w 5854473"/>
              <a:gd name="connsiteY3" fmla="*/ 489800 h 4377869"/>
              <a:gd name="connsiteX4" fmla="*/ 5307562 w 5854473"/>
              <a:gd name="connsiteY4" fmla="*/ 492640 h 4377869"/>
              <a:gd name="connsiteX5" fmla="*/ 5302433 w 5854473"/>
              <a:gd name="connsiteY5" fmla="*/ 594217 h 4377869"/>
              <a:gd name="connsiteX6" fmla="*/ 4314081 w 5854473"/>
              <a:gd name="connsiteY6" fmla="*/ 1486119 h 4377869"/>
              <a:gd name="connsiteX7" fmla="*/ 3927374 w 5854473"/>
              <a:gd name="connsiteY7" fmla="*/ 1408046 h 4377869"/>
              <a:gd name="connsiteX8" fmla="*/ 3899325 w 5854473"/>
              <a:gd name="connsiteY8" fmla="*/ 1394535 h 4377869"/>
              <a:gd name="connsiteX9" fmla="*/ 3841025 w 5854473"/>
              <a:gd name="connsiteY9" fmla="*/ 1515559 h 4377869"/>
              <a:gd name="connsiteX10" fmla="*/ 2365163 w 5854473"/>
              <a:gd name="connsiteY10" fmla="*/ 2393953 h 4377869"/>
              <a:gd name="connsiteX11" fmla="*/ 2217117 w 5854473"/>
              <a:gd name="connsiteY11" fmla="*/ 2384614 h 4377869"/>
              <a:gd name="connsiteX12" fmla="*/ 2214319 w 5854473"/>
              <a:gd name="connsiteY12" fmla="*/ 2440034 h 4377869"/>
              <a:gd name="connsiteX13" fmla="*/ 66930 w 5854473"/>
              <a:gd name="connsiteY13" fmla="*/ 4377869 h 4377869"/>
              <a:gd name="connsiteX14" fmla="*/ 0 w 5854473"/>
              <a:gd name="connsiteY14" fmla="*/ 4374490 h 4377869"/>
              <a:gd name="connsiteX15" fmla="*/ 0 w 5854473"/>
              <a:gd name="connsiteY15" fmla="*/ 0 h 437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4473" h="4377869">
                <a:moveTo>
                  <a:pt x="0" y="0"/>
                </a:moveTo>
                <a:lnTo>
                  <a:pt x="5854473" y="0"/>
                </a:lnTo>
                <a:lnTo>
                  <a:pt x="5847796" y="46694"/>
                </a:lnTo>
                <a:cubicBezTo>
                  <a:pt x="5802573" y="282718"/>
                  <a:pt x="5606510" y="465152"/>
                  <a:pt x="5363803" y="489800"/>
                </a:cubicBezTo>
                <a:lnTo>
                  <a:pt x="5307562" y="492640"/>
                </a:lnTo>
                <a:lnTo>
                  <a:pt x="5302433" y="594217"/>
                </a:lnTo>
                <a:cubicBezTo>
                  <a:pt x="5251556" y="1095185"/>
                  <a:pt x="4828472" y="1486119"/>
                  <a:pt x="4314081" y="1486119"/>
                </a:cubicBezTo>
                <a:cubicBezTo>
                  <a:pt x="4176910" y="1486119"/>
                  <a:pt x="4046232" y="1458319"/>
                  <a:pt x="3927374" y="1408046"/>
                </a:cubicBezTo>
                <a:lnTo>
                  <a:pt x="3899325" y="1394535"/>
                </a:lnTo>
                <a:lnTo>
                  <a:pt x="3841025" y="1515559"/>
                </a:lnTo>
                <a:cubicBezTo>
                  <a:pt x="3556799" y="2038770"/>
                  <a:pt x="3002460" y="2393953"/>
                  <a:pt x="2365163" y="2393953"/>
                </a:cubicBezTo>
                <a:lnTo>
                  <a:pt x="2217117" y="2384614"/>
                </a:lnTo>
                <a:lnTo>
                  <a:pt x="2214319" y="2440034"/>
                </a:lnTo>
                <a:cubicBezTo>
                  <a:pt x="2103781" y="3528487"/>
                  <a:pt x="1184547" y="4377869"/>
                  <a:pt x="66930" y="4377869"/>
                </a:cubicBezTo>
                <a:lnTo>
                  <a:pt x="0" y="437449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7" name="TextBox 376">
            <a:extLst>
              <a:ext uri="{FF2B5EF4-FFF2-40B4-BE49-F238E27FC236}">
                <a16:creationId xmlns:a16="http://schemas.microsoft.com/office/drawing/2014/main" xmlns="" id="{AFDD3D09-827C-BD44-BBC7-3E588B30634F}"/>
              </a:ext>
            </a:extLst>
          </p:cNvPr>
          <p:cNvSpPr txBox="1"/>
          <p:nvPr/>
        </p:nvSpPr>
        <p:spPr>
          <a:xfrm>
            <a:off x="1751039" y="2924833"/>
            <a:ext cx="20821595" cy="10064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b="1" dirty="0" smtClean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  <a:p>
            <a:r>
              <a:rPr lang="ru-RU" sz="5400" b="1" dirty="0" smtClean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Учитель-профессионал</a:t>
            </a:r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:</a:t>
            </a:r>
          </a:p>
          <a:p>
            <a:endParaRPr lang="ru-RU" sz="54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  <a:p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инициирует пробные действия школьников</a:t>
            </a:r>
          </a:p>
          <a:p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консультирует, корректирует действия</a:t>
            </a:r>
          </a:p>
          <a:p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ищет способы включить в работу каждого</a:t>
            </a:r>
          </a:p>
          <a:p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создает условия для приобретения жизненного опыта, выбора, ответственного поведения, </a:t>
            </a:r>
            <a:r>
              <a:rPr lang="ru-RU" sz="5400" b="1" dirty="0" err="1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саморегуляции</a:t>
            </a:r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, самостоятельной выработки жизненных ценностей</a:t>
            </a:r>
          </a:p>
          <a:p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оказывает адресную помощь</a:t>
            </a:r>
          </a:p>
          <a:p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обладает социально-психологической и коммуникативной компетентностью</a:t>
            </a:r>
          </a:p>
        </p:txBody>
      </p:sp>
      <p:grpSp>
        <p:nvGrpSpPr>
          <p:cNvPr id="836" name="Group 383">
            <a:extLst>
              <a:ext uri="{FF2B5EF4-FFF2-40B4-BE49-F238E27FC236}">
                <a16:creationId xmlns:a16="http://schemas.microsoft.com/office/drawing/2014/main" xmlns="" id="{8BC9B467-070A-D24B-8AF1-3609A2F047E3}"/>
              </a:ext>
            </a:extLst>
          </p:cNvPr>
          <p:cNvGrpSpPr/>
          <p:nvPr/>
        </p:nvGrpSpPr>
        <p:grpSpPr>
          <a:xfrm>
            <a:off x="19934237" y="12039600"/>
            <a:ext cx="833239" cy="1676400"/>
            <a:chOff x="8047037" y="2733895"/>
            <a:chExt cx="4724400" cy="9287282"/>
          </a:xfrm>
        </p:grpSpPr>
        <p:grpSp>
          <p:nvGrpSpPr>
            <p:cNvPr id="837" name="Group 384">
              <a:extLst>
                <a:ext uri="{FF2B5EF4-FFF2-40B4-BE49-F238E27FC236}">
                  <a16:creationId xmlns:a16="http://schemas.microsoft.com/office/drawing/2014/main" xmlns="" id="{8822C83E-D7CC-7046-AED8-D47E28C16977}"/>
                </a:ext>
              </a:extLst>
            </p:cNvPr>
            <p:cNvGrpSpPr/>
            <p:nvPr/>
          </p:nvGrpSpPr>
          <p:grpSpPr>
            <a:xfrm>
              <a:off x="8199437" y="3533479"/>
              <a:ext cx="4249075" cy="8487698"/>
              <a:chOff x="8199437" y="3533479"/>
              <a:chExt cx="4249075" cy="8487698"/>
            </a:xfrm>
          </p:grpSpPr>
          <p:sp>
            <p:nvSpPr>
              <p:cNvPr id="842" name="Freeform 684">
                <a:extLst>
                  <a:ext uri="{FF2B5EF4-FFF2-40B4-BE49-F238E27FC236}">
                    <a16:creationId xmlns:a16="http://schemas.microsoft.com/office/drawing/2014/main" xmlns="" id="{C8F58E4D-2B14-5748-8F75-ECD55BDFB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3020" y="8915400"/>
                <a:ext cx="712935" cy="1454553"/>
              </a:xfrm>
              <a:custGeom>
                <a:avLst/>
                <a:gdLst>
                  <a:gd name="T0" fmla="*/ 22 w 29"/>
                  <a:gd name="T1" fmla="*/ 28 h 59"/>
                  <a:gd name="T2" fmla="*/ 26 w 29"/>
                  <a:gd name="T3" fmla="*/ 34 h 59"/>
                  <a:gd name="T4" fmla="*/ 26 w 29"/>
                  <a:gd name="T5" fmla="*/ 43 h 59"/>
                  <a:gd name="T6" fmla="*/ 21 w 29"/>
                  <a:gd name="T7" fmla="*/ 37 h 59"/>
                  <a:gd name="T8" fmla="*/ 20 w 29"/>
                  <a:gd name="T9" fmla="*/ 54 h 59"/>
                  <a:gd name="T10" fmla="*/ 8 w 29"/>
                  <a:gd name="T11" fmla="*/ 28 h 59"/>
                  <a:gd name="T12" fmla="*/ 22 w 29"/>
                  <a:gd name="T13" fmla="*/ 2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59">
                    <a:moveTo>
                      <a:pt x="22" y="28"/>
                    </a:moveTo>
                    <a:cubicBezTo>
                      <a:pt x="22" y="28"/>
                      <a:pt x="24" y="31"/>
                      <a:pt x="26" y="34"/>
                    </a:cubicBezTo>
                    <a:cubicBezTo>
                      <a:pt x="29" y="37"/>
                      <a:pt x="27" y="42"/>
                      <a:pt x="26" y="43"/>
                    </a:cubicBezTo>
                    <a:cubicBezTo>
                      <a:pt x="26" y="45"/>
                      <a:pt x="22" y="48"/>
                      <a:pt x="21" y="37"/>
                    </a:cubicBezTo>
                    <a:cubicBezTo>
                      <a:pt x="21" y="27"/>
                      <a:pt x="22" y="51"/>
                      <a:pt x="20" y="54"/>
                    </a:cubicBezTo>
                    <a:cubicBezTo>
                      <a:pt x="14" y="59"/>
                      <a:pt x="0" y="55"/>
                      <a:pt x="8" y="28"/>
                    </a:cubicBezTo>
                    <a:cubicBezTo>
                      <a:pt x="15" y="0"/>
                      <a:pt x="20" y="24"/>
                      <a:pt x="22" y="28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3" name="Freeform 685">
                <a:extLst>
                  <a:ext uri="{FF2B5EF4-FFF2-40B4-BE49-F238E27FC236}">
                    <a16:creationId xmlns:a16="http://schemas.microsoft.com/office/drawing/2014/main" xmlns="" id="{8E30A32F-07AD-B74B-8C0B-BA77C04D7F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60175" y="8915400"/>
                <a:ext cx="688351" cy="1454553"/>
              </a:xfrm>
              <a:custGeom>
                <a:avLst/>
                <a:gdLst>
                  <a:gd name="T0" fmla="*/ 7 w 28"/>
                  <a:gd name="T1" fmla="*/ 28 h 59"/>
                  <a:gd name="T2" fmla="*/ 2 w 28"/>
                  <a:gd name="T3" fmla="*/ 34 h 59"/>
                  <a:gd name="T4" fmla="*/ 2 w 28"/>
                  <a:gd name="T5" fmla="*/ 43 h 59"/>
                  <a:gd name="T6" fmla="*/ 8 w 28"/>
                  <a:gd name="T7" fmla="*/ 37 h 59"/>
                  <a:gd name="T8" fmla="*/ 9 w 28"/>
                  <a:gd name="T9" fmla="*/ 54 h 59"/>
                  <a:gd name="T10" fmla="*/ 21 w 28"/>
                  <a:gd name="T11" fmla="*/ 28 h 59"/>
                  <a:gd name="T12" fmla="*/ 7 w 28"/>
                  <a:gd name="T13" fmla="*/ 2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59">
                    <a:moveTo>
                      <a:pt x="7" y="28"/>
                    </a:moveTo>
                    <a:cubicBezTo>
                      <a:pt x="7" y="28"/>
                      <a:pt x="5" y="31"/>
                      <a:pt x="2" y="34"/>
                    </a:cubicBezTo>
                    <a:cubicBezTo>
                      <a:pt x="0" y="37"/>
                      <a:pt x="2" y="42"/>
                      <a:pt x="2" y="43"/>
                    </a:cubicBezTo>
                    <a:cubicBezTo>
                      <a:pt x="3" y="45"/>
                      <a:pt x="7" y="48"/>
                      <a:pt x="8" y="37"/>
                    </a:cubicBezTo>
                    <a:cubicBezTo>
                      <a:pt x="8" y="27"/>
                      <a:pt x="6" y="51"/>
                      <a:pt x="9" y="54"/>
                    </a:cubicBezTo>
                    <a:cubicBezTo>
                      <a:pt x="14" y="59"/>
                      <a:pt x="28" y="55"/>
                      <a:pt x="21" y="28"/>
                    </a:cubicBezTo>
                    <a:cubicBezTo>
                      <a:pt x="13" y="0"/>
                      <a:pt x="9" y="24"/>
                      <a:pt x="7" y="28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4" name="Freeform 686">
                <a:extLst>
                  <a:ext uri="{FF2B5EF4-FFF2-40B4-BE49-F238E27FC236}">
                    <a16:creationId xmlns:a16="http://schemas.microsoft.com/office/drawing/2014/main" xmlns="" id="{BCE96B25-83CB-7549-9032-56E30CBB2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23034" y="11500814"/>
                <a:ext cx="1155446" cy="520363"/>
              </a:xfrm>
              <a:custGeom>
                <a:avLst/>
                <a:gdLst>
                  <a:gd name="T0" fmla="*/ 46 w 47"/>
                  <a:gd name="T1" fmla="*/ 0 h 21"/>
                  <a:gd name="T2" fmla="*/ 44 w 47"/>
                  <a:gd name="T3" fmla="*/ 16 h 21"/>
                  <a:gd name="T4" fmla="*/ 7 w 47"/>
                  <a:gd name="T5" fmla="*/ 11 h 21"/>
                  <a:gd name="T6" fmla="*/ 21 w 47"/>
                  <a:gd name="T7" fmla="*/ 0 h 21"/>
                  <a:gd name="T8" fmla="*/ 46 w 47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21">
                    <a:moveTo>
                      <a:pt x="46" y="0"/>
                    </a:moveTo>
                    <a:cubicBezTo>
                      <a:pt x="46" y="0"/>
                      <a:pt x="47" y="15"/>
                      <a:pt x="44" y="16"/>
                    </a:cubicBezTo>
                    <a:cubicBezTo>
                      <a:pt x="42" y="17"/>
                      <a:pt x="0" y="21"/>
                      <a:pt x="7" y="11"/>
                    </a:cubicBezTo>
                    <a:cubicBezTo>
                      <a:pt x="15" y="1"/>
                      <a:pt x="21" y="6"/>
                      <a:pt x="21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600D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5" name="Rectangle 687">
                <a:extLst>
                  <a:ext uri="{FF2B5EF4-FFF2-40B4-BE49-F238E27FC236}">
                    <a16:creationId xmlns:a16="http://schemas.microsoft.com/office/drawing/2014/main" xmlns="" id="{3E50B638-92C2-E64F-A2ED-D29192FD80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90131" y="11082887"/>
                <a:ext cx="663767" cy="467095"/>
              </a:xfrm>
              <a:prstGeom prst="rect">
                <a:avLst/>
              </a:prstGeom>
              <a:solidFill>
                <a:srgbClr val="81B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6" name="Freeform 688">
                <a:extLst>
                  <a:ext uri="{FF2B5EF4-FFF2-40B4-BE49-F238E27FC236}">
                    <a16:creationId xmlns:a16="http://schemas.microsoft.com/office/drawing/2014/main" xmlns="" id="{E7F0427A-23CE-B742-942A-D383B1BFD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75153" y="11500814"/>
                <a:ext cx="1155446" cy="520363"/>
              </a:xfrm>
              <a:custGeom>
                <a:avLst/>
                <a:gdLst>
                  <a:gd name="T0" fmla="*/ 1 w 47"/>
                  <a:gd name="T1" fmla="*/ 0 h 21"/>
                  <a:gd name="T2" fmla="*/ 3 w 47"/>
                  <a:gd name="T3" fmla="*/ 16 h 21"/>
                  <a:gd name="T4" fmla="*/ 40 w 47"/>
                  <a:gd name="T5" fmla="*/ 11 h 21"/>
                  <a:gd name="T6" fmla="*/ 26 w 47"/>
                  <a:gd name="T7" fmla="*/ 0 h 21"/>
                  <a:gd name="T8" fmla="*/ 1 w 47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21">
                    <a:moveTo>
                      <a:pt x="1" y="0"/>
                    </a:moveTo>
                    <a:cubicBezTo>
                      <a:pt x="1" y="0"/>
                      <a:pt x="0" y="15"/>
                      <a:pt x="3" y="16"/>
                    </a:cubicBezTo>
                    <a:cubicBezTo>
                      <a:pt x="5" y="17"/>
                      <a:pt x="47" y="21"/>
                      <a:pt x="40" y="11"/>
                    </a:cubicBezTo>
                    <a:cubicBezTo>
                      <a:pt x="32" y="1"/>
                      <a:pt x="26" y="6"/>
                      <a:pt x="26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600D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7" name="Rectangle 689">
                <a:extLst>
                  <a:ext uri="{FF2B5EF4-FFF2-40B4-BE49-F238E27FC236}">
                    <a16:creationId xmlns:a16="http://schemas.microsoft.com/office/drawing/2014/main" xmlns="" id="{4BD84C8E-1F94-5748-A1B3-8C65F1F9D9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75153" y="11082887"/>
                <a:ext cx="663767" cy="467095"/>
              </a:xfrm>
              <a:prstGeom prst="rect">
                <a:avLst/>
              </a:prstGeom>
              <a:solidFill>
                <a:srgbClr val="81B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8" name="Rectangle 690">
                <a:extLst>
                  <a:ext uri="{FF2B5EF4-FFF2-40B4-BE49-F238E27FC236}">
                    <a16:creationId xmlns:a16="http://schemas.microsoft.com/office/drawing/2014/main" xmlns="" id="{F2BCF916-0BD4-3041-801A-58D75DF89C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60554" y="6944587"/>
                <a:ext cx="762102" cy="1081694"/>
              </a:xfrm>
              <a:prstGeom prst="rect">
                <a:avLst/>
              </a:pr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9" name="Freeform 691">
                <a:extLst>
                  <a:ext uri="{FF2B5EF4-FFF2-40B4-BE49-F238E27FC236}">
                    <a16:creationId xmlns:a16="http://schemas.microsoft.com/office/drawing/2014/main" xmlns="" id="{12C33FAA-95B3-0E4C-91FB-1E14D9780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06771" y="7165842"/>
                <a:ext cx="3318835" cy="4015381"/>
              </a:xfrm>
              <a:custGeom>
                <a:avLst/>
                <a:gdLst>
                  <a:gd name="T0" fmla="*/ 135 w 135"/>
                  <a:gd name="T1" fmla="*/ 100 h 163"/>
                  <a:gd name="T2" fmla="*/ 120 w 135"/>
                  <a:gd name="T3" fmla="*/ 32 h 163"/>
                  <a:gd name="T4" fmla="*/ 84 w 135"/>
                  <a:gd name="T5" fmla="*/ 8 h 163"/>
                  <a:gd name="T6" fmla="*/ 68 w 135"/>
                  <a:gd name="T7" fmla="*/ 30 h 163"/>
                  <a:gd name="T8" fmla="*/ 52 w 135"/>
                  <a:gd name="T9" fmla="*/ 8 h 163"/>
                  <a:gd name="T10" fmla="*/ 15 w 135"/>
                  <a:gd name="T11" fmla="*/ 32 h 163"/>
                  <a:gd name="T12" fmla="*/ 0 w 135"/>
                  <a:gd name="T13" fmla="*/ 100 h 163"/>
                  <a:gd name="T14" fmla="*/ 24 w 135"/>
                  <a:gd name="T15" fmla="*/ 102 h 163"/>
                  <a:gd name="T16" fmla="*/ 31 w 135"/>
                  <a:gd name="T17" fmla="*/ 73 h 163"/>
                  <a:gd name="T18" fmla="*/ 26 w 135"/>
                  <a:gd name="T19" fmla="*/ 163 h 163"/>
                  <a:gd name="T20" fmla="*/ 68 w 135"/>
                  <a:gd name="T21" fmla="*/ 163 h 163"/>
                  <a:gd name="T22" fmla="*/ 109 w 135"/>
                  <a:gd name="T23" fmla="*/ 163 h 163"/>
                  <a:gd name="T24" fmla="*/ 105 w 135"/>
                  <a:gd name="T25" fmla="*/ 73 h 163"/>
                  <a:gd name="T26" fmla="*/ 112 w 135"/>
                  <a:gd name="T27" fmla="*/ 102 h 163"/>
                  <a:gd name="T28" fmla="*/ 135 w 135"/>
                  <a:gd name="T29" fmla="*/ 10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5" h="163">
                    <a:moveTo>
                      <a:pt x="135" y="100"/>
                    </a:moveTo>
                    <a:cubicBezTo>
                      <a:pt x="135" y="100"/>
                      <a:pt x="126" y="63"/>
                      <a:pt x="120" y="32"/>
                    </a:cubicBezTo>
                    <a:cubicBezTo>
                      <a:pt x="115" y="0"/>
                      <a:pt x="84" y="8"/>
                      <a:pt x="84" y="8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2" y="8"/>
                      <a:pt x="21" y="0"/>
                      <a:pt x="15" y="32"/>
                    </a:cubicBezTo>
                    <a:cubicBezTo>
                      <a:pt x="10" y="63"/>
                      <a:pt x="0" y="100"/>
                      <a:pt x="0" y="100"/>
                    </a:cubicBezTo>
                    <a:cubicBezTo>
                      <a:pt x="24" y="102"/>
                      <a:pt x="24" y="102"/>
                      <a:pt x="24" y="102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26" y="163"/>
                      <a:pt x="26" y="163"/>
                      <a:pt x="26" y="163"/>
                    </a:cubicBezTo>
                    <a:cubicBezTo>
                      <a:pt x="68" y="163"/>
                      <a:pt x="68" y="163"/>
                      <a:pt x="68" y="163"/>
                    </a:cubicBezTo>
                    <a:cubicBezTo>
                      <a:pt x="109" y="163"/>
                      <a:pt x="109" y="163"/>
                      <a:pt x="109" y="163"/>
                    </a:cubicBezTo>
                    <a:cubicBezTo>
                      <a:pt x="105" y="73"/>
                      <a:pt x="105" y="73"/>
                      <a:pt x="105" y="73"/>
                    </a:cubicBezTo>
                    <a:cubicBezTo>
                      <a:pt x="112" y="102"/>
                      <a:pt x="112" y="102"/>
                      <a:pt x="112" y="102"/>
                    </a:cubicBezTo>
                    <a:lnTo>
                      <a:pt x="135" y="100"/>
                    </a:lnTo>
                    <a:close/>
                  </a:path>
                </a:pathLst>
              </a:custGeom>
              <a:solidFill>
                <a:srgbClr val="414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0" name="Freeform 692">
                <a:extLst>
                  <a:ext uri="{FF2B5EF4-FFF2-40B4-BE49-F238E27FC236}">
                    <a16:creationId xmlns:a16="http://schemas.microsoft.com/office/drawing/2014/main" xmlns="" id="{E3770F49-FA92-E74E-A5A3-39F13AB689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7634" y="7337930"/>
                <a:ext cx="1081694" cy="835854"/>
              </a:xfrm>
              <a:custGeom>
                <a:avLst/>
                <a:gdLst>
                  <a:gd name="T0" fmla="*/ 41 w 44"/>
                  <a:gd name="T1" fmla="*/ 0 h 34"/>
                  <a:gd name="T2" fmla="*/ 22 w 44"/>
                  <a:gd name="T3" fmla="*/ 27 h 34"/>
                  <a:gd name="T4" fmla="*/ 3 w 44"/>
                  <a:gd name="T5" fmla="*/ 0 h 34"/>
                  <a:gd name="T6" fmla="*/ 0 w 44"/>
                  <a:gd name="T7" fmla="*/ 0 h 34"/>
                  <a:gd name="T8" fmla="*/ 22 w 44"/>
                  <a:gd name="T9" fmla="*/ 34 h 34"/>
                  <a:gd name="T10" fmla="*/ 44 w 44"/>
                  <a:gd name="T11" fmla="*/ 0 h 34"/>
                  <a:gd name="T12" fmla="*/ 41 w 44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34">
                    <a:moveTo>
                      <a:pt x="41" y="0"/>
                    </a:moveTo>
                    <a:cubicBezTo>
                      <a:pt x="22" y="27"/>
                      <a:pt x="22" y="27"/>
                      <a:pt x="22" y="27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3" y="0"/>
                      <a:pt x="41" y="0"/>
                      <a:pt x="41" y="0"/>
                    </a:cubicBez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1" name="Freeform 693">
                <a:extLst>
                  <a:ext uri="{FF2B5EF4-FFF2-40B4-BE49-F238E27FC236}">
                    <a16:creationId xmlns:a16="http://schemas.microsoft.com/office/drawing/2014/main" xmlns="" id="{0CE4CEA5-2C44-3440-91CF-B53EA016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71825" y="9603751"/>
                <a:ext cx="1376703" cy="1208713"/>
              </a:xfrm>
              <a:custGeom>
                <a:avLst/>
                <a:gdLst>
                  <a:gd name="T0" fmla="*/ 1 w 56"/>
                  <a:gd name="T1" fmla="*/ 38 h 49"/>
                  <a:gd name="T2" fmla="*/ 48 w 56"/>
                  <a:gd name="T3" fmla="*/ 0 h 49"/>
                  <a:gd name="T4" fmla="*/ 56 w 56"/>
                  <a:gd name="T5" fmla="*/ 11 h 49"/>
                  <a:gd name="T6" fmla="*/ 10 w 56"/>
                  <a:gd name="T7" fmla="*/ 49 h 49"/>
                  <a:gd name="T8" fmla="*/ 1 w 56"/>
                  <a:gd name="T9" fmla="*/ 3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49">
                    <a:moveTo>
                      <a:pt x="1" y="38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7" y="10"/>
                      <a:pt x="56" y="11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0" y="49"/>
                      <a:pt x="0" y="47"/>
                      <a:pt x="1" y="3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2" name="Freeform 694">
                <a:extLst>
                  <a:ext uri="{FF2B5EF4-FFF2-40B4-BE49-F238E27FC236}">
                    <a16:creationId xmlns:a16="http://schemas.microsoft.com/office/drawing/2014/main" xmlns="" id="{E400BFC8-B397-0B49-A42F-2254C5E531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63504" y="10046262"/>
                <a:ext cx="368759" cy="397441"/>
              </a:xfrm>
              <a:custGeom>
                <a:avLst/>
                <a:gdLst>
                  <a:gd name="T0" fmla="*/ 5 w 15"/>
                  <a:gd name="T1" fmla="*/ 0 h 16"/>
                  <a:gd name="T2" fmla="*/ 15 w 15"/>
                  <a:gd name="T3" fmla="*/ 12 h 16"/>
                  <a:gd name="T4" fmla="*/ 9 w 15"/>
                  <a:gd name="T5" fmla="*/ 16 h 16"/>
                  <a:gd name="T6" fmla="*/ 0 w 15"/>
                  <a:gd name="T7" fmla="*/ 4 h 16"/>
                  <a:gd name="T8" fmla="*/ 5 w 15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5" y="0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1" y="14"/>
                      <a:pt x="0" y="4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3" name="Freeform 695">
                <a:extLst>
                  <a:ext uri="{FF2B5EF4-FFF2-40B4-BE49-F238E27FC236}">
                    <a16:creationId xmlns:a16="http://schemas.microsoft.com/office/drawing/2014/main" xmlns="" id="{1B17E004-3B6F-314A-A6FB-8C8960DD58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33927" y="10320785"/>
                <a:ext cx="295007" cy="196672"/>
              </a:xfrm>
              <a:custGeom>
                <a:avLst/>
                <a:gdLst>
                  <a:gd name="T0" fmla="*/ 0 w 12"/>
                  <a:gd name="T1" fmla="*/ 1 h 8"/>
                  <a:gd name="T2" fmla="*/ 12 w 12"/>
                  <a:gd name="T3" fmla="*/ 8 h 8"/>
                  <a:gd name="T4" fmla="*/ 10 w 12"/>
                  <a:gd name="T5" fmla="*/ 0 h 8"/>
                  <a:gd name="T6" fmla="*/ 0 w 12"/>
                  <a:gd name="T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8">
                    <a:moveTo>
                      <a:pt x="0" y="1"/>
                    </a:moveTo>
                    <a:cubicBezTo>
                      <a:pt x="0" y="1"/>
                      <a:pt x="12" y="8"/>
                      <a:pt x="12" y="8"/>
                    </a:cubicBezTo>
                    <a:cubicBezTo>
                      <a:pt x="10" y="0"/>
                      <a:pt x="10" y="0"/>
                      <a:pt x="1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4" name="Freeform 696">
                <a:extLst>
                  <a:ext uri="{FF2B5EF4-FFF2-40B4-BE49-F238E27FC236}">
                    <a16:creationId xmlns:a16="http://schemas.microsoft.com/office/drawing/2014/main" xmlns="" id="{6AE26A10-E47A-3E42-8587-088BA20558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33927" y="10345369"/>
                <a:ext cx="172088" cy="295007"/>
              </a:xfrm>
              <a:custGeom>
                <a:avLst/>
                <a:gdLst>
                  <a:gd name="T0" fmla="*/ 42 w 42"/>
                  <a:gd name="T1" fmla="*/ 66 h 72"/>
                  <a:gd name="T2" fmla="*/ 0 w 42"/>
                  <a:gd name="T3" fmla="*/ 0 h 72"/>
                  <a:gd name="T4" fmla="*/ 0 w 42"/>
                  <a:gd name="T5" fmla="*/ 66 h 72"/>
                  <a:gd name="T6" fmla="*/ 42 w 42"/>
                  <a:gd name="T7" fmla="*/ 72 h 72"/>
                  <a:gd name="T8" fmla="*/ 42 w 42"/>
                  <a:gd name="T9" fmla="*/ 6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72">
                    <a:moveTo>
                      <a:pt x="42" y="66"/>
                    </a:moveTo>
                    <a:lnTo>
                      <a:pt x="0" y="0"/>
                    </a:lnTo>
                    <a:lnTo>
                      <a:pt x="0" y="66"/>
                    </a:lnTo>
                    <a:lnTo>
                      <a:pt x="42" y="72"/>
                    </a:lnTo>
                    <a:lnTo>
                      <a:pt x="42" y="66"/>
                    </a:ln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5" name="Freeform 697">
                <a:extLst>
                  <a:ext uri="{FF2B5EF4-FFF2-40B4-BE49-F238E27FC236}">
                    <a16:creationId xmlns:a16="http://schemas.microsoft.com/office/drawing/2014/main" xmlns="" id="{D1E614BE-04AE-5641-B3E7-E92F04E891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51856" y="9603751"/>
                <a:ext cx="196672" cy="295007"/>
              </a:xfrm>
              <a:custGeom>
                <a:avLst/>
                <a:gdLst>
                  <a:gd name="T0" fmla="*/ 0 w 8"/>
                  <a:gd name="T1" fmla="*/ 0 h 12"/>
                  <a:gd name="T2" fmla="*/ 8 w 8"/>
                  <a:gd name="T3" fmla="*/ 11 h 12"/>
                  <a:gd name="T4" fmla="*/ 0 w 8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2">
                    <a:moveTo>
                      <a:pt x="0" y="0"/>
                    </a:moveTo>
                    <a:cubicBezTo>
                      <a:pt x="0" y="0"/>
                      <a:pt x="8" y="1"/>
                      <a:pt x="8" y="11"/>
                    </a:cubicBezTo>
                    <a:cubicBezTo>
                      <a:pt x="8" y="11"/>
                      <a:pt x="0" y="12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6" name="Freeform 698">
                <a:extLst>
                  <a:ext uri="{FF2B5EF4-FFF2-40B4-BE49-F238E27FC236}">
                    <a16:creationId xmlns:a16="http://schemas.microsoft.com/office/drawing/2014/main" xmlns="" id="{E2726333-DCD4-3C45-99C4-95AAD6F2E8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60175" y="9677503"/>
                <a:ext cx="245840" cy="422025"/>
              </a:xfrm>
              <a:custGeom>
                <a:avLst/>
                <a:gdLst>
                  <a:gd name="T0" fmla="*/ 8 w 10"/>
                  <a:gd name="T1" fmla="*/ 7 h 17"/>
                  <a:gd name="T2" fmla="*/ 2 w 10"/>
                  <a:gd name="T3" fmla="*/ 3 h 17"/>
                  <a:gd name="T4" fmla="*/ 2 w 10"/>
                  <a:gd name="T5" fmla="*/ 12 h 17"/>
                  <a:gd name="T6" fmla="*/ 8 w 10"/>
                  <a:gd name="T7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7">
                    <a:moveTo>
                      <a:pt x="8" y="7"/>
                    </a:moveTo>
                    <a:cubicBezTo>
                      <a:pt x="10" y="5"/>
                      <a:pt x="5" y="0"/>
                      <a:pt x="2" y="3"/>
                    </a:cubicBezTo>
                    <a:cubicBezTo>
                      <a:pt x="0" y="6"/>
                      <a:pt x="2" y="11"/>
                      <a:pt x="2" y="12"/>
                    </a:cubicBezTo>
                    <a:cubicBezTo>
                      <a:pt x="3" y="14"/>
                      <a:pt x="7" y="17"/>
                      <a:pt x="8" y="7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7" name="Freeform 699">
                <a:extLst>
                  <a:ext uri="{FF2B5EF4-FFF2-40B4-BE49-F238E27FC236}">
                    <a16:creationId xmlns:a16="http://schemas.microsoft.com/office/drawing/2014/main" xmlns="" id="{137293E8-1D8A-364D-B9EB-A4D9770822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1431" y="10124113"/>
                <a:ext cx="319591" cy="196672"/>
              </a:xfrm>
              <a:custGeom>
                <a:avLst/>
                <a:gdLst>
                  <a:gd name="T0" fmla="*/ 8 w 13"/>
                  <a:gd name="T1" fmla="*/ 0 h 8"/>
                  <a:gd name="T2" fmla="*/ 0 w 13"/>
                  <a:gd name="T3" fmla="*/ 5 h 8"/>
                  <a:gd name="T4" fmla="*/ 13 w 13"/>
                  <a:gd name="T5" fmla="*/ 0 h 8"/>
                  <a:gd name="T6" fmla="*/ 8 w 1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8">
                    <a:moveTo>
                      <a:pt x="8" y="0"/>
                    </a:moveTo>
                    <a:cubicBezTo>
                      <a:pt x="5" y="1"/>
                      <a:pt x="2" y="2"/>
                      <a:pt x="0" y="5"/>
                    </a:cubicBezTo>
                    <a:cubicBezTo>
                      <a:pt x="4" y="8"/>
                      <a:pt x="10" y="7"/>
                      <a:pt x="13" y="0"/>
                    </a:cubicBezTo>
                    <a:cubicBezTo>
                      <a:pt x="11" y="0"/>
                      <a:pt x="9" y="0"/>
                      <a:pt x="8" y="0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58" name="Freeform 1213">
                <a:extLst>
                  <a:ext uri="{FF2B5EF4-FFF2-40B4-BE49-F238E27FC236}">
                    <a16:creationId xmlns:a16="http://schemas.microsoft.com/office/drawing/2014/main" xmlns="" id="{841D7F6C-AD8F-7141-B451-DE73DBDA9E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09102" y="6669086"/>
                <a:ext cx="794811" cy="848957"/>
              </a:xfrm>
              <a:custGeom>
                <a:avLst/>
                <a:gdLst>
                  <a:gd name="T0" fmla="*/ 3 w 28"/>
                  <a:gd name="T1" fmla="*/ 12 h 33"/>
                  <a:gd name="T2" fmla="*/ 7 w 28"/>
                  <a:gd name="T3" fmla="*/ 30 h 33"/>
                  <a:gd name="T4" fmla="*/ 25 w 28"/>
                  <a:gd name="T5" fmla="*/ 27 h 33"/>
                  <a:gd name="T6" fmla="*/ 28 w 28"/>
                  <a:gd name="T7" fmla="*/ 15 h 33"/>
                  <a:gd name="T8" fmla="*/ 3 w 28"/>
                  <a:gd name="T9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3">
                    <a:moveTo>
                      <a:pt x="3" y="12"/>
                    </a:moveTo>
                    <a:cubicBezTo>
                      <a:pt x="0" y="18"/>
                      <a:pt x="2" y="26"/>
                      <a:pt x="7" y="30"/>
                    </a:cubicBezTo>
                    <a:cubicBezTo>
                      <a:pt x="13" y="33"/>
                      <a:pt x="21" y="32"/>
                      <a:pt x="25" y="27"/>
                    </a:cubicBezTo>
                    <a:cubicBezTo>
                      <a:pt x="28" y="23"/>
                      <a:pt x="28" y="19"/>
                      <a:pt x="28" y="15"/>
                    </a:cubicBezTo>
                    <a:cubicBezTo>
                      <a:pt x="28" y="0"/>
                      <a:pt x="9" y="1"/>
                      <a:pt x="3" y="12"/>
                    </a:cubicBezTo>
                    <a:close/>
                  </a:path>
                </a:pathLst>
              </a:custGeom>
              <a:solidFill>
                <a:srgbClr val="D5967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grpSp>
            <p:nvGrpSpPr>
              <p:cNvPr id="859" name="Group 406">
                <a:extLst>
                  <a:ext uri="{FF2B5EF4-FFF2-40B4-BE49-F238E27FC236}">
                    <a16:creationId xmlns:a16="http://schemas.microsoft.com/office/drawing/2014/main" xmlns="" id="{B6E74F91-949B-A349-8F74-B3AA4E2501EE}"/>
                  </a:ext>
                </a:extLst>
              </p:cNvPr>
              <p:cNvGrpSpPr/>
              <p:nvPr/>
            </p:nvGrpSpPr>
            <p:grpSpPr>
              <a:xfrm>
                <a:off x="8199437" y="3533479"/>
                <a:ext cx="4249075" cy="3781721"/>
                <a:chOff x="3398837" y="2728079"/>
                <a:chExt cx="5720162" cy="5091004"/>
              </a:xfrm>
            </p:grpSpPr>
            <p:sp>
              <p:nvSpPr>
                <p:cNvPr id="860" name="Freeform 1213">
                  <a:extLst>
                    <a:ext uri="{FF2B5EF4-FFF2-40B4-BE49-F238E27FC236}">
                      <a16:creationId xmlns:a16="http://schemas.microsoft.com/office/drawing/2014/main" xmlns="" id="{3DFEFFD6-D4CB-EA49-A610-1E004F45B8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1266" y="5325530"/>
                  <a:ext cx="975489" cy="1142878"/>
                </a:xfrm>
                <a:custGeom>
                  <a:avLst/>
                  <a:gdLst>
                    <a:gd name="T0" fmla="*/ 3 w 28"/>
                    <a:gd name="T1" fmla="*/ 12 h 33"/>
                    <a:gd name="T2" fmla="*/ 7 w 28"/>
                    <a:gd name="T3" fmla="*/ 30 h 33"/>
                    <a:gd name="T4" fmla="*/ 25 w 28"/>
                    <a:gd name="T5" fmla="*/ 27 h 33"/>
                    <a:gd name="T6" fmla="*/ 28 w 28"/>
                    <a:gd name="T7" fmla="*/ 15 h 33"/>
                    <a:gd name="T8" fmla="*/ 3 w 28"/>
                    <a:gd name="T9" fmla="*/ 12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33">
                      <a:moveTo>
                        <a:pt x="3" y="12"/>
                      </a:moveTo>
                      <a:cubicBezTo>
                        <a:pt x="0" y="18"/>
                        <a:pt x="2" y="26"/>
                        <a:pt x="7" y="30"/>
                      </a:cubicBezTo>
                      <a:cubicBezTo>
                        <a:pt x="13" y="33"/>
                        <a:pt x="21" y="32"/>
                        <a:pt x="25" y="27"/>
                      </a:cubicBezTo>
                      <a:cubicBezTo>
                        <a:pt x="28" y="23"/>
                        <a:pt x="28" y="19"/>
                        <a:pt x="28" y="15"/>
                      </a:cubicBezTo>
                      <a:cubicBezTo>
                        <a:pt x="28" y="0"/>
                        <a:pt x="9" y="1"/>
                        <a:pt x="3" y="12"/>
                      </a:cubicBezTo>
                      <a:close/>
                    </a:path>
                  </a:pathLst>
                </a:custGeom>
                <a:solidFill>
                  <a:srgbClr val="EBA8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861" name="Freeform 1214">
                  <a:extLst>
                    <a:ext uri="{FF2B5EF4-FFF2-40B4-BE49-F238E27FC236}">
                      <a16:creationId xmlns:a16="http://schemas.microsoft.com/office/drawing/2014/main" xmlns="" id="{F3289EA3-D764-784D-9505-B1416B3ADD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58730" y="5775755"/>
                  <a:ext cx="242429" cy="415592"/>
                </a:xfrm>
                <a:custGeom>
                  <a:avLst/>
                  <a:gdLst>
                    <a:gd name="T0" fmla="*/ 5 w 7"/>
                    <a:gd name="T1" fmla="*/ 2 h 12"/>
                    <a:gd name="T2" fmla="*/ 1 w 7"/>
                    <a:gd name="T3" fmla="*/ 5 h 12"/>
                    <a:gd name="T4" fmla="*/ 2 w 7"/>
                    <a:gd name="T5" fmla="*/ 9 h 12"/>
                    <a:gd name="T6" fmla="*/ 7 w 7"/>
                    <a:gd name="T7" fmla="*/ 9 h 12"/>
                    <a:gd name="T8" fmla="*/ 5 w 7"/>
                    <a:gd name="T9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12">
                      <a:moveTo>
                        <a:pt x="5" y="2"/>
                      </a:moveTo>
                      <a:cubicBezTo>
                        <a:pt x="3" y="0"/>
                        <a:pt x="0" y="2"/>
                        <a:pt x="1" y="5"/>
                      </a:cubicBezTo>
                      <a:cubicBezTo>
                        <a:pt x="2" y="6"/>
                        <a:pt x="3" y="8"/>
                        <a:pt x="2" y="9"/>
                      </a:cubicBezTo>
                      <a:cubicBezTo>
                        <a:pt x="2" y="12"/>
                        <a:pt x="6" y="12"/>
                        <a:pt x="7" y="9"/>
                      </a:cubicBezTo>
                      <a:cubicBezTo>
                        <a:pt x="7" y="7"/>
                        <a:pt x="6" y="4"/>
                        <a:pt x="5" y="2"/>
                      </a:cubicBezTo>
                      <a:close/>
                    </a:path>
                  </a:pathLst>
                </a:custGeom>
                <a:solidFill>
                  <a:srgbClr val="DA73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862" name="Freeform 1224">
                  <a:extLst>
                    <a:ext uri="{FF2B5EF4-FFF2-40B4-BE49-F238E27FC236}">
                      <a16:creationId xmlns:a16="http://schemas.microsoft.com/office/drawing/2014/main" xmlns="" id="{58785079-0403-8B47-B5EB-5F101A4D0E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6526" y="3524631"/>
                  <a:ext cx="4363717" cy="4294452"/>
                </a:xfrm>
                <a:custGeom>
                  <a:avLst/>
                  <a:gdLst>
                    <a:gd name="T0" fmla="*/ 122 w 126"/>
                    <a:gd name="T1" fmla="*/ 35 h 124"/>
                    <a:gd name="T2" fmla="*/ 121 w 126"/>
                    <a:gd name="T3" fmla="*/ 74 h 124"/>
                    <a:gd name="T4" fmla="*/ 96 w 126"/>
                    <a:gd name="T5" fmla="*/ 112 h 124"/>
                    <a:gd name="T6" fmla="*/ 45 w 126"/>
                    <a:gd name="T7" fmla="*/ 118 h 124"/>
                    <a:gd name="T8" fmla="*/ 6 w 126"/>
                    <a:gd name="T9" fmla="*/ 76 h 124"/>
                    <a:gd name="T10" fmla="*/ 7 w 126"/>
                    <a:gd name="T11" fmla="*/ 34 h 124"/>
                    <a:gd name="T12" fmla="*/ 97 w 126"/>
                    <a:gd name="T13" fmla="*/ 11 h 124"/>
                    <a:gd name="T14" fmla="*/ 122 w 126"/>
                    <a:gd name="T15" fmla="*/ 35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6" h="124">
                      <a:moveTo>
                        <a:pt x="122" y="35"/>
                      </a:moveTo>
                      <a:cubicBezTo>
                        <a:pt x="126" y="47"/>
                        <a:pt x="124" y="60"/>
                        <a:pt x="121" y="74"/>
                      </a:cubicBezTo>
                      <a:cubicBezTo>
                        <a:pt x="118" y="90"/>
                        <a:pt x="112" y="103"/>
                        <a:pt x="96" y="112"/>
                      </a:cubicBezTo>
                      <a:cubicBezTo>
                        <a:pt x="81" y="120"/>
                        <a:pt x="62" y="124"/>
                        <a:pt x="45" y="118"/>
                      </a:cubicBezTo>
                      <a:cubicBezTo>
                        <a:pt x="26" y="111"/>
                        <a:pt x="12" y="94"/>
                        <a:pt x="6" y="76"/>
                      </a:cubicBezTo>
                      <a:cubicBezTo>
                        <a:pt x="0" y="62"/>
                        <a:pt x="0" y="47"/>
                        <a:pt x="7" y="34"/>
                      </a:cubicBezTo>
                      <a:cubicBezTo>
                        <a:pt x="22" y="6"/>
                        <a:pt x="69" y="0"/>
                        <a:pt x="97" y="11"/>
                      </a:cubicBezTo>
                      <a:cubicBezTo>
                        <a:pt x="112" y="17"/>
                        <a:pt x="119" y="25"/>
                        <a:pt x="122" y="35"/>
                      </a:cubicBezTo>
                      <a:close/>
                    </a:path>
                  </a:pathLst>
                </a:custGeom>
                <a:solidFill>
                  <a:srgbClr val="EBA8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863" name="Freeform 1225">
                  <a:extLst>
                    <a:ext uri="{FF2B5EF4-FFF2-40B4-BE49-F238E27FC236}">
                      <a16:creationId xmlns:a16="http://schemas.microsoft.com/office/drawing/2014/main" xmlns="" id="{391A9FDD-10A7-E74B-9259-C08A3A201C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27995" y="5013836"/>
                  <a:ext cx="692654" cy="1454573"/>
                </a:xfrm>
                <a:custGeom>
                  <a:avLst/>
                  <a:gdLst>
                    <a:gd name="T0" fmla="*/ 7 w 20"/>
                    <a:gd name="T1" fmla="*/ 25 h 42"/>
                    <a:gd name="T2" fmla="*/ 18 w 20"/>
                    <a:gd name="T3" fmla="*/ 14 h 42"/>
                    <a:gd name="T4" fmla="*/ 12 w 20"/>
                    <a:gd name="T5" fmla="*/ 6 h 42"/>
                    <a:gd name="T6" fmla="*/ 7 w 20"/>
                    <a:gd name="T7" fmla="*/ 2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42">
                      <a:moveTo>
                        <a:pt x="7" y="25"/>
                      </a:moveTo>
                      <a:cubicBezTo>
                        <a:pt x="15" y="42"/>
                        <a:pt x="20" y="24"/>
                        <a:pt x="18" y="14"/>
                      </a:cubicBezTo>
                      <a:cubicBezTo>
                        <a:pt x="17" y="10"/>
                        <a:pt x="15" y="7"/>
                        <a:pt x="12" y="6"/>
                      </a:cubicBezTo>
                      <a:cubicBezTo>
                        <a:pt x="0" y="0"/>
                        <a:pt x="4" y="20"/>
                        <a:pt x="7" y="25"/>
                      </a:cubicBezTo>
                      <a:close/>
                    </a:path>
                  </a:pathLst>
                </a:custGeom>
                <a:solidFill>
                  <a:srgbClr val="4531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864" name="Freeform 1226">
                  <a:extLst>
                    <a:ext uri="{FF2B5EF4-FFF2-40B4-BE49-F238E27FC236}">
                      <a16:creationId xmlns:a16="http://schemas.microsoft.com/office/drawing/2014/main" xmlns="" id="{0178258F-462E-A043-AA59-0E2E483E22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45386" y="5290897"/>
                  <a:ext cx="1073613" cy="1142878"/>
                </a:xfrm>
                <a:custGeom>
                  <a:avLst/>
                  <a:gdLst>
                    <a:gd name="T0" fmla="*/ 28 w 31"/>
                    <a:gd name="T1" fmla="*/ 21 h 33"/>
                    <a:gd name="T2" fmla="*/ 23 w 31"/>
                    <a:gd name="T3" fmla="*/ 3 h 33"/>
                    <a:gd name="T4" fmla="*/ 3 w 31"/>
                    <a:gd name="T5" fmla="*/ 7 h 33"/>
                    <a:gd name="T6" fmla="*/ 0 w 31"/>
                    <a:gd name="T7" fmla="*/ 19 h 33"/>
                    <a:gd name="T8" fmla="*/ 28 w 31"/>
                    <a:gd name="T9" fmla="*/ 2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3">
                      <a:moveTo>
                        <a:pt x="28" y="21"/>
                      </a:moveTo>
                      <a:cubicBezTo>
                        <a:pt x="31" y="15"/>
                        <a:pt x="29" y="7"/>
                        <a:pt x="23" y="3"/>
                      </a:cubicBezTo>
                      <a:cubicBezTo>
                        <a:pt x="17" y="0"/>
                        <a:pt x="8" y="1"/>
                        <a:pt x="3" y="7"/>
                      </a:cubicBezTo>
                      <a:cubicBezTo>
                        <a:pt x="1" y="10"/>
                        <a:pt x="0" y="14"/>
                        <a:pt x="0" y="19"/>
                      </a:cubicBezTo>
                      <a:cubicBezTo>
                        <a:pt x="1" y="33"/>
                        <a:pt x="21" y="32"/>
                        <a:pt x="28" y="21"/>
                      </a:cubicBezTo>
                      <a:close/>
                    </a:path>
                  </a:pathLst>
                </a:custGeom>
                <a:solidFill>
                  <a:srgbClr val="EBA8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865" name="Freeform 1227">
                  <a:extLst>
                    <a:ext uri="{FF2B5EF4-FFF2-40B4-BE49-F238E27FC236}">
                      <a16:creationId xmlns:a16="http://schemas.microsoft.com/office/drawing/2014/main" xmlns="" id="{1D3503FE-FAB8-EC4E-9E13-5E16E08EAA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98837" y="2728079"/>
                  <a:ext cx="5235308" cy="3151574"/>
                </a:xfrm>
                <a:custGeom>
                  <a:avLst/>
                  <a:gdLst>
                    <a:gd name="T0" fmla="*/ 148 w 151"/>
                    <a:gd name="T1" fmla="*/ 40 h 91"/>
                    <a:gd name="T2" fmla="*/ 142 w 151"/>
                    <a:gd name="T3" fmla="*/ 91 h 91"/>
                    <a:gd name="T4" fmla="*/ 133 w 151"/>
                    <a:gd name="T5" fmla="*/ 53 h 91"/>
                    <a:gd name="T6" fmla="*/ 83 w 151"/>
                    <a:gd name="T7" fmla="*/ 72 h 91"/>
                    <a:gd name="T8" fmla="*/ 33 w 151"/>
                    <a:gd name="T9" fmla="*/ 79 h 91"/>
                    <a:gd name="T10" fmla="*/ 9 w 151"/>
                    <a:gd name="T11" fmla="*/ 74 h 91"/>
                    <a:gd name="T12" fmla="*/ 11 w 151"/>
                    <a:gd name="T13" fmla="*/ 66 h 91"/>
                    <a:gd name="T14" fmla="*/ 17 w 151"/>
                    <a:gd name="T15" fmla="*/ 61 h 91"/>
                    <a:gd name="T16" fmla="*/ 2 w 151"/>
                    <a:gd name="T17" fmla="*/ 58 h 91"/>
                    <a:gd name="T18" fmla="*/ 5 w 151"/>
                    <a:gd name="T19" fmla="*/ 45 h 91"/>
                    <a:gd name="T20" fmla="*/ 58 w 151"/>
                    <a:gd name="T21" fmla="*/ 10 h 91"/>
                    <a:gd name="T22" fmla="*/ 96 w 151"/>
                    <a:gd name="T23" fmla="*/ 1 h 91"/>
                    <a:gd name="T24" fmla="*/ 113 w 151"/>
                    <a:gd name="T25" fmla="*/ 2 h 91"/>
                    <a:gd name="T26" fmla="*/ 125 w 151"/>
                    <a:gd name="T27" fmla="*/ 14 h 91"/>
                    <a:gd name="T28" fmla="*/ 132 w 151"/>
                    <a:gd name="T29" fmla="*/ 12 h 91"/>
                    <a:gd name="T30" fmla="*/ 139 w 151"/>
                    <a:gd name="T31" fmla="*/ 17 h 91"/>
                    <a:gd name="T32" fmla="*/ 148 w 151"/>
                    <a:gd name="T33" fmla="*/ 4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51" h="91">
                      <a:moveTo>
                        <a:pt x="148" y="40"/>
                      </a:moveTo>
                      <a:cubicBezTo>
                        <a:pt x="151" y="57"/>
                        <a:pt x="149" y="75"/>
                        <a:pt x="142" y="91"/>
                      </a:cubicBezTo>
                      <a:cubicBezTo>
                        <a:pt x="139" y="79"/>
                        <a:pt x="136" y="66"/>
                        <a:pt x="133" y="53"/>
                      </a:cubicBezTo>
                      <a:cubicBezTo>
                        <a:pt x="117" y="61"/>
                        <a:pt x="101" y="68"/>
                        <a:pt x="83" y="72"/>
                      </a:cubicBezTo>
                      <a:cubicBezTo>
                        <a:pt x="67" y="76"/>
                        <a:pt x="49" y="80"/>
                        <a:pt x="33" y="79"/>
                      </a:cubicBezTo>
                      <a:cubicBezTo>
                        <a:pt x="27" y="79"/>
                        <a:pt x="11" y="80"/>
                        <a:pt x="9" y="74"/>
                      </a:cubicBezTo>
                      <a:cubicBezTo>
                        <a:pt x="8" y="71"/>
                        <a:pt x="9" y="68"/>
                        <a:pt x="11" y="66"/>
                      </a:cubicBezTo>
                      <a:cubicBezTo>
                        <a:pt x="12" y="64"/>
                        <a:pt x="15" y="62"/>
                        <a:pt x="17" y="61"/>
                      </a:cubicBezTo>
                      <a:cubicBezTo>
                        <a:pt x="12" y="62"/>
                        <a:pt x="4" y="63"/>
                        <a:pt x="2" y="58"/>
                      </a:cubicBezTo>
                      <a:cubicBezTo>
                        <a:pt x="0" y="54"/>
                        <a:pt x="2" y="49"/>
                        <a:pt x="5" y="45"/>
                      </a:cubicBezTo>
                      <a:cubicBezTo>
                        <a:pt x="19" y="29"/>
                        <a:pt x="38" y="18"/>
                        <a:pt x="58" y="10"/>
                      </a:cubicBezTo>
                      <a:cubicBezTo>
                        <a:pt x="72" y="5"/>
                        <a:pt x="82" y="2"/>
                        <a:pt x="96" y="1"/>
                      </a:cubicBezTo>
                      <a:cubicBezTo>
                        <a:pt x="102" y="0"/>
                        <a:pt x="108" y="0"/>
                        <a:pt x="113" y="2"/>
                      </a:cubicBezTo>
                      <a:cubicBezTo>
                        <a:pt x="119" y="4"/>
                        <a:pt x="124" y="9"/>
                        <a:pt x="125" y="14"/>
                      </a:cubicBezTo>
                      <a:cubicBezTo>
                        <a:pt x="126" y="12"/>
                        <a:pt x="130" y="11"/>
                        <a:pt x="132" y="12"/>
                      </a:cubicBezTo>
                      <a:cubicBezTo>
                        <a:pt x="135" y="12"/>
                        <a:pt x="137" y="15"/>
                        <a:pt x="139" y="17"/>
                      </a:cubicBezTo>
                      <a:cubicBezTo>
                        <a:pt x="144" y="24"/>
                        <a:pt x="146" y="32"/>
                        <a:pt x="148" y="40"/>
                      </a:cubicBezTo>
                      <a:close/>
                    </a:path>
                  </a:pathLst>
                </a:custGeom>
                <a:solidFill>
                  <a:srgbClr val="43343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866" name="Freeform 1228">
                  <a:extLst>
                    <a:ext uri="{FF2B5EF4-FFF2-40B4-BE49-F238E27FC236}">
                      <a16:creationId xmlns:a16="http://schemas.microsoft.com/office/drawing/2014/main" xmlns="" id="{91F0BBCF-5F65-7A4A-BF50-D6521565DA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86466" y="5879653"/>
                  <a:ext cx="242429" cy="346327"/>
                </a:xfrm>
                <a:custGeom>
                  <a:avLst/>
                  <a:gdLst>
                    <a:gd name="T0" fmla="*/ 7 w 7"/>
                    <a:gd name="T1" fmla="*/ 5 h 10"/>
                    <a:gd name="T2" fmla="*/ 6 w 7"/>
                    <a:gd name="T3" fmla="*/ 2 h 10"/>
                    <a:gd name="T4" fmla="*/ 3 w 7"/>
                    <a:gd name="T5" fmla="*/ 0 h 10"/>
                    <a:gd name="T6" fmla="*/ 1 w 7"/>
                    <a:gd name="T7" fmla="*/ 0 h 10"/>
                    <a:gd name="T8" fmla="*/ 0 w 7"/>
                    <a:gd name="T9" fmla="*/ 4 h 10"/>
                    <a:gd name="T10" fmla="*/ 0 w 7"/>
                    <a:gd name="T11" fmla="*/ 5 h 10"/>
                    <a:gd name="T12" fmla="*/ 0 w 7"/>
                    <a:gd name="T13" fmla="*/ 8 h 10"/>
                    <a:gd name="T14" fmla="*/ 3 w 7"/>
                    <a:gd name="T15" fmla="*/ 10 h 10"/>
                    <a:gd name="T16" fmla="*/ 5 w 7"/>
                    <a:gd name="T17" fmla="*/ 9 h 10"/>
                    <a:gd name="T18" fmla="*/ 5 w 7"/>
                    <a:gd name="T19" fmla="*/ 9 h 10"/>
                    <a:gd name="T20" fmla="*/ 5 w 7"/>
                    <a:gd name="T21" fmla="*/ 9 h 10"/>
                    <a:gd name="T22" fmla="*/ 6 w 7"/>
                    <a:gd name="T23" fmla="*/ 9 h 10"/>
                    <a:gd name="T24" fmla="*/ 7 w 7"/>
                    <a:gd name="T25" fmla="*/ 5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10">
                      <a:moveTo>
                        <a:pt x="7" y="5"/>
                      </a:moveTo>
                      <a:cubicBezTo>
                        <a:pt x="7" y="4"/>
                        <a:pt x="6" y="3"/>
                        <a:pt x="6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1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6"/>
                        <a:pt x="0" y="7"/>
                        <a:pt x="0" y="8"/>
                      </a:cubicBezTo>
                      <a:cubicBezTo>
                        <a:pt x="1" y="9"/>
                        <a:pt x="2" y="10"/>
                        <a:pt x="3" y="10"/>
                      </a:cubicBezTo>
                      <a:cubicBezTo>
                        <a:pt x="4" y="10"/>
                        <a:pt x="4" y="10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8"/>
                        <a:pt x="7" y="7"/>
                        <a:pt x="7" y="5"/>
                      </a:cubicBezTo>
                      <a:close/>
                    </a:path>
                  </a:pathLst>
                </a:custGeom>
                <a:solidFill>
                  <a:srgbClr val="1921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867" name="Freeform 1229">
                  <a:extLst>
                    <a:ext uri="{FF2B5EF4-FFF2-40B4-BE49-F238E27FC236}">
                      <a16:creationId xmlns:a16="http://schemas.microsoft.com/office/drawing/2014/main" xmlns="" id="{09A98791-F234-F449-964F-AA13A3CBA2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6406" y="5775755"/>
                  <a:ext cx="207796" cy="346327"/>
                </a:xfrm>
                <a:custGeom>
                  <a:avLst/>
                  <a:gdLst>
                    <a:gd name="T0" fmla="*/ 6 w 6"/>
                    <a:gd name="T1" fmla="*/ 5 h 10"/>
                    <a:gd name="T2" fmla="*/ 6 w 6"/>
                    <a:gd name="T3" fmla="*/ 2 h 10"/>
                    <a:gd name="T4" fmla="*/ 3 w 6"/>
                    <a:gd name="T5" fmla="*/ 0 h 10"/>
                    <a:gd name="T6" fmla="*/ 1 w 6"/>
                    <a:gd name="T7" fmla="*/ 1 h 10"/>
                    <a:gd name="T8" fmla="*/ 0 w 6"/>
                    <a:gd name="T9" fmla="*/ 4 h 10"/>
                    <a:gd name="T10" fmla="*/ 0 w 6"/>
                    <a:gd name="T11" fmla="*/ 5 h 10"/>
                    <a:gd name="T12" fmla="*/ 0 w 6"/>
                    <a:gd name="T13" fmla="*/ 7 h 10"/>
                    <a:gd name="T14" fmla="*/ 3 w 6"/>
                    <a:gd name="T15" fmla="*/ 10 h 10"/>
                    <a:gd name="T16" fmla="*/ 5 w 6"/>
                    <a:gd name="T17" fmla="*/ 9 h 10"/>
                    <a:gd name="T18" fmla="*/ 5 w 6"/>
                    <a:gd name="T19" fmla="*/ 8 h 10"/>
                    <a:gd name="T20" fmla="*/ 5 w 6"/>
                    <a:gd name="T21" fmla="*/ 8 h 10"/>
                    <a:gd name="T22" fmla="*/ 5 w 6"/>
                    <a:gd name="T23" fmla="*/ 8 h 10"/>
                    <a:gd name="T24" fmla="*/ 6 w 6"/>
                    <a:gd name="T25" fmla="*/ 5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10">
                      <a:moveTo>
                        <a:pt x="6" y="5"/>
                      </a:moveTo>
                      <a:cubicBezTo>
                        <a:pt x="6" y="4"/>
                        <a:pt x="6" y="3"/>
                        <a:pt x="6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1" y="1"/>
                      </a:cubicBezTo>
                      <a:cubicBezTo>
                        <a:pt x="0" y="1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6"/>
                        <a:pt x="0" y="7"/>
                        <a:pt x="0" y="7"/>
                      </a:cubicBezTo>
                      <a:cubicBezTo>
                        <a:pt x="1" y="9"/>
                        <a:pt x="2" y="10"/>
                        <a:pt x="3" y="10"/>
                      </a:cubicBezTo>
                      <a:cubicBezTo>
                        <a:pt x="4" y="10"/>
                        <a:pt x="4" y="10"/>
                        <a:pt x="5" y="9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6" y="8"/>
                        <a:pt x="6" y="6"/>
                        <a:pt x="6" y="5"/>
                      </a:cubicBezTo>
                      <a:close/>
                    </a:path>
                  </a:pathLst>
                </a:custGeom>
                <a:solidFill>
                  <a:srgbClr val="1921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868" name="Freeform 1230">
                  <a:extLst>
                    <a:ext uri="{FF2B5EF4-FFF2-40B4-BE49-F238E27FC236}">
                      <a16:creationId xmlns:a16="http://schemas.microsoft.com/office/drawing/2014/main" xmlns="" id="{2FCF7956-B53D-3C42-8C21-85F45A7D55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26345" y="5567959"/>
                  <a:ext cx="277061" cy="519490"/>
                </a:xfrm>
                <a:custGeom>
                  <a:avLst/>
                  <a:gdLst>
                    <a:gd name="T0" fmla="*/ 6 w 8"/>
                    <a:gd name="T1" fmla="*/ 10 h 15"/>
                    <a:gd name="T2" fmla="*/ 6 w 8"/>
                    <a:gd name="T3" fmla="*/ 4 h 15"/>
                    <a:gd name="T4" fmla="*/ 2 w 8"/>
                    <a:gd name="T5" fmla="*/ 2 h 15"/>
                    <a:gd name="T6" fmla="*/ 2 w 8"/>
                    <a:gd name="T7" fmla="*/ 13 h 15"/>
                    <a:gd name="T8" fmla="*/ 6 w 8"/>
                    <a:gd name="T9" fmla="*/ 1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5">
                      <a:moveTo>
                        <a:pt x="6" y="10"/>
                      </a:moveTo>
                      <a:cubicBezTo>
                        <a:pt x="5" y="9"/>
                        <a:pt x="5" y="6"/>
                        <a:pt x="6" y="4"/>
                      </a:cubicBezTo>
                      <a:cubicBezTo>
                        <a:pt x="7" y="2"/>
                        <a:pt x="3" y="0"/>
                        <a:pt x="2" y="2"/>
                      </a:cubicBezTo>
                      <a:cubicBezTo>
                        <a:pt x="0" y="6"/>
                        <a:pt x="0" y="9"/>
                        <a:pt x="2" y="13"/>
                      </a:cubicBezTo>
                      <a:cubicBezTo>
                        <a:pt x="4" y="15"/>
                        <a:pt x="8" y="13"/>
                        <a:pt x="6" y="10"/>
                      </a:cubicBezTo>
                      <a:close/>
                    </a:path>
                  </a:pathLst>
                </a:custGeom>
                <a:solidFill>
                  <a:srgbClr val="DA73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869" name="Freeform 1231">
                  <a:extLst>
                    <a:ext uri="{FF2B5EF4-FFF2-40B4-BE49-F238E27FC236}">
                      <a16:creationId xmlns:a16="http://schemas.microsoft.com/office/drawing/2014/main" xmlns="" id="{A057C99C-948D-E14B-97B3-833D0D29C5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0874" y="6537674"/>
                  <a:ext cx="727286" cy="346327"/>
                </a:xfrm>
                <a:custGeom>
                  <a:avLst/>
                  <a:gdLst>
                    <a:gd name="T0" fmla="*/ 16 w 21"/>
                    <a:gd name="T1" fmla="*/ 1 h 10"/>
                    <a:gd name="T2" fmla="*/ 19 w 21"/>
                    <a:gd name="T3" fmla="*/ 6 h 10"/>
                    <a:gd name="T4" fmla="*/ 12 w 21"/>
                    <a:gd name="T5" fmla="*/ 8 h 10"/>
                    <a:gd name="T6" fmla="*/ 1 w 21"/>
                    <a:gd name="T7" fmla="*/ 5 h 10"/>
                    <a:gd name="T8" fmla="*/ 14 w 21"/>
                    <a:gd name="T9" fmla="*/ 0 h 10"/>
                    <a:gd name="T10" fmla="*/ 16 w 21"/>
                    <a:gd name="T11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" h="10">
                      <a:moveTo>
                        <a:pt x="16" y="1"/>
                      </a:moveTo>
                      <a:cubicBezTo>
                        <a:pt x="18" y="1"/>
                        <a:pt x="21" y="3"/>
                        <a:pt x="19" y="6"/>
                      </a:cubicBezTo>
                      <a:cubicBezTo>
                        <a:pt x="18" y="8"/>
                        <a:pt x="14" y="8"/>
                        <a:pt x="12" y="8"/>
                      </a:cubicBezTo>
                      <a:cubicBezTo>
                        <a:pt x="9" y="9"/>
                        <a:pt x="0" y="10"/>
                        <a:pt x="1" y="5"/>
                      </a:cubicBezTo>
                      <a:cubicBezTo>
                        <a:pt x="2" y="1"/>
                        <a:pt x="11" y="0"/>
                        <a:pt x="14" y="0"/>
                      </a:cubicBezTo>
                      <a:cubicBezTo>
                        <a:pt x="14" y="0"/>
                        <a:pt x="15" y="0"/>
                        <a:pt x="16" y="1"/>
                      </a:cubicBezTo>
                      <a:close/>
                    </a:path>
                  </a:pathLst>
                </a:custGeom>
                <a:solidFill>
                  <a:srgbClr val="E990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870" name="Freeform 1232">
                  <a:extLst>
                    <a:ext uri="{FF2B5EF4-FFF2-40B4-BE49-F238E27FC236}">
                      <a16:creationId xmlns:a16="http://schemas.microsoft.com/office/drawing/2014/main" xmlns="" id="{AEDA12C2-3474-1D4A-9B70-C55E188786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79569" y="6399143"/>
                  <a:ext cx="727286" cy="311694"/>
                </a:xfrm>
                <a:custGeom>
                  <a:avLst/>
                  <a:gdLst>
                    <a:gd name="T0" fmla="*/ 4 w 21"/>
                    <a:gd name="T1" fmla="*/ 7 h 9"/>
                    <a:gd name="T2" fmla="*/ 3 w 21"/>
                    <a:gd name="T3" fmla="*/ 1 h 9"/>
                    <a:gd name="T4" fmla="*/ 11 w 21"/>
                    <a:gd name="T5" fmla="*/ 0 h 9"/>
                    <a:gd name="T6" fmla="*/ 19 w 21"/>
                    <a:gd name="T7" fmla="*/ 5 h 9"/>
                    <a:gd name="T8" fmla="*/ 6 w 21"/>
                    <a:gd name="T9" fmla="*/ 8 h 9"/>
                    <a:gd name="T10" fmla="*/ 4 w 21"/>
                    <a:gd name="T11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" h="9">
                      <a:moveTo>
                        <a:pt x="4" y="7"/>
                      </a:moveTo>
                      <a:cubicBezTo>
                        <a:pt x="2" y="7"/>
                        <a:pt x="0" y="3"/>
                        <a:pt x="3" y="1"/>
                      </a:cubicBezTo>
                      <a:cubicBezTo>
                        <a:pt x="6" y="0"/>
                        <a:pt x="9" y="0"/>
                        <a:pt x="11" y="0"/>
                      </a:cubicBezTo>
                      <a:cubicBezTo>
                        <a:pt x="14" y="0"/>
                        <a:pt x="21" y="1"/>
                        <a:pt x="19" y="5"/>
                      </a:cubicBezTo>
                      <a:cubicBezTo>
                        <a:pt x="18" y="9"/>
                        <a:pt x="9" y="8"/>
                        <a:pt x="6" y="8"/>
                      </a:cubicBezTo>
                      <a:cubicBezTo>
                        <a:pt x="6" y="8"/>
                        <a:pt x="5" y="8"/>
                        <a:pt x="4" y="7"/>
                      </a:cubicBezTo>
                      <a:close/>
                    </a:path>
                  </a:pathLst>
                </a:custGeom>
                <a:solidFill>
                  <a:srgbClr val="E990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871" name="Freeform 1233">
                  <a:extLst>
                    <a:ext uri="{FF2B5EF4-FFF2-40B4-BE49-F238E27FC236}">
                      <a16:creationId xmlns:a16="http://schemas.microsoft.com/office/drawing/2014/main" xmlns="" id="{481E05D6-BC7C-9543-A364-A2492AF8CA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67875" y="5290897"/>
                  <a:ext cx="484857" cy="173163"/>
                </a:xfrm>
                <a:custGeom>
                  <a:avLst/>
                  <a:gdLst>
                    <a:gd name="T0" fmla="*/ 12 w 14"/>
                    <a:gd name="T1" fmla="*/ 1 h 5"/>
                    <a:gd name="T2" fmla="*/ 7 w 14"/>
                    <a:gd name="T3" fmla="*/ 0 h 5"/>
                    <a:gd name="T4" fmla="*/ 2 w 14"/>
                    <a:gd name="T5" fmla="*/ 1 h 5"/>
                    <a:gd name="T6" fmla="*/ 2 w 14"/>
                    <a:gd name="T7" fmla="*/ 5 h 5"/>
                    <a:gd name="T8" fmla="*/ 7 w 14"/>
                    <a:gd name="T9" fmla="*/ 5 h 5"/>
                    <a:gd name="T10" fmla="*/ 12 w 14"/>
                    <a:gd name="T11" fmla="*/ 5 h 5"/>
                    <a:gd name="T12" fmla="*/ 12 w 14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5">
                      <a:moveTo>
                        <a:pt x="12" y="1"/>
                      </a:moveTo>
                      <a:cubicBezTo>
                        <a:pt x="10" y="0"/>
                        <a:pt x="9" y="0"/>
                        <a:pt x="7" y="0"/>
                      </a:cubicBezTo>
                      <a:cubicBezTo>
                        <a:pt x="6" y="0"/>
                        <a:pt x="4" y="0"/>
                        <a:pt x="2" y="1"/>
                      </a:cubicBezTo>
                      <a:cubicBezTo>
                        <a:pt x="1" y="1"/>
                        <a:pt x="0" y="4"/>
                        <a:pt x="2" y="5"/>
                      </a:cubicBezTo>
                      <a:cubicBezTo>
                        <a:pt x="4" y="5"/>
                        <a:pt x="5" y="5"/>
                        <a:pt x="7" y="5"/>
                      </a:cubicBezTo>
                      <a:cubicBezTo>
                        <a:pt x="9" y="5"/>
                        <a:pt x="10" y="5"/>
                        <a:pt x="12" y="5"/>
                      </a:cubicBezTo>
                      <a:cubicBezTo>
                        <a:pt x="14" y="4"/>
                        <a:pt x="14" y="2"/>
                        <a:pt x="12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872" name="Freeform 1234">
                  <a:extLst>
                    <a:ext uri="{FF2B5EF4-FFF2-40B4-BE49-F238E27FC236}">
                      <a16:creationId xmlns:a16="http://schemas.microsoft.com/office/drawing/2014/main" xmlns="" id="{71BD61EE-ADEC-8149-9B60-C479E6498D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44037" y="5533326"/>
                  <a:ext cx="380959" cy="173163"/>
                </a:xfrm>
                <a:custGeom>
                  <a:avLst/>
                  <a:gdLst>
                    <a:gd name="T0" fmla="*/ 10 w 11"/>
                    <a:gd name="T1" fmla="*/ 1 h 5"/>
                    <a:gd name="T2" fmla="*/ 6 w 11"/>
                    <a:gd name="T3" fmla="*/ 1 h 5"/>
                    <a:gd name="T4" fmla="*/ 1 w 11"/>
                    <a:gd name="T5" fmla="*/ 1 h 5"/>
                    <a:gd name="T6" fmla="*/ 2 w 11"/>
                    <a:gd name="T7" fmla="*/ 4 h 5"/>
                    <a:gd name="T8" fmla="*/ 6 w 11"/>
                    <a:gd name="T9" fmla="*/ 4 h 5"/>
                    <a:gd name="T10" fmla="*/ 10 w 11"/>
                    <a:gd name="T11" fmla="*/ 4 h 5"/>
                    <a:gd name="T12" fmla="*/ 10 w 11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5">
                      <a:moveTo>
                        <a:pt x="10" y="1"/>
                      </a:moveTo>
                      <a:cubicBezTo>
                        <a:pt x="9" y="1"/>
                        <a:pt x="7" y="1"/>
                        <a:pt x="6" y="1"/>
                      </a:cubicBezTo>
                      <a:cubicBezTo>
                        <a:pt x="4" y="0"/>
                        <a:pt x="3" y="1"/>
                        <a:pt x="1" y="1"/>
                      </a:cubicBezTo>
                      <a:cubicBezTo>
                        <a:pt x="0" y="2"/>
                        <a:pt x="0" y="4"/>
                        <a:pt x="2" y="4"/>
                      </a:cubicBezTo>
                      <a:cubicBezTo>
                        <a:pt x="3" y="4"/>
                        <a:pt x="5" y="4"/>
                        <a:pt x="6" y="4"/>
                      </a:cubicBezTo>
                      <a:cubicBezTo>
                        <a:pt x="7" y="4"/>
                        <a:pt x="8" y="5"/>
                        <a:pt x="10" y="4"/>
                      </a:cubicBezTo>
                      <a:cubicBezTo>
                        <a:pt x="11" y="4"/>
                        <a:pt x="11" y="2"/>
                        <a:pt x="10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873" name="Freeform 1235">
                  <a:extLst>
                    <a:ext uri="{FF2B5EF4-FFF2-40B4-BE49-F238E27FC236}">
                      <a16:creationId xmlns:a16="http://schemas.microsoft.com/office/drawing/2014/main" xmlns="" id="{EE782DE0-2B26-2B47-8670-4682316E1B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4487" y="7126429"/>
                  <a:ext cx="588756" cy="138531"/>
                </a:xfrm>
                <a:custGeom>
                  <a:avLst/>
                  <a:gdLst>
                    <a:gd name="T0" fmla="*/ 16 w 17"/>
                    <a:gd name="T1" fmla="*/ 0 h 4"/>
                    <a:gd name="T2" fmla="*/ 9 w 17"/>
                    <a:gd name="T3" fmla="*/ 1 h 4"/>
                    <a:gd name="T4" fmla="*/ 1 w 17"/>
                    <a:gd name="T5" fmla="*/ 2 h 4"/>
                    <a:gd name="T6" fmla="*/ 1 w 17"/>
                    <a:gd name="T7" fmla="*/ 4 h 4"/>
                    <a:gd name="T8" fmla="*/ 9 w 17"/>
                    <a:gd name="T9" fmla="*/ 3 h 4"/>
                    <a:gd name="T10" fmla="*/ 16 w 17"/>
                    <a:gd name="T11" fmla="*/ 2 h 4"/>
                    <a:gd name="T12" fmla="*/ 16 w 17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4">
                      <a:moveTo>
                        <a:pt x="16" y="0"/>
                      </a:moveTo>
                      <a:cubicBezTo>
                        <a:pt x="14" y="0"/>
                        <a:pt x="12" y="1"/>
                        <a:pt x="9" y="1"/>
                      </a:cubicBezTo>
                      <a:cubicBezTo>
                        <a:pt x="7" y="1"/>
                        <a:pt x="4" y="2"/>
                        <a:pt x="1" y="2"/>
                      </a:cubicBezTo>
                      <a:cubicBezTo>
                        <a:pt x="0" y="2"/>
                        <a:pt x="0" y="4"/>
                        <a:pt x="1" y="4"/>
                      </a:cubicBezTo>
                      <a:cubicBezTo>
                        <a:pt x="4" y="4"/>
                        <a:pt x="6" y="4"/>
                        <a:pt x="9" y="3"/>
                      </a:cubicBezTo>
                      <a:cubicBezTo>
                        <a:pt x="11" y="3"/>
                        <a:pt x="14" y="3"/>
                        <a:pt x="16" y="2"/>
                      </a:cubicBezTo>
                      <a:cubicBezTo>
                        <a:pt x="17" y="1"/>
                        <a:pt x="17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F096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874" name="Freeform 1238">
                  <a:extLst>
                    <a:ext uri="{FF2B5EF4-FFF2-40B4-BE49-F238E27FC236}">
                      <a16:creationId xmlns:a16="http://schemas.microsoft.com/office/drawing/2014/main" xmlns="" id="{1F190138-78C9-C848-B232-C932E7DBB1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3752" y="6468408"/>
                  <a:ext cx="207796" cy="311694"/>
                </a:xfrm>
                <a:custGeom>
                  <a:avLst/>
                  <a:gdLst>
                    <a:gd name="T0" fmla="*/ 5 w 6"/>
                    <a:gd name="T1" fmla="*/ 7 h 9"/>
                    <a:gd name="T2" fmla="*/ 3 w 6"/>
                    <a:gd name="T3" fmla="*/ 6 h 9"/>
                    <a:gd name="T4" fmla="*/ 3 w 6"/>
                    <a:gd name="T5" fmla="*/ 2 h 9"/>
                    <a:gd name="T6" fmla="*/ 2 w 6"/>
                    <a:gd name="T7" fmla="*/ 1 h 9"/>
                    <a:gd name="T8" fmla="*/ 0 w 6"/>
                    <a:gd name="T9" fmla="*/ 8 h 9"/>
                    <a:gd name="T10" fmla="*/ 1 w 6"/>
                    <a:gd name="T11" fmla="*/ 8 h 9"/>
                    <a:gd name="T12" fmla="*/ 5 w 6"/>
                    <a:gd name="T13" fmla="*/ 9 h 9"/>
                    <a:gd name="T14" fmla="*/ 5 w 6"/>
                    <a:gd name="T15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9">
                      <a:moveTo>
                        <a:pt x="5" y="7"/>
                      </a:moveTo>
                      <a:cubicBezTo>
                        <a:pt x="4" y="6"/>
                        <a:pt x="3" y="6"/>
                        <a:pt x="3" y="6"/>
                      </a:cubicBezTo>
                      <a:cubicBezTo>
                        <a:pt x="3" y="5"/>
                        <a:pt x="3" y="3"/>
                        <a:pt x="3" y="2"/>
                      </a:cubicBez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0" y="3"/>
                        <a:pt x="0" y="5"/>
                        <a:pt x="0" y="8"/>
                      </a:cubicBezTo>
                      <a:cubicBezTo>
                        <a:pt x="0" y="8"/>
                        <a:pt x="1" y="8"/>
                        <a:pt x="1" y="8"/>
                      </a:cubicBezTo>
                      <a:cubicBezTo>
                        <a:pt x="2" y="9"/>
                        <a:pt x="4" y="9"/>
                        <a:pt x="5" y="9"/>
                      </a:cubicBezTo>
                      <a:cubicBezTo>
                        <a:pt x="6" y="9"/>
                        <a:pt x="6" y="7"/>
                        <a:pt x="5" y="7"/>
                      </a:cubicBezTo>
                      <a:close/>
                    </a:path>
                  </a:pathLst>
                </a:custGeom>
                <a:solidFill>
                  <a:srgbClr val="E476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875" name="Freeform 1247">
                  <a:extLst>
                    <a:ext uri="{FF2B5EF4-FFF2-40B4-BE49-F238E27FC236}">
                      <a16:creationId xmlns:a16="http://schemas.microsoft.com/office/drawing/2014/main" xmlns="" id="{69C0840E-8E90-7E4E-A14D-9596319092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70424" y="4148019"/>
                  <a:ext cx="3082308" cy="1004348"/>
                </a:xfrm>
                <a:custGeom>
                  <a:avLst/>
                  <a:gdLst>
                    <a:gd name="T0" fmla="*/ 87 w 89"/>
                    <a:gd name="T1" fmla="*/ 1 h 29"/>
                    <a:gd name="T2" fmla="*/ 48 w 89"/>
                    <a:gd name="T3" fmla="*/ 19 h 29"/>
                    <a:gd name="T4" fmla="*/ 2 w 89"/>
                    <a:gd name="T5" fmla="*/ 25 h 29"/>
                    <a:gd name="T6" fmla="*/ 2 w 89"/>
                    <a:gd name="T7" fmla="*/ 28 h 29"/>
                    <a:gd name="T8" fmla="*/ 52 w 89"/>
                    <a:gd name="T9" fmla="*/ 21 h 29"/>
                    <a:gd name="T10" fmla="*/ 75 w 89"/>
                    <a:gd name="T11" fmla="*/ 13 h 29"/>
                    <a:gd name="T12" fmla="*/ 88 w 89"/>
                    <a:gd name="T13" fmla="*/ 2 h 29"/>
                    <a:gd name="T14" fmla="*/ 87 w 89"/>
                    <a:gd name="T15" fmla="*/ 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9" h="29">
                      <a:moveTo>
                        <a:pt x="87" y="1"/>
                      </a:moveTo>
                      <a:cubicBezTo>
                        <a:pt x="76" y="10"/>
                        <a:pt x="62" y="15"/>
                        <a:pt x="48" y="19"/>
                      </a:cubicBezTo>
                      <a:cubicBezTo>
                        <a:pt x="33" y="23"/>
                        <a:pt x="18" y="24"/>
                        <a:pt x="2" y="25"/>
                      </a:cubicBezTo>
                      <a:cubicBezTo>
                        <a:pt x="0" y="26"/>
                        <a:pt x="0" y="28"/>
                        <a:pt x="2" y="28"/>
                      </a:cubicBezTo>
                      <a:cubicBezTo>
                        <a:pt x="19" y="29"/>
                        <a:pt x="36" y="26"/>
                        <a:pt x="52" y="21"/>
                      </a:cubicBezTo>
                      <a:cubicBezTo>
                        <a:pt x="60" y="19"/>
                        <a:pt x="67" y="16"/>
                        <a:pt x="75" y="13"/>
                      </a:cubicBezTo>
                      <a:cubicBezTo>
                        <a:pt x="80" y="11"/>
                        <a:pt x="86" y="7"/>
                        <a:pt x="88" y="2"/>
                      </a:cubicBezTo>
                      <a:cubicBezTo>
                        <a:pt x="89" y="1"/>
                        <a:pt x="87" y="0"/>
                        <a:pt x="87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876" name="Freeform 1248">
                  <a:extLst>
                    <a:ext uri="{FF2B5EF4-FFF2-40B4-BE49-F238E27FC236}">
                      <a16:creationId xmlns:a16="http://schemas.microsoft.com/office/drawing/2014/main" xmlns="" id="{907C021F-A5AC-CB42-AD39-AE6D147517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47486" y="3697794"/>
                  <a:ext cx="2355022" cy="796552"/>
                </a:xfrm>
                <a:custGeom>
                  <a:avLst/>
                  <a:gdLst>
                    <a:gd name="T0" fmla="*/ 68 w 68"/>
                    <a:gd name="T1" fmla="*/ 0 h 23"/>
                    <a:gd name="T2" fmla="*/ 35 w 68"/>
                    <a:gd name="T3" fmla="*/ 10 h 23"/>
                    <a:gd name="T4" fmla="*/ 1 w 68"/>
                    <a:gd name="T5" fmla="*/ 21 h 23"/>
                    <a:gd name="T6" fmla="*/ 1 w 68"/>
                    <a:gd name="T7" fmla="*/ 23 h 23"/>
                    <a:gd name="T8" fmla="*/ 36 w 68"/>
                    <a:gd name="T9" fmla="*/ 12 h 23"/>
                    <a:gd name="T10" fmla="*/ 68 w 68"/>
                    <a:gd name="T11" fmla="*/ 1 h 23"/>
                    <a:gd name="T12" fmla="*/ 68 w 68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8" h="23">
                      <a:moveTo>
                        <a:pt x="68" y="0"/>
                      </a:moveTo>
                      <a:cubicBezTo>
                        <a:pt x="57" y="2"/>
                        <a:pt x="46" y="6"/>
                        <a:pt x="35" y="10"/>
                      </a:cubicBezTo>
                      <a:cubicBezTo>
                        <a:pt x="24" y="13"/>
                        <a:pt x="12" y="17"/>
                        <a:pt x="1" y="21"/>
                      </a:cubicBezTo>
                      <a:cubicBezTo>
                        <a:pt x="0" y="22"/>
                        <a:pt x="0" y="23"/>
                        <a:pt x="1" y="23"/>
                      </a:cubicBezTo>
                      <a:cubicBezTo>
                        <a:pt x="13" y="20"/>
                        <a:pt x="24" y="16"/>
                        <a:pt x="36" y="12"/>
                      </a:cubicBezTo>
                      <a:cubicBezTo>
                        <a:pt x="46" y="9"/>
                        <a:pt x="58" y="6"/>
                        <a:pt x="68" y="1"/>
                      </a:cubicBezTo>
                      <a:cubicBezTo>
                        <a:pt x="68" y="1"/>
                        <a:pt x="68" y="0"/>
                        <a:pt x="68" y="0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877" name="Freeform 1249">
                  <a:extLst>
                    <a:ext uri="{FF2B5EF4-FFF2-40B4-BE49-F238E27FC236}">
                      <a16:creationId xmlns:a16="http://schemas.microsoft.com/office/drawing/2014/main" xmlns="" id="{967C2524-F03D-064A-9D84-5C8A422D43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82118" y="3247569"/>
                  <a:ext cx="2493553" cy="727286"/>
                </a:xfrm>
                <a:custGeom>
                  <a:avLst/>
                  <a:gdLst>
                    <a:gd name="T0" fmla="*/ 72 w 72"/>
                    <a:gd name="T1" fmla="*/ 3 h 21"/>
                    <a:gd name="T2" fmla="*/ 30 w 72"/>
                    <a:gd name="T3" fmla="*/ 5 h 21"/>
                    <a:gd name="T4" fmla="*/ 9 w 72"/>
                    <a:gd name="T5" fmla="*/ 13 h 21"/>
                    <a:gd name="T6" fmla="*/ 0 w 72"/>
                    <a:gd name="T7" fmla="*/ 20 h 21"/>
                    <a:gd name="T8" fmla="*/ 1 w 72"/>
                    <a:gd name="T9" fmla="*/ 20 h 21"/>
                    <a:gd name="T10" fmla="*/ 18 w 72"/>
                    <a:gd name="T11" fmla="*/ 12 h 21"/>
                    <a:gd name="T12" fmla="*/ 35 w 72"/>
                    <a:gd name="T13" fmla="*/ 7 h 21"/>
                    <a:gd name="T14" fmla="*/ 72 w 72"/>
                    <a:gd name="T15" fmla="*/ 4 h 21"/>
                    <a:gd name="T16" fmla="*/ 72 w 72"/>
                    <a:gd name="T17" fmla="*/ 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2" h="21">
                      <a:moveTo>
                        <a:pt x="72" y="3"/>
                      </a:moveTo>
                      <a:cubicBezTo>
                        <a:pt x="58" y="0"/>
                        <a:pt x="43" y="2"/>
                        <a:pt x="30" y="5"/>
                      </a:cubicBezTo>
                      <a:cubicBezTo>
                        <a:pt x="23" y="7"/>
                        <a:pt x="16" y="10"/>
                        <a:pt x="9" y="13"/>
                      </a:cubicBezTo>
                      <a:cubicBezTo>
                        <a:pt x="5" y="14"/>
                        <a:pt x="0" y="16"/>
                        <a:pt x="0" y="20"/>
                      </a:cubicBezTo>
                      <a:cubicBezTo>
                        <a:pt x="0" y="21"/>
                        <a:pt x="1" y="21"/>
                        <a:pt x="1" y="20"/>
                      </a:cubicBezTo>
                      <a:cubicBezTo>
                        <a:pt x="3" y="15"/>
                        <a:pt x="14" y="13"/>
                        <a:pt x="18" y="12"/>
                      </a:cubicBezTo>
                      <a:cubicBezTo>
                        <a:pt x="24" y="10"/>
                        <a:pt x="30" y="8"/>
                        <a:pt x="35" y="7"/>
                      </a:cubicBezTo>
                      <a:cubicBezTo>
                        <a:pt x="48" y="5"/>
                        <a:pt x="59" y="5"/>
                        <a:pt x="72" y="4"/>
                      </a:cubicBezTo>
                      <a:cubicBezTo>
                        <a:pt x="72" y="4"/>
                        <a:pt x="72" y="3"/>
                        <a:pt x="72" y="3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878" name="Freeform 1250">
                  <a:extLst>
                    <a:ext uri="{FF2B5EF4-FFF2-40B4-BE49-F238E27FC236}">
                      <a16:creationId xmlns:a16="http://schemas.microsoft.com/office/drawing/2014/main" xmlns="" id="{558A06B6-AA79-184C-B6FE-4DB286BFD7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41488" y="3801692"/>
                  <a:ext cx="380959" cy="658021"/>
                </a:xfrm>
                <a:custGeom>
                  <a:avLst/>
                  <a:gdLst>
                    <a:gd name="T0" fmla="*/ 8 w 11"/>
                    <a:gd name="T1" fmla="*/ 9 h 19"/>
                    <a:gd name="T2" fmla="*/ 2 w 11"/>
                    <a:gd name="T3" fmla="*/ 0 h 19"/>
                    <a:gd name="T4" fmla="*/ 0 w 11"/>
                    <a:gd name="T5" fmla="*/ 1 h 19"/>
                    <a:gd name="T6" fmla="*/ 6 w 11"/>
                    <a:gd name="T7" fmla="*/ 10 h 19"/>
                    <a:gd name="T8" fmla="*/ 10 w 11"/>
                    <a:gd name="T9" fmla="*/ 18 h 19"/>
                    <a:gd name="T10" fmla="*/ 11 w 11"/>
                    <a:gd name="T11" fmla="*/ 18 h 19"/>
                    <a:gd name="T12" fmla="*/ 8 w 11"/>
                    <a:gd name="T13" fmla="*/ 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9">
                      <a:moveTo>
                        <a:pt x="8" y="9"/>
                      </a:moveTo>
                      <a:cubicBezTo>
                        <a:pt x="6" y="6"/>
                        <a:pt x="4" y="3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2" y="4"/>
                        <a:pt x="4" y="7"/>
                        <a:pt x="6" y="10"/>
                      </a:cubicBezTo>
                      <a:cubicBezTo>
                        <a:pt x="7" y="13"/>
                        <a:pt x="8" y="16"/>
                        <a:pt x="10" y="18"/>
                      </a:cubicBezTo>
                      <a:cubicBezTo>
                        <a:pt x="10" y="19"/>
                        <a:pt x="11" y="18"/>
                        <a:pt x="11" y="18"/>
                      </a:cubicBezTo>
                      <a:cubicBezTo>
                        <a:pt x="11" y="15"/>
                        <a:pt x="9" y="11"/>
                        <a:pt x="8" y="9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879" name="Freeform 1251">
                  <a:extLst>
                    <a:ext uri="{FF2B5EF4-FFF2-40B4-BE49-F238E27FC236}">
                      <a16:creationId xmlns:a16="http://schemas.microsoft.com/office/drawing/2014/main" xmlns="" id="{7A595AD3-18C0-FC4E-9FCE-2DCFE05F7D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80019" y="3593896"/>
                  <a:ext cx="311694" cy="311694"/>
                </a:xfrm>
                <a:custGeom>
                  <a:avLst/>
                  <a:gdLst>
                    <a:gd name="T0" fmla="*/ 1 w 9"/>
                    <a:gd name="T1" fmla="*/ 1 h 9"/>
                    <a:gd name="T2" fmla="*/ 1 w 9"/>
                    <a:gd name="T3" fmla="*/ 3 h 9"/>
                    <a:gd name="T4" fmla="*/ 6 w 9"/>
                    <a:gd name="T5" fmla="*/ 8 h 9"/>
                    <a:gd name="T6" fmla="*/ 9 w 9"/>
                    <a:gd name="T7" fmla="*/ 8 h 9"/>
                    <a:gd name="T8" fmla="*/ 1 w 9"/>
                    <a:gd name="T9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1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4" y="3"/>
                        <a:pt x="6" y="5"/>
                        <a:pt x="6" y="8"/>
                      </a:cubicBezTo>
                      <a:cubicBezTo>
                        <a:pt x="6" y="9"/>
                        <a:pt x="8" y="9"/>
                        <a:pt x="9" y="8"/>
                      </a:cubicBezTo>
                      <a:cubicBezTo>
                        <a:pt x="9" y="4"/>
                        <a:pt x="5" y="0"/>
                        <a:pt x="1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</p:grpSp>
        </p:grpSp>
        <p:grpSp>
          <p:nvGrpSpPr>
            <p:cNvPr id="838" name="Group 385">
              <a:extLst>
                <a:ext uri="{FF2B5EF4-FFF2-40B4-BE49-F238E27FC236}">
                  <a16:creationId xmlns:a16="http://schemas.microsoft.com/office/drawing/2014/main" xmlns="" id="{E51A2030-F209-9440-A955-138292E1685E}"/>
                </a:ext>
              </a:extLst>
            </p:cNvPr>
            <p:cNvGrpSpPr/>
            <p:nvPr/>
          </p:nvGrpSpPr>
          <p:grpSpPr>
            <a:xfrm flipH="1">
              <a:off x="8047037" y="2733895"/>
              <a:ext cx="4724400" cy="2142905"/>
              <a:chOff x="13371382" y="3087801"/>
              <a:chExt cx="4179274" cy="2142905"/>
            </a:xfrm>
          </p:grpSpPr>
          <p:sp>
            <p:nvSpPr>
              <p:cNvPr id="839" name="Freeform 736">
                <a:extLst>
                  <a:ext uri="{FF2B5EF4-FFF2-40B4-BE49-F238E27FC236}">
                    <a16:creationId xmlns:a16="http://schemas.microsoft.com/office/drawing/2014/main" xmlns="" id="{0A9D7073-50BE-6742-8F77-E65CFEBECC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95966" y="3927755"/>
                <a:ext cx="344175" cy="1302951"/>
              </a:xfrm>
              <a:custGeom>
                <a:avLst/>
                <a:gdLst>
                  <a:gd name="T0" fmla="*/ 9 w 14"/>
                  <a:gd name="T1" fmla="*/ 29 h 53"/>
                  <a:gd name="T2" fmla="*/ 9 w 14"/>
                  <a:gd name="T3" fmla="*/ 2 h 53"/>
                  <a:gd name="T4" fmla="*/ 5 w 14"/>
                  <a:gd name="T5" fmla="*/ 0 h 53"/>
                  <a:gd name="T6" fmla="*/ 5 w 14"/>
                  <a:gd name="T7" fmla="*/ 29 h 53"/>
                  <a:gd name="T8" fmla="*/ 1 w 14"/>
                  <a:gd name="T9" fmla="*/ 53 h 53"/>
                  <a:gd name="T10" fmla="*/ 7 w 14"/>
                  <a:gd name="T11" fmla="*/ 53 h 53"/>
                  <a:gd name="T12" fmla="*/ 14 w 14"/>
                  <a:gd name="T13" fmla="*/ 53 h 53"/>
                  <a:gd name="T14" fmla="*/ 9 w 14"/>
                  <a:gd name="T15" fmla="*/ 2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53">
                    <a:moveTo>
                      <a:pt x="9" y="29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0" y="33"/>
                      <a:pt x="1" y="53"/>
                      <a:pt x="1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33"/>
                      <a:pt x="9" y="29"/>
                    </a:cubicBezTo>
                    <a:close/>
                  </a:path>
                </a:pathLst>
              </a:custGeom>
              <a:solidFill>
                <a:srgbClr val="81B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0" name="Freeform 737">
                <a:extLst>
                  <a:ext uri="{FF2B5EF4-FFF2-40B4-BE49-F238E27FC236}">
                    <a16:creationId xmlns:a16="http://schemas.microsoft.com/office/drawing/2014/main" xmlns="" id="{DA427AEE-6FDC-044D-8840-3A3ED07DB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71382" y="3087801"/>
                <a:ext cx="4179274" cy="1528305"/>
              </a:xfrm>
              <a:custGeom>
                <a:avLst/>
                <a:gdLst>
                  <a:gd name="T0" fmla="*/ 33 w 170"/>
                  <a:gd name="T1" fmla="*/ 62 h 62"/>
                  <a:gd name="T2" fmla="*/ 33 w 170"/>
                  <a:gd name="T3" fmla="*/ 47 h 62"/>
                  <a:gd name="T4" fmla="*/ 0 w 170"/>
                  <a:gd name="T5" fmla="*/ 32 h 62"/>
                  <a:gd name="T6" fmla="*/ 91 w 170"/>
                  <a:gd name="T7" fmla="*/ 0 h 62"/>
                  <a:gd name="T8" fmla="*/ 170 w 170"/>
                  <a:gd name="T9" fmla="*/ 35 h 62"/>
                  <a:gd name="T10" fmla="*/ 140 w 170"/>
                  <a:gd name="T11" fmla="*/ 50 h 62"/>
                  <a:gd name="T12" fmla="*/ 140 w 170"/>
                  <a:gd name="T13" fmla="*/ 62 h 62"/>
                  <a:gd name="T14" fmla="*/ 33 w 170"/>
                  <a:gd name="T1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62">
                    <a:moveTo>
                      <a:pt x="33" y="62"/>
                    </a:moveTo>
                    <a:cubicBezTo>
                      <a:pt x="33" y="47"/>
                      <a:pt x="33" y="47"/>
                      <a:pt x="33" y="47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170" y="35"/>
                      <a:pt x="170" y="35"/>
                      <a:pt x="170" y="35"/>
                    </a:cubicBezTo>
                    <a:cubicBezTo>
                      <a:pt x="140" y="50"/>
                      <a:pt x="140" y="50"/>
                      <a:pt x="140" y="50"/>
                    </a:cubicBezTo>
                    <a:cubicBezTo>
                      <a:pt x="140" y="62"/>
                      <a:pt x="140" y="62"/>
                      <a:pt x="140" y="62"/>
                    </a:cubicBezTo>
                    <a:cubicBezTo>
                      <a:pt x="140" y="62"/>
                      <a:pt x="96" y="48"/>
                      <a:pt x="33" y="62"/>
                    </a:cubicBezTo>
                    <a:close/>
                  </a:path>
                </a:pathLst>
              </a:custGeom>
              <a:solidFill>
                <a:srgbClr val="414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841" name="Freeform 738">
                <a:extLst>
                  <a:ext uri="{FF2B5EF4-FFF2-40B4-BE49-F238E27FC236}">
                    <a16:creationId xmlns:a16="http://schemas.microsoft.com/office/drawing/2014/main" xmlns="" id="{18B518FA-48B7-BA4F-80CD-444F2D1221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82653" y="4124427"/>
                <a:ext cx="2630484" cy="491679"/>
              </a:xfrm>
              <a:custGeom>
                <a:avLst/>
                <a:gdLst>
                  <a:gd name="T0" fmla="*/ 0 w 107"/>
                  <a:gd name="T1" fmla="*/ 20 h 20"/>
                  <a:gd name="T2" fmla="*/ 0 w 107"/>
                  <a:gd name="T3" fmla="*/ 6 h 20"/>
                  <a:gd name="T4" fmla="*/ 56 w 107"/>
                  <a:gd name="T5" fmla="*/ 0 h 20"/>
                  <a:gd name="T6" fmla="*/ 106 w 107"/>
                  <a:gd name="T7" fmla="*/ 8 h 20"/>
                  <a:gd name="T8" fmla="*/ 107 w 107"/>
                  <a:gd name="T9" fmla="*/ 20 h 20"/>
                  <a:gd name="T10" fmla="*/ 0 w 107"/>
                  <a:gd name="T1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20">
                    <a:moveTo>
                      <a:pt x="0" y="2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36" y="0"/>
                      <a:pt x="56" y="0"/>
                    </a:cubicBezTo>
                    <a:cubicBezTo>
                      <a:pt x="77" y="0"/>
                      <a:pt x="106" y="8"/>
                      <a:pt x="106" y="8"/>
                    </a:cubicBezTo>
                    <a:cubicBezTo>
                      <a:pt x="107" y="20"/>
                      <a:pt x="107" y="20"/>
                      <a:pt x="107" y="20"/>
                    </a:cubicBezTo>
                    <a:cubicBezTo>
                      <a:pt x="107" y="20"/>
                      <a:pt x="63" y="6"/>
                      <a:pt x="0" y="20"/>
                    </a:cubicBezTo>
                    <a:close/>
                  </a:path>
                </a:pathLst>
              </a:custGeom>
              <a:solidFill>
                <a:srgbClr val="323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80" name="กลุ่ม 281">
            <a:extLst>
              <a:ext uri="{FF2B5EF4-FFF2-40B4-BE49-F238E27FC236}">
                <a16:creationId xmlns:a16="http://schemas.microsoft.com/office/drawing/2014/main" xmlns="" id="{D6E2C1BE-68EC-6143-A1B4-D8902EBDB420}"/>
              </a:ext>
            </a:extLst>
          </p:cNvPr>
          <p:cNvGrpSpPr/>
          <p:nvPr/>
        </p:nvGrpSpPr>
        <p:grpSpPr>
          <a:xfrm>
            <a:off x="21643696" y="11325969"/>
            <a:ext cx="1231552" cy="2390031"/>
            <a:chOff x="12814301" y="7720013"/>
            <a:chExt cx="1219200" cy="2278063"/>
          </a:xfrm>
        </p:grpSpPr>
        <p:sp>
          <p:nvSpPr>
            <p:cNvPr id="881" name="Freeform 1106">
              <a:extLst>
                <a:ext uri="{FF2B5EF4-FFF2-40B4-BE49-F238E27FC236}">
                  <a16:creationId xmlns:a16="http://schemas.microsoft.com/office/drawing/2014/main" xmlns="" id="{106C5911-90EF-9E47-BB4C-020D5F1A5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4301" y="7720013"/>
              <a:ext cx="1219200" cy="1668463"/>
            </a:xfrm>
            <a:custGeom>
              <a:avLst/>
              <a:gdLst>
                <a:gd name="T0" fmla="*/ 0 w 128"/>
                <a:gd name="T1" fmla="*/ 91 h 175"/>
                <a:gd name="T2" fmla="*/ 64 w 128"/>
                <a:gd name="T3" fmla="*/ 175 h 175"/>
                <a:gd name="T4" fmla="*/ 128 w 128"/>
                <a:gd name="T5" fmla="*/ 91 h 175"/>
                <a:gd name="T6" fmla="*/ 64 w 128"/>
                <a:gd name="T7" fmla="*/ 7 h 175"/>
                <a:gd name="T8" fmla="*/ 0 w 128"/>
                <a:gd name="T9" fmla="*/ 9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75">
                  <a:moveTo>
                    <a:pt x="0" y="91"/>
                  </a:moveTo>
                  <a:cubicBezTo>
                    <a:pt x="0" y="138"/>
                    <a:pt x="29" y="175"/>
                    <a:pt x="64" y="175"/>
                  </a:cubicBezTo>
                  <a:cubicBezTo>
                    <a:pt x="99" y="175"/>
                    <a:pt x="128" y="138"/>
                    <a:pt x="128" y="91"/>
                  </a:cubicBezTo>
                  <a:cubicBezTo>
                    <a:pt x="128" y="45"/>
                    <a:pt x="99" y="12"/>
                    <a:pt x="64" y="7"/>
                  </a:cubicBezTo>
                  <a:cubicBezTo>
                    <a:pt x="15" y="0"/>
                    <a:pt x="0" y="45"/>
                    <a:pt x="0" y="91"/>
                  </a:cubicBezTo>
                  <a:close/>
                </a:path>
              </a:pathLst>
            </a:custGeom>
            <a:solidFill>
              <a:srgbClr val="55A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2" name="Freeform 1107">
              <a:extLst>
                <a:ext uri="{FF2B5EF4-FFF2-40B4-BE49-F238E27FC236}">
                  <a16:creationId xmlns:a16="http://schemas.microsoft.com/office/drawing/2014/main" xmlns="" id="{E04C3C4A-5DB1-5D48-85D9-AB8507B6FF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9576" y="8224838"/>
              <a:ext cx="609600" cy="1773238"/>
            </a:xfrm>
            <a:custGeom>
              <a:avLst/>
              <a:gdLst>
                <a:gd name="T0" fmla="*/ 0 w 384"/>
                <a:gd name="T1" fmla="*/ 385 h 1117"/>
                <a:gd name="T2" fmla="*/ 180 w 384"/>
                <a:gd name="T3" fmla="*/ 487 h 1117"/>
                <a:gd name="T4" fmla="*/ 192 w 384"/>
                <a:gd name="T5" fmla="*/ 168 h 1117"/>
                <a:gd name="T6" fmla="*/ 150 w 384"/>
                <a:gd name="T7" fmla="*/ 78 h 1117"/>
                <a:gd name="T8" fmla="*/ 192 w 384"/>
                <a:gd name="T9" fmla="*/ 132 h 1117"/>
                <a:gd name="T10" fmla="*/ 198 w 384"/>
                <a:gd name="T11" fmla="*/ 0 h 1117"/>
                <a:gd name="T12" fmla="*/ 204 w 384"/>
                <a:gd name="T13" fmla="*/ 198 h 1117"/>
                <a:gd name="T14" fmla="*/ 210 w 384"/>
                <a:gd name="T15" fmla="*/ 318 h 1117"/>
                <a:gd name="T16" fmla="*/ 384 w 384"/>
                <a:gd name="T17" fmla="*/ 264 h 1117"/>
                <a:gd name="T18" fmla="*/ 210 w 384"/>
                <a:gd name="T19" fmla="*/ 361 h 1117"/>
                <a:gd name="T20" fmla="*/ 234 w 384"/>
                <a:gd name="T21" fmla="*/ 1117 h 1117"/>
                <a:gd name="T22" fmla="*/ 150 w 384"/>
                <a:gd name="T23" fmla="*/ 1117 h 1117"/>
                <a:gd name="T24" fmla="*/ 174 w 384"/>
                <a:gd name="T25" fmla="*/ 517 h 1117"/>
                <a:gd name="T26" fmla="*/ 0 w 384"/>
                <a:gd name="T27" fmla="*/ 385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4" h="1117">
                  <a:moveTo>
                    <a:pt x="0" y="385"/>
                  </a:moveTo>
                  <a:lnTo>
                    <a:pt x="180" y="487"/>
                  </a:lnTo>
                  <a:lnTo>
                    <a:pt x="192" y="168"/>
                  </a:lnTo>
                  <a:lnTo>
                    <a:pt x="150" y="78"/>
                  </a:lnTo>
                  <a:lnTo>
                    <a:pt x="192" y="132"/>
                  </a:lnTo>
                  <a:lnTo>
                    <a:pt x="198" y="0"/>
                  </a:lnTo>
                  <a:lnTo>
                    <a:pt x="204" y="198"/>
                  </a:lnTo>
                  <a:lnTo>
                    <a:pt x="210" y="318"/>
                  </a:lnTo>
                  <a:lnTo>
                    <a:pt x="384" y="264"/>
                  </a:lnTo>
                  <a:lnTo>
                    <a:pt x="210" y="361"/>
                  </a:lnTo>
                  <a:lnTo>
                    <a:pt x="234" y="1117"/>
                  </a:lnTo>
                  <a:lnTo>
                    <a:pt x="150" y="1117"/>
                  </a:lnTo>
                  <a:lnTo>
                    <a:pt x="174" y="517"/>
                  </a:lnTo>
                  <a:lnTo>
                    <a:pt x="0" y="385"/>
                  </a:lnTo>
                  <a:close/>
                </a:path>
              </a:pathLst>
            </a:custGeom>
            <a:solidFill>
              <a:srgbClr val="874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883" name="กลุ่ม 1352">
            <a:extLst>
              <a:ext uri="{FF2B5EF4-FFF2-40B4-BE49-F238E27FC236}">
                <a16:creationId xmlns:a16="http://schemas.microsoft.com/office/drawing/2014/main" xmlns="" id="{27089B43-7524-DF45-A7BC-C1EF8B02247F}"/>
              </a:ext>
            </a:extLst>
          </p:cNvPr>
          <p:cNvGrpSpPr/>
          <p:nvPr/>
        </p:nvGrpSpPr>
        <p:grpSpPr>
          <a:xfrm flipH="1">
            <a:off x="20452388" y="12039600"/>
            <a:ext cx="1191308" cy="1676400"/>
            <a:chOff x="18360231" y="7381875"/>
            <a:chExt cx="2125663" cy="2620963"/>
          </a:xfrm>
        </p:grpSpPr>
        <p:sp>
          <p:nvSpPr>
            <p:cNvPr id="884" name="Freeform 1153">
              <a:extLst>
                <a:ext uri="{FF2B5EF4-FFF2-40B4-BE49-F238E27FC236}">
                  <a16:creationId xmlns:a16="http://schemas.microsoft.com/office/drawing/2014/main" xmlns="" id="{4CF31661-4DD9-D241-B5F8-FC14750CC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52394" y="9563100"/>
              <a:ext cx="95250" cy="211138"/>
            </a:xfrm>
            <a:custGeom>
              <a:avLst/>
              <a:gdLst>
                <a:gd name="T0" fmla="*/ 9 w 10"/>
                <a:gd name="T1" fmla="*/ 1 h 22"/>
                <a:gd name="T2" fmla="*/ 10 w 10"/>
                <a:gd name="T3" fmla="*/ 22 h 22"/>
                <a:gd name="T4" fmla="*/ 3 w 10"/>
                <a:gd name="T5" fmla="*/ 22 h 22"/>
                <a:gd name="T6" fmla="*/ 0 w 10"/>
                <a:gd name="T7" fmla="*/ 0 h 22"/>
                <a:gd name="T8" fmla="*/ 9 w 10"/>
                <a:gd name="T9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2">
                  <a:moveTo>
                    <a:pt x="9" y="1"/>
                  </a:moveTo>
                  <a:cubicBezTo>
                    <a:pt x="9" y="8"/>
                    <a:pt x="9" y="15"/>
                    <a:pt x="10" y="22"/>
                  </a:cubicBezTo>
                  <a:cubicBezTo>
                    <a:pt x="7" y="22"/>
                    <a:pt x="5" y="22"/>
                    <a:pt x="3" y="22"/>
                  </a:cubicBezTo>
                  <a:cubicBezTo>
                    <a:pt x="1" y="15"/>
                    <a:pt x="0" y="7"/>
                    <a:pt x="0" y="0"/>
                  </a:cubicBezTo>
                  <a:cubicBezTo>
                    <a:pt x="3" y="0"/>
                    <a:pt x="6" y="0"/>
                    <a:pt x="9" y="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5" name="Freeform 1154">
              <a:extLst>
                <a:ext uri="{FF2B5EF4-FFF2-40B4-BE49-F238E27FC236}">
                  <a16:creationId xmlns:a16="http://schemas.microsoft.com/office/drawing/2014/main" xmlns="" id="{CC1FCFBB-55B5-BF46-80EC-8FF0C3710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9044" y="9745663"/>
              <a:ext cx="247650" cy="257175"/>
            </a:xfrm>
            <a:custGeom>
              <a:avLst/>
              <a:gdLst>
                <a:gd name="T0" fmla="*/ 24 w 26"/>
                <a:gd name="T1" fmla="*/ 0 h 27"/>
                <a:gd name="T2" fmla="*/ 15 w 26"/>
                <a:gd name="T3" fmla="*/ 1 h 27"/>
                <a:gd name="T4" fmla="*/ 9 w 26"/>
                <a:gd name="T5" fmla="*/ 14 h 27"/>
                <a:gd name="T6" fmla="*/ 3 w 26"/>
                <a:gd name="T7" fmla="*/ 17 h 27"/>
                <a:gd name="T8" fmla="*/ 22 w 26"/>
                <a:gd name="T9" fmla="*/ 18 h 27"/>
                <a:gd name="T10" fmla="*/ 22 w 26"/>
                <a:gd name="T11" fmla="*/ 20 h 27"/>
                <a:gd name="T12" fmla="*/ 25 w 26"/>
                <a:gd name="T13" fmla="*/ 20 h 27"/>
                <a:gd name="T14" fmla="*/ 26 w 26"/>
                <a:gd name="T15" fmla="*/ 17 h 27"/>
                <a:gd name="T16" fmla="*/ 24 w 26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7">
                  <a:moveTo>
                    <a:pt x="24" y="0"/>
                  </a:moveTo>
                  <a:cubicBezTo>
                    <a:pt x="21" y="1"/>
                    <a:pt x="18" y="2"/>
                    <a:pt x="15" y="1"/>
                  </a:cubicBezTo>
                  <a:cubicBezTo>
                    <a:pt x="14" y="6"/>
                    <a:pt x="15" y="12"/>
                    <a:pt x="9" y="14"/>
                  </a:cubicBezTo>
                  <a:cubicBezTo>
                    <a:pt x="8" y="14"/>
                    <a:pt x="4" y="15"/>
                    <a:pt x="3" y="17"/>
                  </a:cubicBezTo>
                  <a:cubicBezTo>
                    <a:pt x="0" y="27"/>
                    <a:pt x="23" y="21"/>
                    <a:pt x="22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23" y="21"/>
                    <a:pt x="25" y="20"/>
                    <a:pt x="25" y="20"/>
                  </a:cubicBezTo>
                  <a:cubicBezTo>
                    <a:pt x="26" y="19"/>
                    <a:pt x="26" y="18"/>
                    <a:pt x="26" y="17"/>
                  </a:cubicBezTo>
                  <a:cubicBezTo>
                    <a:pt x="25" y="12"/>
                    <a:pt x="24" y="5"/>
                    <a:pt x="24" y="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6" name="Freeform 1155">
              <a:extLst>
                <a:ext uri="{FF2B5EF4-FFF2-40B4-BE49-F238E27FC236}">
                  <a16:creationId xmlns:a16="http://schemas.microsoft.com/office/drawing/2014/main" xmlns="" id="{93D61DFB-A40A-2942-8884-5BC64B260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3819" y="9783763"/>
              <a:ext cx="66675" cy="28575"/>
            </a:xfrm>
            <a:custGeom>
              <a:avLst/>
              <a:gdLst>
                <a:gd name="T0" fmla="*/ 6 w 7"/>
                <a:gd name="T1" fmla="*/ 1 h 3"/>
                <a:gd name="T2" fmla="*/ 4 w 7"/>
                <a:gd name="T3" fmla="*/ 0 h 3"/>
                <a:gd name="T4" fmla="*/ 2 w 7"/>
                <a:gd name="T5" fmla="*/ 0 h 3"/>
                <a:gd name="T6" fmla="*/ 1 w 7"/>
                <a:gd name="T7" fmla="*/ 1 h 3"/>
                <a:gd name="T8" fmla="*/ 6 w 7"/>
                <a:gd name="T9" fmla="*/ 2 h 3"/>
                <a:gd name="T10" fmla="*/ 6 w 7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">
                  <a:moveTo>
                    <a:pt x="6" y="1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4" y="3"/>
                    <a:pt x="6" y="2"/>
                  </a:cubicBezTo>
                  <a:cubicBezTo>
                    <a:pt x="7" y="2"/>
                    <a:pt x="7" y="1"/>
                    <a:pt x="6" y="1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7" name="Freeform 1156">
              <a:extLst>
                <a:ext uri="{FF2B5EF4-FFF2-40B4-BE49-F238E27FC236}">
                  <a16:creationId xmlns:a16="http://schemas.microsoft.com/office/drawing/2014/main" xmlns="" id="{79A408B5-04DF-DC4B-8FEE-50724A277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3344" y="9812338"/>
              <a:ext cx="47625" cy="28575"/>
            </a:xfrm>
            <a:custGeom>
              <a:avLst/>
              <a:gdLst>
                <a:gd name="T0" fmla="*/ 4 w 5"/>
                <a:gd name="T1" fmla="*/ 0 h 3"/>
                <a:gd name="T2" fmla="*/ 3 w 5"/>
                <a:gd name="T3" fmla="*/ 0 h 3"/>
                <a:gd name="T4" fmla="*/ 1 w 5"/>
                <a:gd name="T5" fmla="*/ 0 h 3"/>
                <a:gd name="T6" fmla="*/ 0 w 5"/>
                <a:gd name="T7" fmla="*/ 2 h 3"/>
                <a:gd name="T8" fmla="*/ 4 w 5"/>
                <a:gd name="T9" fmla="*/ 2 h 3"/>
                <a:gd name="T10" fmla="*/ 4 w 5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2" y="2"/>
                    <a:pt x="3" y="3"/>
                    <a:pt x="4" y="2"/>
                  </a:cubicBezTo>
                  <a:cubicBezTo>
                    <a:pt x="5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8" name="Freeform 1157">
              <a:extLst>
                <a:ext uri="{FF2B5EF4-FFF2-40B4-BE49-F238E27FC236}">
                  <a16:creationId xmlns:a16="http://schemas.microsoft.com/office/drawing/2014/main" xmlns="" id="{97B39269-CA60-E94B-8ADB-B0EA2043AE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3344" y="9831388"/>
              <a:ext cx="38100" cy="28575"/>
            </a:xfrm>
            <a:custGeom>
              <a:avLst/>
              <a:gdLst>
                <a:gd name="T0" fmla="*/ 3 w 4"/>
                <a:gd name="T1" fmla="*/ 1 h 3"/>
                <a:gd name="T2" fmla="*/ 2 w 4"/>
                <a:gd name="T3" fmla="*/ 1 h 3"/>
                <a:gd name="T4" fmla="*/ 1 w 4"/>
                <a:gd name="T5" fmla="*/ 0 h 3"/>
                <a:gd name="T6" fmla="*/ 0 w 4"/>
                <a:gd name="T7" fmla="*/ 2 h 3"/>
                <a:gd name="T8" fmla="*/ 3 w 4"/>
                <a:gd name="T9" fmla="*/ 3 h 3"/>
                <a:gd name="T10" fmla="*/ 4 w 4"/>
                <a:gd name="T11" fmla="*/ 2 h 3"/>
                <a:gd name="T12" fmla="*/ 3 w 4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3" y="1"/>
                  </a:move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9" name="Freeform 1158">
              <a:extLst>
                <a:ext uri="{FF2B5EF4-FFF2-40B4-BE49-F238E27FC236}">
                  <a16:creationId xmlns:a16="http://schemas.microsoft.com/office/drawing/2014/main" xmlns="" id="{2C73F01E-B9E8-094D-AE6D-DFE6386F5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47694" y="9534525"/>
              <a:ext cx="85725" cy="211138"/>
            </a:xfrm>
            <a:custGeom>
              <a:avLst/>
              <a:gdLst>
                <a:gd name="T0" fmla="*/ 0 w 9"/>
                <a:gd name="T1" fmla="*/ 1 h 22"/>
                <a:gd name="T2" fmla="*/ 0 w 9"/>
                <a:gd name="T3" fmla="*/ 22 h 22"/>
                <a:gd name="T4" fmla="*/ 7 w 9"/>
                <a:gd name="T5" fmla="*/ 22 h 22"/>
                <a:gd name="T6" fmla="*/ 9 w 9"/>
                <a:gd name="T7" fmla="*/ 0 h 22"/>
                <a:gd name="T8" fmla="*/ 0 w 9"/>
                <a:gd name="T9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2">
                  <a:moveTo>
                    <a:pt x="0" y="1"/>
                  </a:moveTo>
                  <a:cubicBezTo>
                    <a:pt x="1" y="8"/>
                    <a:pt x="1" y="15"/>
                    <a:pt x="0" y="22"/>
                  </a:cubicBezTo>
                  <a:cubicBezTo>
                    <a:pt x="2" y="22"/>
                    <a:pt x="4" y="22"/>
                    <a:pt x="7" y="22"/>
                  </a:cubicBezTo>
                  <a:cubicBezTo>
                    <a:pt x="9" y="15"/>
                    <a:pt x="9" y="7"/>
                    <a:pt x="9" y="0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0" name="Freeform 1159">
              <a:extLst>
                <a:ext uri="{FF2B5EF4-FFF2-40B4-BE49-F238E27FC236}">
                  <a16:creationId xmlns:a16="http://schemas.microsoft.com/office/drawing/2014/main" xmlns="" id="{61095EBA-C18D-DC41-8F93-9853EAAF4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28644" y="9715500"/>
              <a:ext cx="247650" cy="268288"/>
            </a:xfrm>
            <a:custGeom>
              <a:avLst/>
              <a:gdLst>
                <a:gd name="T0" fmla="*/ 2 w 26"/>
                <a:gd name="T1" fmla="*/ 0 h 28"/>
                <a:gd name="T2" fmla="*/ 10 w 26"/>
                <a:gd name="T3" fmla="*/ 1 h 28"/>
                <a:gd name="T4" fmla="*/ 16 w 26"/>
                <a:gd name="T5" fmla="*/ 14 h 28"/>
                <a:gd name="T6" fmla="*/ 22 w 26"/>
                <a:gd name="T7" fmla="*/ 17 h 28"/>
                <a:gd name="T8" fmla="*/ 3 w 26"/>
                <a:gd name="T9" fmla="*/ 18 h 28"/>
                <a:gd name="T10" fmla="*/ 3 w 26"/>
                <a:gd name="T11" fmla="*/ 20 h 28"/>
                <a:gd name="T12" fmla="*/ 0 w 26"/>
                <a:gd name="T13" fmla="*/ 20 h 28"/>
                <a:gd name="T14" fmla="*/ 0 w 26"/>
                <a:gd name="T15" fmla="*/ 17 h 28"/>
                <a:gd name="T16" fmla="*/ 2 w 26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8">
                  <a:moveTo>
                    <a:pt x="2" y="0"/>
                  </a:moveTo>
                  <a:cubicBezTo>
                    <a:pt x="4" y="2"/>
                    <a:pt x="8" y="2"/>
                    <a:pt x="10" y="1"/>
                  </a:cubicBezTo>
                  <a:cubicBezTo>
                    <a:pt x="11" y="6"/>
                    <a:pt x="10" y="12"/>
                    <a:pt x="16" y="14"/>
                  </a:cubicBezTo>
                  <a:cubicBezTo>
                    <a:pt x="18" y="14"/>
                    <a:pt x="22" y="15"/>
                    <a:pt x="22" y="17"/>
                  </a:cubicBezTo>
                  <a:cubicBezTo>
                    <a:pt x="26" y="28"/>
                    <a:pt x="3" y="21"/>
                    <a:pt x="3" y="18"/>
                  </a:cubicBezTo>
                  <a:cubicBezTo>
                    <a:pt x="3" y="19"/>
                    <a:pt x="3" y="19"/>
                    <a:pt x="3" y="20"/>
                  </a:cubicBezTo>
                  <a:cubicBezTo>
                    <a:pt x="2" y="21"/>
                    <a:pt x="1" y="21"/>
                    <a:pt x="0" y="20"/>
                  </a:cubicBezTo>
                  <a:cubicBezTo>
                    <a:pt x="0" y="19"/>
                    <a:pt x="0" y="18"/>
                    <a:pt x="0" y="17"/>
                  </a:cubicBezTo>
                  <a:cubicBezTo>
                    <a:pt x="0" y="12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1" name="Freeform 1160">
              <a:extLst>
                <a:ext uri="{FF2B5EF4-FFF2-40B4-BE49-F238E27FC236}">
                  <a16:creationId xmlns:a16="http://schemas.microsoft.com/office/drawing/2014/main" xmlns="" id="{0A5A6AE5-BE85-A547-9B67-6AC26421F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95319" y="9755188"/>
              <a:ext cx="66675" cy="28575"/>
            </a:xfrm>
            <a:custGeom>
              <a:avLst/>
              <a:gdLst>
                <a:gd name="T0" fmla="*/ 1 w 7"/>
                <a:gd name="T1" fmla="*/ 1 h 3"/>
                <a:gd name="T2" fmla="*/ 3 w 7"/>
                <a:gd name="T3" fmla="*/ 0 h 3"/>
                <a:gd name="T4" fmla="*/ 5 w 7"/>
                <a:gd name="T5" fmla="*/ 0 h 3"/>
                <a:gd name="T6" fmla="*/ 6 w 7"/>
                <a:gd name="T7" fmla="*/ 1 h 3"/>
                <a:gd name="T8" fmla="*/ 1 w 7"/>
                <a:gd name="T9" fmla="*/ 2 h 3"/>
                <a:gd name="T10" fmla="*/ 1 w 7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">
                  <a:moveTo>
                    <a:pt x="1" y="1"/>
                  </a:move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7" y="1"/>
                    <a:pt x="6" y="1"/>
                  </a:cubicBezTo>
                  <a:cubicBezTo>
                    <a:pt x="5" y="2"/>
                    <a:pt x="3" y="3"/>
                    <a:pt x="1" y="2"/>
                  </a:cubicBezTo>
                  <a:cubicBezTo>
                    <a:pt x="1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2" name="Freeform 1161">
              <a:extLst>
                <a:ext uri="{FF2B5EF4-FFF2-40B4-BE49-F238E27FC236}">
                  <a16:creationId xmlns:a16="http://schemas.microsoft.com/office/drawing/2014/main" xmlns="" id="{E849699D-CCB6-0944-8041-442811498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4844" y="9783763"/>
              <a:ext cx="57150" cy="28575"/>
            </a:xfrm>
            <a:custGeom>
              <a:avLst/>
              <a:gdLst>
                <a:gd name="T0" fmla="*/ 1 w 6"/>
                <a:gd name="T1" fmla="*/ 1 h 3"/>
                <a:gd name="T2" fmla="*/ 3 w 6"/>
                <a:gd name="T3" fmla="*/ 0 h 3"/>
                <a:gd name="T4" fmla="*/ 4 w 6"/>
                <a:gd name="T5" fmla="*/ 0 h 3"/>
                <a:gd name="T6" fmla="*/ 5 w 6"/>
                <a:gd name="T7" fmla="*/ 2 h 3"/>
                <a:gd name="T8" fmla="*/ 1 w 6"/>
                <a:gd name="T9" fmla="*/ 2 h 3"/>
                <a:gd name="T10" fmla="*/ 1 w 6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1" y="1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6" y="1"/>
                    <a:pt x="5" y="2"/>
                  </a:cubicBezTo>
                  <a:cubicBezTo>
                    <a:pt x="4" y="2"/>
                    <a:pt x="2" y="3"/>
                    <a:pt x="1" y="2"/>
                  </a:cubicBezTo>
                  <a:cubicBezTo>
                    <a:pt x="0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3" name="Freeform 1162">
              <a:extLst>
                <a:ext uri="{FF2B5EF4-FFF2-40B4-BE49-F238E27FC236}">
                  <a16:creationId xmlns:a16="http://schemas.microsoft.com/office/drawing/2014/main" xmlns="" id="{96C3B9FA-7A22-E34F-B58C-855913F5F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14369" y="9812338"/>
              <a:ext cx="47625" cy="19050"/>
            </a:xfrm>
            <a:custGeom>
              <a:avLst/>
              <a:gdLst>
                <a:gd name="T0" fmla="*/ 1 w 5"/>
                <a:gd name="T1" fmla="*/ 0 h 2"/>
                <a:gd name="T2" fmla="*/ 2 w 5"/>
                <a:gd name="T3" fmla="*/ 0 h 2"/>
                <a:gd name="T4" fmla="*/ 4 w 5"/>
                <a:gd name="T5" fmla="*/ 0 h 2"/>
                <a:gd name="T6" fmla="*/ 4 w 5"/>
                <a:gd name="T7" fmla="*/ 1 h 2"/>
                <a:gd name="T8" fmla="*/ 1 w 5"/>
                <a:gd name="T9" fmla="*/ 2 h 2"/>
                <a:gd name="T10" fmla="*/ 0 w 5"/>
                <a:gd name="T11" fmla="*/ 1 h 2"/>
                <a:gd name="T12" fmla="*/ 1 w 5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"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4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4" name="Freeform 1163">
              <a:extLst>
                <a:ext uri="{FF2B5EF4-FFF2-40B4-BE49-F238E27FC236}">
                  <a16:creationId xmlns:a16="http://schemas.microsoft.com/office/drawing/2014/main" xmlns="" id="{704F00ED-43CA-AC4B-A87A-953203856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2469" y="8705850"/>
              <a:ext cx="171450" cy="523875"/>
            </a:xfrm>
            <a:custGeom>
              <a:avLst/>
              <a:gdLst>
                <a:gd name="T0" fmla="*/ 14 w 18"/>
                <a:gd name="T1" fmla="*/ 49 h 55"/>
                <a:gd name="T2" fmla="*/ 8 w 18"/>
                <a:gd name="T3" fmla="*/ 54 h 55"/>
                <a:gd name="T4" fmla="*/ 5 w 18"/>
                <a:gd name="T5" fmla="*/ 48 h 55"/>
                <a:gd name="T6" fmla="*/ 1 w 18"/>
                <a:gd name="T7" fmla="*/ 14 h 55"/>
                <a:gd name="T8" fmla="*/ 7 w 18"/>
                <a:gd name="T9" fmla="*/ 1 h 55"/>
                <a:gd name="T10" fmla="*/ 14 w 18"/>
                <a:gd name="T11" fmla="*/ 12 h 55"/>
                <a:gd name="T12" fmla="*/ 14 w 18"/>
                <a:gd name="T13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5">
                  <a:moveTo>
                    <a:pt x="14" y="49"/>
                  </a:moveTo>
                  <a:cubicBezTo>
                    <a:pt x="13" y="52"/>
                    <a:pt x="11" y="55"/>
                    <a:pt x="8" y="54"/>
                  </a:cubicBezTo>
                  <a:cubicBezTo>
                    <a:pt x="7" y="53"/>
                    <a:pt x="6" y="50"/>
                    <a:pt x="5" y="48"/>
                  </a:cubicBezTo>
                  <a:cubicBezTo>
                    <a:pt x="2" y="37"/>
                    <a:pt x="1" y="26"/>
                    <a:pt x="1" y="14"/>
                  </a:cubicBezTo>
                  <a:cubicBezTo>
                    <a:pt x="0" y="8"/>
                    <a:pt x="2" y="0"/>
                    <a:pt x="7" y="1"/>
                  </a:cubicBezTo>
                  <a:cubicBezTo>
                    <a:pt x="11" y="1"/>
                    <a:pt x="13" y="8"/>
                    <a:pt x="14" y="12"/>
                  </a:cubicBezTo>
                  <a:cubicBezTo>
                    <a:pt x="18" y="24"/>
                    <a:pt x="18" y="38"/>
                    <a:pt x="14" y="49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5" name="Freeform 1164">
              <a:extLst>
                <a:ext uri="{FF2B5EF4-FFF2-40B4-BE49-F238E27FC236}">
                  <a16:creationId xmlns:a16="http://schemas.microsoft.com/office/drawing/2014/main" xmlns="" id="{4BF7C828-F720-4B4E-BCDC-F0EC9862D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80944" y="8524875"/>
              <a:ext cx="904875" cy="1123950"/>
            </a:xfrm>
            <a:custGeom>
              <a:avLst/>
              <a:gdLst>
                <a:gd name="T0" fmla="*/ 95 w 95"/>
                <a:gd name="T1" fmla="*/ 101 h 118"/>
                <a:gd name="T2" fmla="*/ 0 w 95"/>
                <a:gd name="T3" fmla="*/ 106 h 118"/>
                <a:gd name="T4" fmla="*/ 0 w 95"/>
                <a:gd name="T5" fmla="*/ 99 h 118"/>
                <a:gd name="T6" fmla="*/ 0 w 95"/>
                <a:gd name="T7" fmla="*/ 97 h 118"/>
                <a:gd name="T8" fmla="*/ 9 w 95"/>
                <a:gd name="T9" fmla="*/ 45 h 118"/>
                <a:gd name="T10" fmla="*/ 22 w 95"/>
                <a:gd name="T11" fmla="*/ 15 h 118"/>
                <a:gd name="T12" fmla="*/ 51 w 95"/>
                <a:gd name="T13" fmla="*/ 1 h 118"/>
                <a:gd name="T14" fmla="*/ 73 w 95"/>
                <a:gd name="T15" fmla="*/ 13 h 118"/>
                <a:gd name="T16" fmla="*/ 84 w 95"/>
                <a:gd name="T17" fmla="*/ 35 h 118"/>
                <a:gd name="T18" fmla="*/ 94 w 95"/>
                <a:gd name="T19" fmla="*/ 94 h 118"/>
                <a:gd name="T20" fmla="*/ 95 w 95"/>
                <a:gd name="T21" fmla="*/ 97 h 118"/>
                <a:gd name="T22" fmla="*/ 95 w 95"/>
                <a:gd name="T2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118">
                  <a:moveTo>
                    <a:pt x="95" y="101"/>
                  </a:moveTo>
                  <a:cubicBezTo>
                    <a:pt x="66" y="116"/>
                    <a:pt x="30" y="118"/>
                    <a:pt x="0" y="106"/>
                  </a:cubicBezTo>
                  <a:cubicBezTo>
                    <a:pt x="0" y="103"/>
                    <a:pt x="0" y="101"/>
                    <a:pt x="0" y="99"/>
                  </a:cubicBezTo>
                  <a:cubicBezTo>
                    <a:pt x="0" y="98"/>
                    <a:pt x="0" y="97"/>
                    <a:pt x="0" y="97"/>
                  </a:cubicBezTo>
                  <a:cubicBezTo>
                    <a:pt x="2" y="79"/>
                    <a:pt x="4" y="61"/>
                    <a:pt x="9" y="45"/>
                  </a:cubicBezTo>
                  <a:cubicBezTo>
                    <a:pt x="12" y="34"/>
                    <a:pt x="15" y="23"/>
                    <a:pt x="22" y="15"/>
                  </a:cubicBezTo>
                  <a:cubicBezTo>
                    <a:pt x="29" y="6"/>
                    <a:pt x="40" y="0"/>
                    <a:pt x="51" y="1"/>
                  </a:cubicBezTo>
                  <a:cubicBezTo>
                    <a:pt x="60" y="2"/>
                    <a:pt x="67" y="7"/>
                    <a:pt x="73" y="13"/>
                  </a:cubicBezTo>
                  <a:cubicBezTo>
                    <a:pt x="78" y="19"/>
                    <a:pt x="81" y="27"/>
                    <a:pt x="84" y="35"/>
                  </a:cubicBezTo>
                  <a:cubicBezTo>
                    <a:pt x="91" y="54"/>
                    <a:pt x="92" y="74"/>
                    <a:pt x="94" y="94"/>
                  </a:cubicBezTo>
                  <a:cubicBezTo>
                    <a:pt x="94" y="95"/>
                    <a:pt x="95" y="96"/>
                    <a:pt x="95" y="97"/>
                  </a:cubicBezTo>
                  <a:cubicBezTo>
                    <a:pt x="95" y="99"/>
                    <a:pt x="95" y="100"/>
                    <a:pt x="95" y="101"/>
                  </a:cubicBezTo>
                  <a:close/>
                </a:path>
              </a:pathLst>
            </a:custGeom>
            <a:solidFill>
              <a:srgbClr val="F3B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6" name="Freeform 1165">
              <a:extLst>
                <a:ext uri="{FF2B5EF4-FFF2-40B4-BE49-F238E27FC236}">
                  <a16:creationId xmlns:a16="http://schemas.microsoft.com/office/drawing/2014/main" xmlns="" id="{0DD4E2DE-7E21-9944-BCCA-C930E9F00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1944" y="8477250"/>
              <a:ext cx="114300" cy="152400"/>
            </a:xfrm>
            <a:custGeom>
              <a:avLst/>
              <a:gdLst>
                <a:gd name="T0" fmla="*/ 10 w 12"/>
                <a:gd name="T1" fmla="*/ 0 h 16"/>
                <a:gd name="T2" fmla="*/ 12 w 12"/>
                <a:gd name="T3" fmla="*/ 13 h 16"/>
                <a:gd name="T4" fmla="*/ 0 w 12"/>
                <a:gd name="T5" fmla="*/ 13 h 16"/>
                <a:gd name="T6" fmla="*/ 0 w 12"/>
                <a:gd name="T7" fmla="*/ 2 h 16"/>
                <a:gd name="T8" fmla="*/ 10 w 1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0" y="0"/>
                  </a:moveTo>
                  <a:cubicBezTo>
                    <a:pt x="11" y="5"/>
                    <a:pt x="12" y="9"/>
                    <a:pt x="12" y="13"/>
                  </a:cubicBezTo>
                  <a:cubicBezTo>
                    <a:pt x="9" y="16"/>
                    <a:pt x="3" y="16"/>
                    <a:pt x="0" y="13"/>
                  </a:cubicBezTo>
                  <a:cubicBezTo>
                    <a:pt x="0" y="10"/>
                    <a:pt x="0" y="6"/>
                    <a:pt x="0" y="2"/>
                  </a:cubicBezTo>
                  <a:cubicBezTo>
                    <a:pt x="2" y="2"/>
                    <a:pt x="7" y="1"/>
                    <a:pt x="10" y="0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7" name="Freeform 1166">
              <a:extLst>
                <a:ext uri="{FF2B5EF4-FFF2-40B4-BE49-F238E27FC236}">
                  <a16:creationId xmlns:a16="http://schemas.microsoft.com/office/drawing/2014/main" xmlns="" id="{2852D4C9-9938-6240-8BF7-8EFCBB051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60231" y="7439025"/>
              <a:ext cx="849313" cy="1019175"/>
            </a:xfrm>
            <a:custGeom>
              <a:avLst/>
              <a:gdLst>
                <a:gd name="T0" fmla="*/ 69 w 89"/>
                <a:gd name="T1" fmla="*/ 30 h 107"/>
                <a:gd name="T2" fmla="*/ 19 w 89"/>
                <a:gd name="T3" fmla="*/ 20 h 107"/>
                <a:gd name="T4" fmla="*/ 24 w 89"/>
                <a:gd name="T5" fmla="*/ 45 h 107"/>
                <a:gd name="T6" fmla="*/ 1 w 89"/>
                <a:gd name="T7" fmla="*/ 61 h 107"/>
                <a:gd name="T8" fmla="*/ 20 w 89"/>
                <a:gd name="T9" fmla="*/ 79 h 107"/>
                <a:gd name="T10" fmla="*/ 26 w 89"/>
                <a:gd name="T11" fmla="*/ 99 h 107"/>
                <a:gd name="T12" fmla="*/ 49 w 89"/>
                <a:gd name="T13" fmla="*/ 99 h 107"/>
                <a:gd name="T14" fmla="*/ 63 w 89"/>
                <a:gd name="T15" fmla="*/ 105 h 107"/>
                <a:gd name="T16" fmla="*/ 76 w 89"/>
                <a:gd name="T17" fmla="*/ 41 h 107"/>
                <a:gd name="T18" fmla="*/ 69 w 89"/>
                <a:gd name="T19" fmla="*/ 3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7">
                  <a:moveTo>
                    <a:pt x="69" y="30"/>
                  </a:moveTo>
                  <a:cubicBezTo>
                    <a:pt x="57" y="15"/>
                    <a:pt x="34" y="0"/>
                    <a:pt x="19" y="20"/>
                  </a:cubicBezTo>
                  <a:cubicBezTo>
                    <a:pt x="13" y="28"/>
                    <a:pt x="16" y="39"/>
                    <a:pt x="24" y="45"/>
                  </a:cubicBezTo>
                  <a:cubicBezTo>
                    <a:pt x="14" y="44"/>
                    <a:pt x="1" y="52"/>
                    <a:pt x="1" y="61"/>
                  </a:cubicBezTo>
                  <a:cubicBezTo>
                    <a:pt x="0" y="70"/>
                    <a:pt x="10" y="78"/>
                    <a:pt x="20" y="79"/>
                  </a:cubicBezTo>
                  <a:cubicBezTo>
                    <a:pt x="17" y="85"/>
                    <a:pt x="19" y="95"/>
                    <a:pt x="26" y="99"/>
                  </a:cubicBezTo>
                  <a:cubicBezTo>
                    <a:pt x="32" y="104"/>
                    <a:pt x="42" y="103"/>
                    <a:pt x="49" y="99"/>
                  </a:cubicBezTo>
                  <a:cubicBezTo>
                    <a:pt x="50" y="104"/>
                    <a:pt x="57" y="107"/>
                    <a:pt x="63" y="105"/>
                  </a:cubicBezTo>
                  <a:cubicBezTo>
                    <a:pt x="89" y="98"/>
                    <a:pt x="83" y="56"/>
                    <a:pt x="76" y="41"/>
                  </a:cubicBezTo>
                  <a:cubicBezTo>
                    <a:pt x="74" y="38"/>
                    <a:pt x="72" y="34"/>
                    <a:pt x="69" y="30"/>
                  </a:cubicBezTo>
                  <a:close/>
                </a:path>
              </a:pathLst>
            </a:custGeom>
            <a:solidFill>
              <a:srgbClr val="DF6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8" name="Freeform 1167">
              <a:extLst>
                <a:ext uri="{FF2B5EF4-FFF2-40B4-BE49-F238E27FC236}">
                  <a16:creationId xmlns:a16="http://schemas.microsoft.com/office/drawing/2014/main" xmlns="" id="{8F89DEA0-1A9B-E34F-BE88-00C0C5DC3F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66744" y="7400925"/>
              <a:ext cx="819150" cy="1076325"/>
            </a:xfrm>
            <a:custGeom>
              <a:avLst/>
              <a:gdLst>
                <a:gd name="T0" fmla="*/ 14 w 86"/>
                <a:gd name="T1" fmla="*/ 34 h 113"/>
                <a:gd name="T2" fmla="*/ 63 w 86"/>
                <a:gd name="T3" fmla="*/ 20 h 113"/>
                <a:gd name="T4" fmla="*/ 60 w 86"/>
                <a:gd name="T5" fmla="*/ 45 h 113"/>
                <a:gd name="T6" fmla="*/ 85 w 86"/>
                <a:gd name="T7" fmla="*/ 61 h 113"/>
                <a:gd name="T8" fmla="*/ 67 w 86"/>
                <a:gd name="T9" fmla="*/ 80 h 113"/>
                <a:gd name="T10" fmla="*/ 63 w 86"/>
                <a:gd name="T11" fmla="*/ 102 h 113"/>
                <a:gd name="T12" fmla="*/ 40 w 86"/>
                <a:gd name="T13" fmla="*/ 103 h 113"/>
                <a:gd name="T14" fmla="*/ 26 w 86"/>
                <a:gd name="T15" fmla="*/ 111 h 113"/>
                <a:gd name="T16" fmla="*/ 8 w 86"/>
                <a:gd name="T17" fmla="*/ 46 h 113"/>
                <a:gd name="T18" fmla="*/ 14 w 86"/>
                <a:gd name="T19" fmla="*/ 3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113">
                  <a:moveTo>
                    <a:pt x="14" y="34"/>
                  </a:moveTo>
                  <a:cubicBezTo>
                    <a:pt x="25" y="18"/>
                    <a:pt x="47" y="0"/>
                    <a:pt x="63" y="20"/>
                  </a:cubicBezTo>
                  <a:cubicBezTo>
                    <a:pt x="70" y="27"/>
                    <a:pt x="68" y="39"/>
                    <a:pt x="60" y="45"/>
                  </a:cubicBezTo>
                  <a:cubicBezTo>
                    <a:pt x="70" y="44"/>
                    <a:pt x="84" y="52"/>
                    <a:pt x="85" y="61"/>
                  </a:cubicBezTo>
                  <a:cubicBezTo>
                    <a:pt x="86" y="70"/>
                    <a:pt x="77" y="79"/>
                    <a:pt x="67" y="80"/>
                  </a:cubicBezTo>
                  <a:cubicBezTo>
                    <a:pt x="71" y="86"/>
                    <a:pt x="69" y="97"/>
                    <a:pt x="63" y="102"/>
                  </a:cubicBezTo>
                  <a:cubicBezTo>
                    <a:pt x="57" y="107"/>
                    <a:pt x="47" y="107"/>
                    <a:pt x="40" y="103"/>
                  </a:cubicBezTo>
                  <a:cubicBezTo>
                    <a:pt x="39" y="109"/>
                    <a:pt x="32" y="113"/>
                    <a:pt x="26" y="111"/>
                  </a:cubicBezTo>
                  <a:cubicBezTo>
                    <a:pt x="0" y="105"/>
                    <a:pt x="2" y="62"/>
                    <a:pt x="8" y="46"/>
                  </a:cubicBezTo>
                  <a:cubicBezTo>
                    <a:pt x="10" y="42"/>
                    <a:pt x="12" y="38"/>
                    <a:pt x="14" y="34"/>
                  </a:cubicBezTo>
                  <a:close/>
                </a:path>
              </a:pathLst>
            </a:custGeom>
            <a:solidFill>
              <a:srgbClr val="DF6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9" name="Freeform 1168">
              <a:extLst>
                <a:ext uri="{FF2B5EF4-FFF2-40B4-BE49-F238E27FC236}">
                  <a16:creationId xmlns:a16="http://schemas.microsoft.com/office/drawing/2014/main" xmlns="" id="{D55E5FF1-5B8A-A340-955B-5190B646FF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1869" y="7991475"/>
              <a:ext cx="228600" cy="257175"/>
            </a:xfrm>
            <a:custGeom>
              <a:avLst/>
              <a:gdLst>
                <a:gd name="T0" fmla="*/ 3 w 24"/>
                <a:gd name="T1" fmla="*/ 10 h 27"/>
                <a:gd name="T2" fmla="*/ 6 w 24"/>
                <a:gd name="T3" fmla="*/ 24 h 27"/>
                <a:gd name="T4" fmla="*/ 21 w 24"/>
                <a:gd name="T5" fmla="*/ 22 h 27"/>
                <a:gd name="T6" fmla="*/ 24 w 24"/>
                <a:gd name="T7" fmla="*/ 12 h 27"/>
                <a:gd name="T8" fmla="*/ 3 w 24"/>
                <a:gd name="T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7">
                  <a:moveTo>
                    <a:pt x="3" y="10"/>
                  </a:moveTo>
                  <a:cubicBezTo>
                    <a:pt x="0" y="15"/>
                    <a:pt x="2" y="21"/>
                    <a:pt x="6" y="24"/>
                  </a:cubicBezTo>
                  <a:cubicBezTo>
                    <a:pt x="11" y="27"/>
                    <a:pt x="18" y="26"/>
                    <a:pt x="21" y="22"/>
                  </a:cubicBezTo>
                  <a:cubicBezTo>
                    <a:pt x="23" y="19"/>
                    <a:pt x="24" y="15"/>
                    <a:pt x="24" y="12"/>
                  </a:cubicBezTo>
                  <a:cubicBezTo>
                    <a:pt x="23" y="0"/>
                    <a:pt x="7" y="1"/>
                    <a:pt x="3" y="10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0" name="Freeform 1169">
              <a:extLst>
                <a:ext uri="{FF2B5EF4-FFF2-40B4-BE49-F238E27FC236}">
                  <a16:creationId xmlns:a16="http://schemas.microsoft.com/office/drawing/2014/main" xmlns="" id="{21409861-B91F-0645-9E6A-3D77063F6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38069" y="8096250"/>
              <a:ext cx="47625" cy="85725"/>
            </a:xfrm>
            <a:custGeom>
              <a:avLst/>
              <a:gdLst>
                <a:gd name="T0" fmla="*/ 4 w 5"/>
                <a:gd name="T1" fmla="*/ 2 h 9"/>
                <a:gd name="T2" fmla="*/ 1 w 5"/>
                <a:gd name="T3" fmla="*/ 3 h 9"/>
                <a:gd name="T4" fmla="*/ 2 w 5"/>
                <a:gd name="T5" fmla="*/ 7 h 9"/>
                <a:gd name="T6" fmla="*/ 5 w 5"/>
                <a:gd name="T7" fmla="*/ 7 h 9"/>
                <a:gd name="T8" fmla="*/ 4 w 5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4" y="2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2" y="5"/>
                    <a:pt x="2" y="6"/>
                    <a:pt x="2" y="7"/>
                  </a:cubicBezTo>
                  <a:cubicBezTo>
                    <a:pt x="2" y="9"/>
                    <a:pt x="5" y="9"/>
                    <a:pt x="5" y="7"/>
                  </a:cubicBezTo>
                  <a:cubicBezTo>
                    <a:pt x="5" y="5"/>
                    <a:pt x="5" y="3"/>
                    <a:pt x="4" y="2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1" name="Freeform 1170">
              <a:extLst>
                <a:ext uri="{FF2B5EF4-FFF2-40B4-BE49-F238E27FC236}">
                  <a16:creationId xmlns:a16="http://schemas.microsoft.com/office/drawing/2014/main" xmlns="" id="{D143F569-440F-8C4C-9507-48C5F4800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85694" y="7581900"/>
              <a:ext cx="990600" cy="971550"/>
            </a:xfrm>
            <a:custGeom>
              <a:avLst/>
              <a:gdLst>
                <a:gd name="T0" fmla="*/ 101 w 104"/>
                <a:gd name="T1" fmla="*/ 29 h 102"/>
                <a:gd name="T2" fmla="*/ 100 w 104"/>
                <a:gd name="T3" fmla="*/ 61 h 102"/>
                <a:gd name="T4" fmla="*/ 79 w 104"/>
                <a:gd name="T5" fmla="*/ 92 h 102"/>
                <a:gd name="T6" fmla="*/ 37 w 104"/>
                <a:gd name="T7" fmla="*/ 97 h 102"/>
                <a:gd name="T8" fmla="*/ 4 w 104"/>
                <a:gd name="T9" fmla="*/ 63 h 102"/>
                <a:gd name="T10" fmla="*/ 5 w 104"/>
                <a:gd name="T11" fmla="*/ 28 h 102"/>
                <a:gd name="T12" fmla="*/ 80 w 104"/>
                <a:gd name="T13" fmla="*/ 9 h 102"/>
                <a:gd name="T14" fmla="*/ 101 w 104"/>
                <a:gd name="T15" fmla="*/ 2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102">
                  <a:moveTo>
                    <a:pt x="101" y="29"/>
                  </a:moveTo>
                  <a:cubicBezTo>
                    <a:pt x="104" y="38"/>
                    <a:pt x="102" y="50"/>
                    <a:pt x="100" y="61"/>
                  </a:cubicBezTo>
                  <a:cubicBezTo>
                    <a:pt x="97" y="74"/>
                    <a:pt x="92" y="85"/>
                    <a:pt x="79" y="92"/>
                  </a:cubicBezTo>
                  <a:cubicBezTo>
                    <a:pt x="67" y="99"/>
                    <a:pt x="51" y="102"/>
                    <a:pt x="37" y="97"/>
                  </a:cubicBezTo>
                  <a:cubicBezTo>
                    <a:pt x="21" y="92"/>
                    <a:pt x="10" y="77"/>
                    <a:pt x="4" y="63"/>
                  </a:cubicBezTo>
                  <a:cubicBezTo>
                    <a:pt x="0" y="51"/>
                    <a:pt x="0" y="39"/>
                    <a:pt x="5" y="28"/>
                  </a:cubicBezTo>
                  <a:cubicBezTo>
                    <a:pt x="18" y="5"/>
                    <a:pt x="56" y="0"/>
                    <a:pt x="80" y="9"/>
                  </a:cubicBezTo>
                  <a:cubicBezTo>
                    <a:pt x="92" y="14"/>
                    <a:pt x="98" y="21"/>
                    <a:pt x="101" y="29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2" name="Freeform 1171">
              <a:extLst>
                <a:ext uri="{FF2B5EF4-FFF2-40B4-BE49-F238E27FC236}">
                  <a16:creationId xmlns:a16="http://schemas.microsoft.com/office/drawing/2014/main" xmlns="" id="{90C9F76B-3C4F-8B4F-9A73-B2576B901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61994" y="7981950"/>
              <a:ext cx="247650" cy="257175"/>
            </a:xfrm>
            <a:custGeom>
              <a:avLst/>
              <a:gdLst>
                <a:gd name="T0" fmla="*/ 23 w 26"/>
                <a:gd name="T1" fmla="*/ 17 h 27"/>
                <a:gd name="T2" fmla="*/ 19 w 26"/>
                <a:gd name="T3" fmla="*/ 3 h 27"/>
                <a:gd name="T4" fmla="*/ 3 w 26"/>
                <a:gd name="T5" fmla="*/ 5 h 27"/>
                <a:gd name="T6" fmla="*/ 0 w 26"/>
                <a:gd name="T7" fmla="*/ 15 h 27"/>
                <a:gd name="T8" fmla="*/ 23 w 26"/>
                <a:gd name="T9" fmla="*/ 1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7">
                  <a:moveTo>
                    <a:pt x="23" y="17"/>
                  </a:moveTo>
                  <a:cubicBezTo>
                    <a:pt x="26" y="13"/>
                    <a:pt x="24" y="6"/>
                    <a:pt x="19" y="3"/>
                  </a:cubicBezTo>
                  <a:cubicBezTo>
                    <a:pt x="14" y="0"/>
                    <a:pt x="7" y="1"/>
                    <a:pt x="3" y="5"/>
                  </a:cubicBezTo>
                  <a:cubicBezTo>
                    <a:pt x="1" y="8"/>
                    <a:pt x="0" y="12"/>
                    <a:pt x="0" y="15"/>
                  </a:cubicBezTo>
                  <a:cubicBezTo>
                    <a:pt x="1" y="27"/>
                    <a:pt x="18" y="26"/>
                    <a:pt x="23" y="17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3" name="Freeform 1172">
              <a:extLst>
                <a:ext uri="{FF2B5EF4-FFF2-40B4-BE49-F238E27FC236}">
                  <a16:creationId xmlns:a16="http://schemas.microsoft.com/office/drawing/2014/main" xmlns="" id="{F2F7F9FC-A1DC-0542-BD2A-FD139CF26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00019" y="8115300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2 h 9"/>
                <a:gd name="T4" fmla="*/ 3 w 6"/>
                <a:gd name="T5" fmla="*/ 0 h 9"/>
                <a:gd name="T6" fmla="*/ 2 w 6"/>
                <a:gd name="T7" fmla="*/ 0 h 9"/>
                <a:gd name="T8" fmla="*/ 0 w 6"/>
                <a:gd name="T9" fmla="*/ 4 h 9"/>
                <a:gd name="T10" fmla="*/ 0 w 6"/>
                <a:gd name="T11" fmla="*/ 4 h 9"/>
                <a:gd name="T12" fmla="*/ 1 w 6"/>
                <a:gd name="T13" fmla="*/ 6 h 9"/>
                <a:gd name="T14" fmla="*/ 3 w 6"/>
                <a:gd name="T15" fmla="*/ 8 h 9"/>
                <a:gd name="T16" fmla="*/ 5 w 6"/>
                <a:gd name="T17" fmla="*/ 8 h 9"/>
                <a:gd name="T18" fmla="*/ 5 w 6"/>
                <a:gd name="T19" fmla="*/ 7 h 9"/>
                <a:gd name="T20" fmla="*/ 5 w 6"/>
                <a:gd name="T21" fmla="*/ 7 h 9"/>
                <a:gd name="T22" fmla="*/ 5 w 6"/>
                <a:gd name="T23" fmla="*/ 7 h 9"/>
                <a:gd name="T24" fmla="*/ 6 w 6"/>
                <a:gd name="T2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3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1" y="6"/>
                  </a:cubicBezTo>
                  <a:cubicBezTo>
                    <a:pt x="1" y="7"/>
                    <a:pt x="2" y="8"/>
                    <a:pt x="3" y="8"/>
                  </a:cubicBezTo>
                  <a:cubicBezTo>
                    <a:pt x="4" y="9"/>
                    <a:pt x="4" y="8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6"/>
                    <a:pt x="6" y="6"/>
                    <a:pt x="6" y="4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4" name="Freeform 1173">
              <a:extLst>
                <a:ext uri="{FF2B5EF4-FFF2-40B4-BE49-F238E27FC236}">
                  <a16:creationId xmlns:a16="http://schemas.microsoft.com/office/drawing/2014/main" xmlns="" id="{5BC27C83-49B5-A44D-86DF-B19E1D5D7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3869" y="8096250"/>
              <a:ext cx="57150" cy="76200"/>
            </a:xfrm>
            <a:custGeom>
              <a:avLst/>
              <a:gdLst>
                <a:gd name="T0" fmla="*/ 6 w 6"/>
                <a:gd name="T1" fmla="*/ 4 h 8"/>
                <a:gd name="T2" fmla="*/ 5 w 6"/>
                <a:gd name="T3" fmla="*/ 2 h 8"/>
                <a:gd name="T4" fmla="*/ 3 w 6"/>
                <a:gd name="T5" fmla="*/ 0 h 8"/>
                <a:gd name="T6" fmla="*/ 2 w 6"/>
                <a:gd name="T7" fmla="*/ 0 h 8"/>
                <a:gd name="T8" fmla="*/ 0 w 6"/>
                <a:gd name="T9" fmla="*/ 3 h 8"/>
                <a:gd name="T10" fmla="*/ 0 w 6"/>
                <a:gd name="T11" fmla="*/ 3 h 8"/>
                <a:gd name="T12" fmla="*/ 1 w 6"/>
                <a:gd name="T13" fmla="*/ 6 h 8"/>
                <a:gd name="T14" fmla="*/ 3 w 6"/>
                <a:gd name="T15" fmla="*/ 8 h 8"/>
                <a:gd name="T16" fmla="*/ 5 w 6"/>
                <a:gd name="T17" fmla="*/ 7 h 8"/>
                <a:gd name="T18" fmla="*/ 5 w 6"/>
                <a:gd name="T19" fmla="*/ 7 h 8"/>
                <a:gd name="T20" fmla="*/ 5 w 6"/>
                <a:gd name="T21" fmla="*/ 7 h 8"/>
                <a:gd name="T22" fmla="*/ 5 w 6"/>
                <a:gd name="T23" fmla="*/ 6 h 8"/>
                <a:gd name="T24" fmla="*/ 6 w 6"/>
                <a:gd name="T2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8">
                  <a:moveTo>
                    <a:pt x="6" y="4"/>
                  </a:moveTo>
                  <a:cubicBezTo>
                    <a:pt x="6" y="3"/>
                    <a:pt x="6" y="2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7"/>
                    <a:pt x="2" y="7"/>
                    <a:pt x="3" y="8"/>
                  </a:cubicBezTo>
                  <a:cubicBezTo>
                    <a:pt x="3" y="8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5"/>
                    <a:pt x="6" y="4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5" name="Freeform 1174">
              <a:extLst>
                <a:ext uri="{FF2B5EF4-FFF2-40B4-BE49-F238E27FC236}">
                  <a16:creationId xmlns:a16="http://schemas.microsoft.com/office/drawing/2014/main" xmlns="" id="{45E1B9F2-26F7-C74B-BA0A-C48A1EB39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7244" y="8039100"/>
              <a:ext cx="57150" cy="123825"/>
            </a:xfrm>
            <a:custGeom>
              <a:avLst/>
              <a:gdLst>
                <a:gd name="T0" fmla="*/ 4 w 6"/>
                <a:gd name="T1" fmla="*/ 9 h 13"/>
                <a:gd name="T2" fmla="*/ 4 w 6"/>
                <a:gd name="T3" fmla="*/ 4 h 13"/>
                <a:gd name="T4" fmla="*/ 1 w 6"/>
                <a:gd name="T5" fmla="*/ 2 h 13"/>
                <a:gd name="T6" fmla="*/ 1 w 6"/>
                <a:gd name="T7" fmla="*/ 11 h 13"/>
                <a:gd name="T8" fmla="*/ 4 w 6"/>
                <a:gd name="T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3">
                  <a:moveTo>
                    <a:pt x="4" y="9"/>
                  </a:moveTo>
                  <a:cubicBezTo>
                    <a:pt x="3" y="8"/>
                    <a:pt x="3" y="6"/>
                    <a:pt x="4" y="4"/>
                  </a:cubicBezTo>
                  <a:cubicBezTo>
                    <a:pt x="5" y="2"/>
                    <a:pt x="2" y="0"/>
                    <a:pt x="1" y="2"/>
                  </a:cubicBezTo>
                  <a:cubicBezTo>
                    <a:pt x="0" y="5"/>
                    <a:pt x="0" y="8"/>
                    <a:pt x="1" y="11"/>
                  </a:cubicBezTo>
                  <a:cubicBezTo>
                    <a:pt x="3" y="13"/>
                    <a:pt x="6" y="11"/>
                    <a:pt x="4" y="9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6" name="Freeform 1175">
              <a:extLst>
                <a:ext uri="{FF2B5EF4-FFF2-40B4-BE49-F238E27FC236}">
                  <a16:creationId xmlns:a16="http://schemas.microsoft.com/office/drawing/2014/main" xmlns="" id="{CACFA482-6E19-1349-9365-83C515408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4294" y="8267700"/>
              <a:ext cx="161925" cy="76200"/>
            </a:xfrm>
            <a:custGeom>
              <a:avLst/>
              <a:gdLst>
                <a:gd name="T0" fmla="*/ 13 w 17"/>
                <a:gd name="T1" fmla="*/ 0 h 8"/>
                <a:gd name="T2" fmla="*/ 16 w 17"/>
                <a:gd name="T3" fmla="*/ 5 h 8"/>
                <a:gd name="T4" fmla="*/ 9 w 17"/>
                <a:gd name="T5" fmla="*/ 6 h 8"/>
                <a:gd name="T6" fmla="*/ 1 w 17"/>
                <a:gd name="T7" fmla="*/ 3 h 8"/>
                <a:gd name="T8" fmla="*/ 11 w 17"/>
                <a:gd name="T9" fmla="*/ 0 h 8"/>
                <a:gd name="T10" fmla="*/ 13 w 1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8">
                  <a:moveTo>
                    <a:pt x="13" y="0"/>
                  </a:moveTo>
                  <a:cubicBezTo>
                    <a:pt x="14" y="1"/>
                    <a:pt x="17" y="2"/>
                    <a:pt x="16" y="5"/>
                  </a:cubicBezTo>
                  <a:cubicBezTo>
                    <a:pt x="14" y="6"/>
                    <a:pt x="11" y="6"/>
                    <a:pt x="9" y="6"/>
                  </a:cubicBezTo>
                  <a:cubicBezTo>
                    <a:pt x="7" y="7"/>
                    <a:pt x="0" y="8"/>
                    <a:pt x="1" y="3"/>
                  </a:cubicBezTo>
                  <a:cubicBezTo>
                    <a:pt x="2" y="0"/>
                    <a:pt x="8" y="0"/>
                    <a:pt x="11" y="0"/>
                  </a:cubicBezTo>
                  <a:cubicBezTo>
                    <a:pt x="11" y="0"/>
                    <a:pt x="12" y="0"/>
                    <a:pt x="13" y="0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7" name="Freeform 1176">
              <a:extLst>
                <a:ext uri="{FF2B5EF4-FFF2-40B4-BE49-F238E27FC236}">
                  <a16:creationId xmlns:a16="http://schemas.microsoft.com/office/drawing/2014/main" xmlns="" id="{64E4D4BC-01BD-D94E-92FF-CC9F0A051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969" y="8239125"/>
              <a:ext cx="171450" cy="66675"/>
            </a:xfrm>
            <a:custGeom>
              <a:avLst/>
              <a:gdLst>
                <a:gd name="T0" fmla="*/ 4 w 18"/>
                <a:gd name="T1" fmla="*/ 6 h 7"/>
                <a:gd name="T2" fmla="*/ 3 w 18"/>
                <a:gd name="T3" fmla="*/ 0 h 7"/>
                <a:gd name="T4" fmla="*/ 10 w 18"/>
                <a:gd name="T5" fmla="*/ 0 h 7"/>
                <a:gd name="T6" fmla="*/ 16 w 18"/>
                <a:gd name="T7" fmla="*/ 4 h 7"/>
                <a:gd name="T8" fmla="*/ 6 w 18"/>
                <a:gd name="T9" fmla="*/ 6 h 7"/>
                <a:gd name="T10" fmla="*/ 4 w 18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7">
                  <a:moveTo>
                    <a:pt x="4" y="6"/>
                  </a:moveTo>
                  <a:cubicBezTo>
                    <a:pt x="2" y="5"/>
                    <a:pt x="0" y="2"/>
                    <a:pt x="3" y="0"/>
                  </a:cubicBezTo>
                  <a:cubicBezTo>
                    <a:pt x="5" y="0"/>
                    <a:pt x="8" y="0"/>
                    <a:pt x="10" y="0"/>
                  </a:cubicBezTo>
                  <a:cubicBezTo>
                    <a:pt x="12" y="0"/>
                    <a:pt x="18" y="0"/>
                    <a:pt x="16" y="4"/>
                  </a:cubicBezTo>
                  <a:cubicBezTo>
                    <a:pt x="15" y="7"/>
                    <a:pt x="8" y="6"/>
                    <a:pt x="6" y="6"/>
                  </a:cubicBezTo>
                  <a:cubicBezTo>
                    <a:pt x="5" y="6"/>
                    <a:pt x="5" y="6"/>
                    <a:pt x="4" y="6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8" name="Freeform 1177">
              <a:extLst>
                <a:ext uri="{FF2B5EF4-FFF2-40B4-BE49-F238E27FC236}">
                  <a16:creationId xmlns:a16="http://schemas.microsoft.com/office/drawing/2014/main" xmlns="" id="{E74674D0-0A6E-394E-AD55-DF37FECE7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95294" y="7981950"/>
              <a:ext cx="114300" cy="38100"/>
            </a:xfrm>
            <a:custGeom>
              <a:avLst/>
              <a:gdLst>
                <a:gd name="T0" fmla="*/ 10 w 12"/>
                <a:gd name="T1" fmla="*/ 1 h 4"/>
                <a:gd name="T2" fmla="*/ 6 w 12"/>
                <a:gd name="T3" fmla="*/ 0 h 4"/>
                <a:gd name="T4" fmla="*/ 2 w 12"/>
                <a:gd name="T5" fmla="*/ 1 h 4"/>
                <a:gd name="T6" fmla="*/ 2 w 12"/>
                <a:gd name="T7" fmla="*/ 4 h 4"/>
                <a:gd name="T8" fmla="*/ 6 w 12"/>
                <a:gd name="T9" fmla="*/ 4 h 4"/>
                <a:gd name="T10" fmla="*/ 10 w 12"/>
                <a:gd name="T11" fmla="*/ 4 h 4"/>
                <a:gd name="T12" fmla="*/ 10 w 12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">
                  <a:moveTo>
                    <a:pt x="10" y="1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1"/>
                    <a:pt x="0" y="4"/>
                    <a:pt x="2" y="4"/>
                  </a:cubicBezTo>
                  <a:cubicBezTo>
                    <a:pt x="3" y="4"/>
                    <a:pt x="5" y="4"/>
                    <a:pt x="6" y="4"/>
                  </a:cubicBezTo>
                  <a:cubicBezTo>
                    <a:pt x="7" y="4"/>
                    <a:pt x="9" y="4"/>
                    <a:pt x="10" y="4"/>
                  </a:cubicBezTo>
                  <a:cubicBezTo>
                    <a:pt x="12" y="3"/>
                    <a:pt x="12" y="1"/>
                    <a:pt x="10" y="1"/>
                  </a:cubicBezTo>
                  <a:close/>
                </a:path>
              </a:pathLst>
            </a:custGeom>
            <a:solidFill>
              <a:srgbClr val="F26B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9" name="Freeform 1178">
              <a:extLst>
                <a:ext uri="{FF2B5EF4-FFF2-40B4-BE49-F238E27FC236}">
                  <a16:creationId xmlns:a16="http://schemas.microsoft.com/office/drawing/2014/main" xmlns="" id="{02E32F58-FADF-484C-9F1A-E20D41510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42869" y="8039100"/>
              <a:ext cx="95250" cy="38100"/>
            </a:xfrm>
            <a:custGeom>
              <a:avLst/>
              <a:gdLst>
                <a:gd name="T0" fmla="*/ 9 w 10"/>
                <a:gd name="T1" fmla="*/ 1 h 4"/>
                <a:gd name="T2" fmla="*/ 6 w 10"/>
                <a:gd name="T3" fmla="*/ 0 h 4"/>
                <a:gd name="T4" fmla="*/ 2 w 10"/>
                <a:gd name="T5" fmla="*/ 1 h 4"/>
                <a:gd name="T6" fmla="*/ 3 w 10"/>
                <a:gd name="T7" fmla="*/ 3 h 4"/>
                <a:gd name="T8" fmla="*/ 6 w 10"/>
                <a:gd name="T9" fmla="*/ 3 h 4"/>
                <a:gd name="T10" fmla="*/ 9 w 10"/>
                <a:gd name="T11" fmla="*/ 3 h 4"/>
                <a:gd name="T12" fmla="*/ 9 w 10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1"/>
                  </a:moveTo>
                  <a:cubicBezTo>
                    <a:pt x="8" y="0"/>
                    <a:pt x="7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0" y="1"/>
                    <a:pt x="1" y="3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7" y="3"/>
                    <a:pt x="8" y="4"/>
                    <a:pt x="9" y="3"/>
                  </a:cubicBezTo>
                  <a:cubicBezTo>
                    <a:pt x="10" y="3"/>
                    <a:pt x="10" y="2"/>
                    <a:pt x="9" y="1"/>
                  </a:cubicBezTo>
                  <a:close/>
                </a:path>
              </a:pathLst>
            </a:custGeom>
            <a:solidFill>
              <a:srgbClr val="F26B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0" name="Freeform 1179">
              <a:extLst>
                <a:ext uri="{FF2B5EF4-FFF2-40B4-BE49-F238E27FC236}">
                  <a16:creationId xmlns:a16="http://schemas.microsoft.com/office/drawing/2014/main" xmlns="" id="{4C30BECF-8B4E-8E4F-991B-B13193AEC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52419" y="8401050"/>
              <a:ext cx="133350" cy="28575"/>
            </a:xfrm>
            <a:custGeom>
              <a:avLst/>
              <a:gdLst>
                <a:gd name="T0" fmla="*/ 14 w 14"/>
                <a:gd name="T1" fmla="*/ 0 h 3"/>
                <a:gd name="T2" fmla="*/ 8 w 14"/>
                <a:gd name="T3" fmla="*/ 1 h 3"/>
                <a:gd name="T4" fmla="*/ 1 w 14"/>
                <a:gd name="T5" fmla="*/ 2 h 3"/>
                <a:gd name="T6" fmla="*/ 1 w 14"/>
                <a:gd name="T7" fmla="*/ 3 h 3"/>
                <a:gd name="T8" fmla="*/ 8 w 14"/>
                <a:gd name="T9" fmla="*/ 2 h 3"/>
                <a:gd name="T10" fmla="*/ 14 w 14"/>
                <a:gd name="T11" fmla="*/ 1 h 3"/>
                <a:gd name="T12" fmla="*/ 14 w 14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">
                  <a:moveTo>
                    <a:pt x="14" y="0"/>
                  </a:moveTo>
                  <a:cubicBezTo>
                    <a:pt x="12" y="0"/>
                    <a:pt x="10" y="0"/>
                    <a:pt x="8" y="1"/>
                  </a:cubicBezTo>
                  <a:cubicBezTo>
                    <a:pt x="6" y="1"/>
                    <a:pt x="4" y="1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4" y="3"/>
                    <a:pt x="6" y="3"/>
                    <a:pt x="8" y="2"/>
                  </a:cubicBezTo>
                  <a:cubicBezTo>
                    <a:pt x="10" y="2"/>
                    <a:pt x="12" y="2"/>
                    <a:pt x="14" y="1"/>
                  </a:cubicBezTo>
                  <a:cubicBezTo>
                    <a:pt x="14" y="1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096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1" name="Freeform 1180">
              <a:extLst>
                <a:ext uri="{FF2B5EF4-FFF2-40B4-BE49-F238E27FC236}">
                  <a16:creationId xmlns:a16="http://schemas.microsoft.com/office/drawing/2014/main" xmlns="" id="{9431DD0E-3B7E-6F4B-9FA0-F6E751BAC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7594" y="7381875"/>
              <a:ext cx="1057275" cy="619125"/>
            </a:xfrm>
            <a:custGeom>
              <a:avLst/>
              <a:gdLst>
                <a:gd name="T0" fmla="*/ 2 w 111"/>
                <a:gd name="T1" fmla="*/ 64 h 65"/>
                <a:gd name="T2" fmla="*/ 44 w 111"/>
                <a:gd name="T3" fmla="*/ 63 h 65"/>
                <a:gd name="T4" fmla="*/ 80 w 111"/>
                <a:gd name="T5" fmla="*/ 44 h 65"/>
                <a:gd name="T6" fmla="*/ 107 w 111"/>
                <a:gd name="T7" fmla="*/ 64 h 65"/>
                <a:gd name="T8" fmla="*/ 107 w 111"/>
                <a:gd name="T9" fmla="*/ 33 h 65"/>
                <a:gd name="T10" fmla="*/ 90 w 111"/>
                <a:gd name="T11" fmla="*/ 12 h 65"/>
                <a:gd name="T12" fmla="*/ 78 w 111"/>
                <a:gd name="T13" fmla="*/ 13 h 65"/>
                <a:gd name="T14" fmla="*/ 49 w 111"/>
                <a:gd name="T15" fmla="*/ 3 h 65"/>
                <a:gd name="T16" fmla="*/ 12 w 111"/>
                <a:gd name="T17" fmla="*/ 25 h 65"/>
                <a:gd name="T18" fmla="*/ 2 w 111"/>
                <a:gd name="T19" fmla="*/ 6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65">
                  <a:moveTo>
                    <a:pt x="2" y="64"/>
                  </a:moveTo>
                  <a:cubicBezTo>
                    <a:pt x="16" y="65"/>
                    <a:pt x="30" y="65"/>
                    <a:pt x="44" y="63"/>
                  </a:cubicBezTo>
                  <a:cubicBezTo>
                    <a:pt x="57" y="60"/>
                    <a:pt x="71" y="54"/>
                    <a:pt x="80" y="44"/>
                  </a:cubicBezTo>
                  <a:cubicBezTo>
                    <a:pt x="85" y="54"/>
                    <a:pt x="96" y="62"/>
                    <a:pt x="107" y="64"/>
                  </a:cubicBezTo>
                  <a:cubicBezTo>
                    <a:pt x="111" y="54"/>
                    <a:pt x="110" y="42"/>
                    <a:pt x="107" y="33"/>
                  </a:cubicBezTo>
                  <a:cubicBezTo>
                    <a:pt x="104" y="25"/>
                    <a:pt x="97" y="14"/>
                    <a:pt x="90" y="12"/>
                  </a:cubicBezTo>
                  <a:cubicBezTo>
                    <a:pt x="86" y="10"/>
                    <a:pt x="82" y="11"/>
                    <a:pt x="78" y="13"/>
                  </a:cubicBezTo>
                  <a:cubicBezTo>
                    <a:pt x="74" y="0"/>
                    <a:pt x="60" y="1"/>
                    <a:pt x="49" y="3"/>
                  </a:cubicBezTo>
                  <a:cubicBezTo>
                    <a:pt x="35" y="5"/>
                    <a:pt x="21" y="13"/>
                    <a:pt x="12" y="25"/>
                  </a:cubicBezTo>
                  <a:cubicBezTo>
                    <a:pt x="3" y="36"/>
                    <a:pt x="0" y="49"/>
                    <a:pt x="2" y="64"/>
                  </a:cubicBezTo>
                  <a:close/>
                </a:path>
              </a:pathLst>
            </a:custGeom>
            <a:solidFill>
              <a:srgbClr val="F26B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2" name="Freeform 1181">
              <a:extLst>
                <a:ext uri="{FF2B5EF4-FFF2-40B4-BE49-F238E27FC236}">
                  <a16:creationId xmlns:a16="http://schemas.microsoft.com/office/drawing/2014/main" xmlns="" id="{4B99DAE1-0741-5C41-96B6-BC189071A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3319" y="7629525"/>
              <a:ext cx="666750" cy="314325"/>
            </a:xfrm>
            <a:custGeom>
              <a:avLst/>
              <a:gdLst>
                <a:gd name="T0" fmla="*/ 69 w 70"/>
                <a:gd name="T1" fmla="*/ 0 h 33"/>
                <a:gd name="T2" fmla="*/ 57 w 70"/>
                <a:gd name="T3" fmla="*/ 14 h 33"/>
                <a:gd name="T4" fmla="*/ 40 w 70"/>
                <a:gd name="T5" fmla="*/ 22 h 33"/>
                <a:gd name="T6" fmla="*/ 1 w 70"/>
                <a:gd name="T7" fmla="*/ 30 h 33"/>
                <a:gd name="T8" fmla="*/ 1 w 70"/>
                <a:gd name="T9" fmla="*/ 31 h 33"/>
                <a:gd name="T10" fmla="*/ 42 w 70"/>
                <a:gd name="T11" fmla="*/ 24 h 33"/>
                <a:gd name="T12" fmla="*/ 70 w 70"/>
                <a:gd name="T13" fmla="*/ 1 h 33"/>
                <a:gd name="T14" fmla="*/ 69 w 70"/>
                <a:gd name="T1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33">
                  <a:moveTo>
                    <a:pt x="69" y="0"/>
                  </a:moveTo>
                  <a:cubicBezTo>
                    <a:pt x="66" y="6"/>
                    <a:pt x="62" y="10"/>
                    <a:pt x="57" y="14"/>
                  </a:cubicBezTo>
                  <a:cubicBezTo>
                    <a:pt x="52" y="17"/>
                    <a:pt x="46" y="20"/>
                    <a:pt x="40" y="22"/>
                  </a:cubicBezTo>
                  <a:cubicBezTo>
                    <a:pt x="28" y="28"/>
                    <a:pt x="14" y="30"/>
                    <a:pt x="1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15" y="33"/>
                    <a:pt x="29" y="29"/>
                    <a:pt x="42" y="24"/>
                  </a:cubicBezTo>
                  <a:cubicBezTo>
                    <a:pt x="52" y="19"/>
                    <a:pt x="67" y="13"/>
                    <a:pt x="70" y="1"/>
                  </a:cubicBezTo>
                  <a:cubicBezTo>
                    <a:pt x="70" y="0"/>
                    <a:pt x="69" y="0"/>
                    <a:pt x="69" y="0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3" name="Freeform 1182">
              <a:extLst>
                <a:ext uri="{FF2B5EF4-FFF2-40B4-BE49-F238E27FC236}">
                  <a16:creationId xmlns:a16="http://schemas.microsoft.com/office/drawing/2014/main" xmlns="" id="{27D5E1F3-0A7B-F64C-8F5D-A93763DE4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71419" y="7620000"/>
              <a:ext cx="504825" cy="200025"/>
            </a:xfrm>
            <a:custGeom>
              <a:avLst/>
              <a:gdLst>
                <a:gd name="T0" fmla="*/ 53 w 53"/>
                <a:gd name="T1" fmla="*/ 1 h 21"/>
                <a:gd name="T2" fmla="*/ 26 w 53"/>
                <a:gd name="T3" fmla="*/ 13 h 21"/>
                <a:gd name="T4" fmla="*/ 12 w 53"/>
                <a:gd name="T5" fmla="*/ 18 h 21"/>
                <a:gd name="T6" fmla="*/ 0 w 53"/>
                <a:gd name="T7" fmla="*/ 20 h 21"/>
                <a:gd name="T8" fmla="*/ 0 w 53"/>
                <a:gd name="T9" fmla="*/ 21 h 21"/>
                <a:gd name="T10" fmla="*/ 14 w 53"/>
                <a:gd name="T11" fmla="*/ 19 h 21"/>
                <a:gd name="T12" fmla="*/ 25 w 53"/>
                <a:gd name="T13" fmla="*/ 15 h 21"/>
                <a:gd name="T14" fmla="*/ 39 w 53"/>
                <a:gd name="T15" fmla="*/ 8 h 21"/>
                <a:gd name="T16" fmla="*/ 53 w 53"/>
                <a:gd name="T17" fmla="*/ 1 h 21"/>
                <a:gd name="T18" fmla="*/ 53 w 53"/>
                <a:gd name="T19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21">
                  <a:moveTo>
                    <a:pt x="53" y="1"/>
                  </a:moveTo>
                  <a:cubicBezTo>
                    <a:pt x="43" y="3"/>
                    <a:pt x="34" y="8"/>
                    <a:pt x="26" y="13"/>
                  </a:cubicBezTo>
                  <a:cubicBezTo>
                    <a:pt x="21" y="15"/>
                    <a:pt x="17" y="17"/>
                    <a:pt x="12" y="18"/>
                  </a:cubicBezTo>
                  <a:cubicBezTo>
                    <a:pt x="8" y="19"/>
                    <a:pt x="4" y="18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5" y="20"/>
                    <a:pt x="9" y="20"/>
                    <a:pt x="14" y="19"/>
                  </a:cubicBezTo>
                  <a:cubicBezTo>
                    <a:pt x="18" y="19"/>
                    <a:pt x="21" y="17"/>
                    <a:pt x="25" y="15"/>
                  </a:cubicBezTo>
                  <a:cubicBezTo>
                    <a:pt x="30" y="13"/>
                    <a:pt x="34" y="11"/>
                    <a:pt x="39" y="8"/>
                  </a:cubicBezTo>
                  <a:cubicBezTo>
                    <a:pt x="44" y="6"/>
                    <a:pt x="49" y="4"/>
                    <a:pt x="53" y="1"/>
                  </a:cubicBezTo>
                  <a:cubicBezTo>
                    <a:pt x="53" y="1"/>
                    <a:pt x="53" y="0"/>
                    <a:pt x="53" y="1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4" name="Freeform 1183">
              <a:extLst>
                <a:ext uri="{FF2B5EF4-FFF2-40B4-BE49-F238E27FC236}">
                  <a16:creationId xmlns:a16="http://schemas.microsoft.com/office/drawing/2014/main" xmlns="" id="{0724D851-BA61-314D-AF19-9551DF1DA8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3319" y="7505700"/>
              <a:ext cx="552450" cy="228600"/>
            </a:xfrm>
            <a:custGeom>
              <a:avLst/>
              <a:gdLst>
                <a:gd name="T0" fmla="*/ 58 w 58"/>
                <a:gd name="T1" fmla="*/ 1 h 24"/>
                <a:gd name="T2" fmla="*/ 42 w 58"/>
                <a:gd name="T3" fmla="*/ 2 h 24"/>
                <a:gd name="T4" fmla="*/ 28 w 58"/>
                <a:gd name="T5" fmla="*/ 7 h 24"/>
                <a:gd name="T6" fmla="*/ 13 w 58"/>
                <a:gd name="T7" fmla="*/ 15 h 24"/>
                <a:gd name="T8" fmla="*/ 0 w 58"/>
                <a:gd name="T9" fmla="*/ 23 h 24"/>
                <a:gd name="T10" fmla="*/ 1 w 58"/>
                <a:gd name="T11" fmla="*/ 24 h 24"/>
                <a:gd name="T12" fmla="*/ 27 w 58"/>
                <a:gd name="T13" fmla="*/ 9 h 24"/>
                <a:gd name="T14" fmla="*/ 42 w 58"/>
                <a:gd name="T15" fmla="*/ 5 h 24"/>
                <a:gd name="T16" fmla="*/ 58 w 58"/>
                <a:gd name="T17" fmla="*/ 2 h 24"/>
                <a:gd name="T18" fmla="*/ 58 w 58"/>
                <a:gd name="T1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24">
                  <a:moveTo>
                    <a:pt x="58" y="1"/>
                  </a:moveTo>
                  <a:cubicBezTo>
                    <a:pt x="53" y="0"/>
                    <a:pt x="47" y="2"/>
                    <a:pt x="42" y="2"/>
                  </a:cubicBezTo>
                  <a:cubicBezTo>
                    <a:pt x="37" y="3"/>
                    <a:pt x="32" y="5"/>
                    <a:pt x="28" y="7"/>
                  </a:cubicBezTo>
                  <a:cubicBezTo>
                    <a:pt x="23" y="9"/>
                    <a:pt x="18" y="12"/>
                    <a:pt x="13" y="15"/>
                  </a:cubicBezTo>
                  <a:cubicBezTo>
                    <a:pt x="9" y="17"/>
                    <a:pt x="4" y="20"/>
                    <a:pt x="0" y="23"/>
                  </a:cubicBezTo>
                  <a:cubicBezTo>
                    <a:pt x="0" y="23"/>
                    <a:pt x="1" y="24"/>
                    <a:pt x="1" y="24"/>
                  </a:cubicBezTo>
                  <a:cubicBezTo>
                    <a:pt x="9" y="18"/>
                    <a:pt x="18" y="13"/>
                    <a:pt x="27" y="9"/>
                  </a:cubicBezTo>
                  <a:cubicBezTo>
                    <a:pt x="32" y="7"/>
                    <a:pt x="37" y="6"/>
                    <a:pt x="42" y="5"/>
                  </a:cubicBezTo>
                  <a:cubicBezTo>
                    <a:pt x="47" y="3"/>
                    <a:pt x="53" y="3"/>
                    <a:pt x="58" y="2"/>
                  </a:cubicBezTo>
                  <a:cubicBezTo>
                    <a:pt x="58" y="2"/>
                    <a:pt x="58" y="1"/>
                    <a:pt x="58" y="1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5" name="Freeform 1184">
              <a:extLst>
                <a:ext uri="{FF2B5EF4-FFF2-40B4-BE49-F238E27FC236}">
                  <a16:creationId xmlns:a16="http://schemas.microsoft.com/office/drawing/2014/main" xmlns="" id="{FDE4A8FD-42C6-7E4A-9419-19A16B2CF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47694" y="7696200"/>
              <a:ext cx="190500" cy="180975"/>
            </a:xfrm>
            <a:custGeom>
              <a:avLst/>
              <a:gdLst>
                <a:gd name="T0" fmla="*/ 20 w 20"/>
                <a:gd name="T1" fmla="*/ 18 h 19"/>
                <a:gd name="T2" fmla="*/ 9 w 20"/>
                <a:gd name="T3" fmla="*/ 11 h 19"/>
                <a:gd name="T4" fmla="*/ 1 w 20"/>
                <a:gd name="T5" fmla="*/ 1 h 19"/>
                <a:gd name="T6" fmla="*/ 0 w 20"/>
                <a:gd name="T7" fmla="*/ 1 h 19"/>
                <a:gd name="T8" fmla="*/ 19 w 20"/>
                <a:gd name="T9" fmla="*/ 18 h 19"/>
                <a:gd name="T10" fmla="*/ 20 w 20"/>
                <a:gd name="T1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9">
                  <a:moveTo>
                    <a:pt x="20" y="18"/>
                  </a:moveTo>
                  <a:cubicBezTo>
                    <a:pt x="16" y="15"/>
                    <a:pt x="12" y="14"/>
                    <a:pt x="9" y="11"/>
                  </a:cubicBezTo>
                  <a:cubicBezTo>
                    <a:pt x="6" y="8"/>
                    <a:pt x="4" y="4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4" y="8"/>
                    <a:pt x="11" y="17"/>
                    <a:pt x="19" y="18"/>
                  </a:cubicBezTo>
                  <a:cubicBezTo>
                    <a:pt x="20" y="19"/>
                    <a:pt x="20" y="18"/>
                    <a:pt x="20" y="18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6" name="Freeform 1185">
              <a:extLst>
                <a:ext uri="{FF2B5EF4-FFF2-40B4-BE49-F238E27FC236}">
                  <a16:creationId xmlns:a16="http://schemas.microsoft.com/office/drawing/2014/main" xmlns="" id="{BC64CE78-DC3D-8A4C-AA23-04B4EC42F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4844" y="7648575"/>
              <a:ext cx="95250" cy="76200"/>
            </a:xfrm>
            <a:custGeom>
              <a:avLst/>
              <a:gdLst>
                <a:gd name="T0" fmla="*/ 9 w 10"/>
                <a:gd name="T1" fmla="*/ 7 h 8"/>
                <a:gd name="T2" fmla="*/ 6 w 10"/>
                <a:gd name="T3" fmla="*/ 4 h 8"/>
                <a:gd name="T4" fmla="*/ 1 w 10"/>
                <a:gd name="T5" fmla="*/ 1 h 8"/>
                <a:gd name="T6" fmla="*/ 1 w 10"/>
                <a:gd name="T7" fmla="*/ 1 h 8"/>
                <a:gd name="T8" fmla="*/ 5 w 10"/>
                <a:gd name="T9" fmla="*/ 5 h 8"/>
                <a:gd name="T10" fmla="*/ 9 w 10"/>
                <a:gd name="T11" fmla="*/ 8 h 8"/>
                <a:gd name="T12" fmla="*/ 9 w 10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9" y="7"/>
                  </a:moveTo>
                  <a:cubicBezTo>
                    <a:pt x="9" y="6"/>
                    <a:pt x="7" y="5"/>
                    <a:pt x="6" y="4"/>
                  </a:cubicBezTo>
                  <a:cubicBezTo>
                    <a:pt x="5" y="3"/>
                    <a:pt x="3" y="2"/>
                    <a:pt x="1" y="1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2" y="3"/>
                    <a:pt x="4" y="4"/>
                    <a:pt x="5" y="5"/>
                  </a:cubicBezTo>
                  <a:cubicBezTo>
                    <a:pt x="6" y="6"/>
                    <a:pt x="8" y="7"/>
                    <a:pt x="9" y="8"/>
                  </a:cubicBezTo>
                  <a:cubicBezTo>
                    <a:pt x="9" y="8"/>
                    <a:pt x="10" y="7"/>
                    <a:pt x="9" y="7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7" name="Freeform 1186">
              <a:extLst>
                <a:ext uri="{FF2B5EF4-FFF2-40B4-BE49-F238E27FC236}">
                  <a16:creationId xmlns:a16="http://schemas.microsoft.com/office/drawing/2014/main" xmlns="" id="{EF195422-61F5-5043-83AE-8CCBE7042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95319" y="7543800"/>
              <a:ext cx="114300" cy="123825"/>
            </a:xfrm>
            <a:custGeom>
              <a:avLst/>
              <a:gdLst>
                <a:gd name="T0" fmla="*/ 8 w 12"/>
                <a:gd name="T1" fmla="*/ 6 h 13"/>
                <a:gd name="T2" fmla="*/ 1 w 12"/>
                <a:gd name="T3" fmla="*/ 0 h 13"/>
                <a:gd name="T4" fmla="*/ 0 w 12"/>
                <a:gd name="T5" fmla="*/ 1 h 13"/>
                <a:gd name="T6" fmla="*/ 7 w 12"/>
                <a:gd name="T7" fmla="*/ 6 h 13"/>
                <a:gd name="T8" fmla="*/ 12 w 12"/>
                <a:gd name="T9" fmla="*/ 13 h 13"/>
                <a:gd name="T10" fmla="*/ 12 w 12"/>
                <a:gd name="T11" fmla="*/ 12 h 13"/>
                <a:gd name="T12" fmla="*/ 8 w 12"/>
                <a:gd name="T13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3">
                  <a:moveTo>
                    <a:pt x="8" y="6"/>
                  </a:moveTo>
                  <a:cubicBezTo>
                    <a:pt x="6" y="4"/>
                    <a:pt x="3" y="1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3" y="3"/>
                    <a:pt x="5" y="4"/>
                    <a:pt x="7" y="6"/>
                  </a:cubicBezTo>
                  <a:cubicBezTo>
                    <a:pt x="9" y="8"/>
                    <a:pt x="10" y="11"/>
                    <a:pt x="12" y="13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2" y="10"/>
                    <a:pt x="10" y="8"/>
                    <a:pt x="8" y="6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8" name="Freeform 1187">
              <a:extLst>
                <a:ext uri="{FF2B5EF4-FFF2-40B4-BE49-F238E27FC236}">
                  <a16:creationId xmlns:a16="http://schemas.microsoft.com/office/drawing/2014/main" xmlns="" id="{DBAFD825-4816-A14F-B522-385D1C99E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42844" y="8553450"/>
              <a:ext cx="295275" cy="352425"/>
            </a:xfrm>
            <a:custGeom>
              <a:avLst/>
              <a:gdLst>
                <a:gd name="T0" fmla="*/ 8 w 31"/>
                <a:gd name="T1" fmla="*/ 5 h 37"/>
                <a:gd name="T2" fmla="*/ 1 w 31"/>
                <a:gd name="T3" fmla="*/ 17 h 37"/>
                <a:gd name="T4" fmla="*/ 4 w 31"/>
                <a:gd name="T5" fmla="*/ 27 h 37"/>
                <a:gd name="T6" fmla="*/ 30 w 31"/>
                <a:gd name="T7" fmla="*/ 16 h 37"/>
                <a:gd name="T8" fmla="*/ 19 w 31"/>
                <a:gd name="T9" fmla="*/ 0 h 37"/>
                <a:gd name="T10" fmla="*/ 8 w 31"/>
                <a:gd name="T11" fmla="*/ 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7">
                  <a:moveTo>
                    <a:pt x="8" y="5"/>
                  </a:moveTo>
                  <a:cubicBezTo>
                    <a:pt x="5" y="8"/>
                    <a:pt x="2" y="13"/>
                    <a:pt x="1" y="17"/>
                  </a:cubicBezTo>
                  <a:cubicBezTo>
                    <a:pt x="0" y="20"/>
                    <a:pt x="1" y="25"/>
                    <a:pt x="4" y="27"/>
                  </a:cubicBezTo>
                  <a:cubicBezTo>
                    <a:pt x="13" y="37"/>
                    <a:pt x="28" y="26"/>
                    <a:pt x="30" y="16"/>
                  </a:cubicBezTo>
                  <a:cubicBezTo>
                    <a:pt x="31" y="8"/>
                    <a:pt x="27" y="0"/>
                    <a:pt x="19" y="0"/>
                  </a:cubicBezTo>
                  <a:cubicBezTo>
                    <a:pt x="14" y="0"/>
                    <a:pt x="11" y="2"/>
                    <a:pt x="8" y="5"/>
                  </a:cubicBezTo>
                  <a:close/>
                </a:path>
              </a:pathLst>
            </a:custGeom>
            <a:solidFill>
              <a:srgbClr val="F3B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9" name="Freeform 1188">
              <a:extLst>
                <a:ext uri="{FF2B5EF4-FFF2-40B4-BE49-F238E27FC236}">
                  <a16:creationId xmlns:a16="http://schemas.microsoft.com/office/drawing/2014/main" xmlns="" id="{67DFCE69-DA55-2B49-B549-737BB1B99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09594" y="8515350"/>
              <a:ext cx="295275" cy="352425"/>
            </a:xfrm>
            <a:custGeom>
              <a:avLst/>
              <a:gdLst>
                <a:gd name="T0" fmla="*/ 24 w 31"/>
                <a:gd name="T1" fmla="*/ 5 h 37"/>
                <a:gd name="T2" fmla="*/ 30 w 31"/>
                <a:gd name="T3" fmla="*/ 17 h 37"/>
                <a:gd name="T4" fmla="*/ 28 w 31"/>
                <a:gd name="T5" fmla="*/ 28 h 37"/>
                <a:gd name="T6" fmla="*/ 2 w 31"/>
                <a:gd name="T7" fmla="*/ 16 h 37"/>
                <a:gd name="T8" fmla="*/ 13 w 31"/>
                <a:gd name="T9" fmla="*/ 0 h 37"/>
                <a:gd name="T10" fmla="*/ 24 w 31"/>
                <a:gd name="T11" fmla="*/ 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7">
                  <a:moveTo>
                    <a:pt x="24" y="5"/>
                  </a:moveTo>
                  <a:cubicBezTo>
                    <a:pt x="27" y="8"/>
                    <a:pt x="29" y="13"/>
                    <a:pt x="30" y="17"/>
                  </a:cubicBezTo>
                  <a:cubicBezTo>
                    <a:pt x="31" y="20"/>
                    <a:pt x="31" y="25"/>
                    <a:pt x="28" y="28"/>
                  </a:cubicBezTo>
                  <a:cubicBezTo>
                    <a:pt x="19" y="37"/>
                    <a:pt x="4" y="26"/>
                    <a:pt x="2" y="16"/>
                  </a:cubicBezTo>
                  <a:cubicBezTo>
                    <a:pt x="0" y="8"/>
                    <a:pt x="5" y="0"/>
                    <a:pt x="13" y="0"/>
                  </a:cubicBezTo>
                  <a:cubicBezTo>
                    <a:pt x="17" y="0"/>
                    <a:pt x="21" y="2"/>
                    <a:pt x="24" y="5"/>
                  </a:cubicBezTo>
                  <a:close/>
                </a:path>
              </a:pathLst>
            </a:custGeom>
            <a:solidFill>
              <a:srgbClr val="F3B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0" name="Freeform 1189">
              <a:extLst>
                <a:ext uri="{FF2B5EF4-FFF2-40B4-BE49-F238E27FC236}">
                  <a16:creationId xmlns:a16="http://schemas.microsoft.com/office/drawing/2014/main" xmlns="" id="{E90A0FE5-E300-854A-AD70-107988FFC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3319" y="8667750"/>
              <a:ext cx="409575" cy="190500"/>
            </a:xfrm>
            <a:custGeom>
              <a:avLst/>
              <a:gdLst>
                <a:gd name="T0" fmla="*/ 43 w 43"/>
                <a:gd name="T1" fmla="*/ 10 h 20"/>
                <a:gd name="T2" fmla="*/ 40 w 43"/>
                <a:gd name="T3" fmla="*/ 0 h 20"/>
                <a:gd name="T4" fmla="*/ 5 w 43"/>
                <a:gd name="T5" fmla="*/ 10 h 20"/>
                <a:gd name="T6" fmla="*/ 1 w 43"/>
                <a:gd name="T7" fmla="*/ 17 h 20"/>
                <a:gd name="T8" fmla="*/ 8 w 43"/>
                <a:gd name="T9" fmla="*/ 20 h 20"/>
                <a:gd name="T10" fmla="*/ 43 w 43"/>
                <a:gd name="T1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0">
                  <a:moveTo>
                    <a:pt x="43" y="10"/>
                  </a:moveTo>
                  <a:cubicBezTo>
                    <a:pt x="42" y="7"/>
                    <a:pt x="41" y="3"/>
                    <a:pt x="40" y="0"/>
                  </a:cubicBezTo>
                  <a:cubicBezTo>
                    <a:pt x="27" y="2"/>
                    <a:pt x="16" y="4"/>
                    <a:pt x="5" y="10"/>
                  </a:cubicBezTo>
                  <a:cubicBezTo>
                    <a:pt x="2" y="11"/>
                    <a:pt x="0" y="14"/>
                    <a:pt x="1" y="17"/>
                  </a:cubicBezTo>
                  <a:cubicBezTo>
                    <a:pt x="1" y="19"/>
                    <a:pt x="5" y="20"/>
                    <a:pt x="8" y="20"/>
                  </a:cubicBezTo>
                  <a:cubicBezTo>
                    <a:pt x="19" y="19"/>
                    <a:pt x="32" y="15"/>
                    <a:pt x="43" y="1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1" name="Freeform 1190">
              <a:extLst>
                <a:ext uri="{FF2B5EF4-FFF2-40B4-BE49-F238E27FC236}">
                  <a16:creationId xmlns:a16="http://schemas.microsoft.com/office/drawing/2014/main" xmlns="" id="{5C6B658C-D074-8C40-8C40-78A05208E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1894" y="8705850"/>
              <a:ext cx="533400" cy="676275"/>
            </a:xfrm>
            <a:custGeom>
              <a:avLst/>
              <a:gdLst>
                <a:gd name="T0" fmla="*/ 56 w 56"/>
                <a:gd name="T1" fmla="*/ 58 h 71"/>
                <a:gd name="T2" fmla="*/ 41 w 56"/>
                <a:gd name="T3" fmla="*/ 0 h 71"/>
                <a:gd name="T4" fmla="*/ 0 w 56"/>
                <a:gd name="T5" fmla="*/ 15 h 71"/>
                <a:gd name="T6" fmla="*/ 12 w 56"/>
                <a:gd name="T7" fmla="*/ 69 h 71"/>
                <a:gd name="T8" fmla="*/ 56 w 56"/>
                <a:gd name="T9" fmla="*/ 5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1">
                  <a:moveTo>
                    <a:pt x="56" y="58"/>
                  </a:moveTo>
                  <a:cubicBezTo>
                    <a:pt x="51" y="39"/>
                    <a:pt x="46" y="19"/>
                    <a:pt x="41" y="0"/>
                  </a:cubicBezTo>
                  <a:cubicBezTo>
                    <a:pt x="34" y="6"/>
                    <a:pt x="16" y="15"/>
                    <a:pt x="0" y="15"/>
                  </a:cubicBezTo>
                  <a:cubicBezTo>
                    <a:pt x="3" y="32"/>
                    <a:pt x="8" y="52"/>
                    <a:pt x="12" y="69"/>
                  </a:cubicBezTo>
                  <a:cubicBezTo>
                    <a:pt x="31" y="71"/>
                    <a:pt x="41" y="67"/>
                    <a:pt x="56" y="58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2" name="Freeform 1191">
              <a:extLst>
                <a:ext uri="{FF2B5EF4-FFF2-40B4-BE49-F238E27FC236}">
                  <a16:creationId xmlns:a16="http://schemas.microsoft.com/office/drawing/2014/main" xmlns="" id="{EFB5D864-69B5-3D45-9CAF-300C8C394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3319" y="8820150"/>
              <a:ext cx="142875" cy="542925"/>
            </a:xfrm>
            <a:custGeom>
              <a:avLst/>
              <a:gdLst>
                <a:gd name="T0" fmla="*/ 11 w 15"/>
                <a:gd name="T1" fmla="*/ 54 h 57"/>
                <a:gd name="T2" fmla="*/ 0 w 15"/>
                <a:gd name="T3" fmla="*/ 0 h 57"/>
                <a:gd name="T4" fmla="*/ 3 w 15"/>
                <a:gd name="T5" fmla="*/ 3 h 57"/>
                <a:gd name="T6" fmla="*/ 15 w 15"/>
                <a:gd name="T7" fmla="*/ 57 h 57"/>
                <a:gd name="T8" fmla="*/ 11 w 15"/>
                <a:gd name="T9" fmla="*/ 5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57">
                  <a:moveTo>
                    <a:pt x="11" y="54"/>
                  </a:moveTo>
                  <a:cubicBezTo>
                    <a:pt x="7" y="36"/>
                    <a:pt x="3" y="18"/>
                    <a:pt x="0" y="0"/>
                  </a:cubicBezTo>
                  <a:cubicBezTo>
                    <a:pt x="0" y="1"/>
                    <a:pt x="1" y="3"/>
                    <a:pt x="3" y="3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57"/>
                    <a:pt x="11" y="56"/>
                    <a:pt x="11" y="54"/>
                  </a:cubicBezTo>
                  <a:close/>
                </a:path>
              </a:pathLst>
            </a:custGeom>
            <a:solidFill>
              <a:srgbClr val="9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3" name="Freeform 1192">
              <a:extLst>
                <a:ext uri="{FF2B5EF4-FFF2-40B4-BE49-F238E27FC236}">
                  <a16:creationId xmlns:a16="http://schemas.microsoft.com/office/drawing/2014/main" xmlns="" id="{C9E91B12-3E34-5345-A25A-7977D4F1C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66644" y="8810625"/>
              <a:ext cx="600075" cy="314325"/>
            </a:xfrm>
            <a:custGeom>
              <a:avLst/>
              <a:gdLst>
                <a:gd name="T0" fmla="*/ 48 w 63"/>
                <a:gd name="T1" fmla="*/ 16 h 33"/>
                <a:gd name="T2" fmla="*/ 53 w 63"/>
                <a:gd name="T3" fmla="*/ 20 h 33"/>
                <a:gd name="T4" fmla="*/ 56 w 63"/>
                <a:gd name="T5" fmla="*/ 21 h 33"/>
                <a:gd name="T6" fmla="*/ 57 w 63"/>
                <a:gd name="T7" fmla="*/ 19 h 33"/>
                <a:gd name="T8" fmla="*/ 56 w 63"/>
                <a:gd name="T9" fmla="*/ 18 h 33"/>
                <a:gd name="T10" fmla="*/ 54 w 63"/>
                <a:gd name="T11" fmla="*/ 16 h 33"/>
                <a:gd name="T12" fmla="*/ 60 w 63"/>
                <a:gd name="T13" fmla="*/ 16 h 33"/>
                <a:gd name="T14" fmla="*/ 62 w 63"/>
                <a:gd name="T15" fmla="*/ 15 h 33"/>
                <a:gd name="T16" fmla="*/ 60 w 63"/>
                <a:gd name="T17" fmla="*/ 13 h 33"/>
                <a:gd name="T18" fmla="*/ 56 w 63"/>
                <a:gd name="T19" fmla="*/ 12 h 33"/>
                <a:gd name="T20" fmla="*/ 62 w 63"/>
                <a:gd name="T21" fmla="*/ 10 h 33"/>
                <a:gd name="T22" fmla="*/ 63 w 63"/>
                <a:gd name="T23" fmla="*/ 8 h 33"/>
                <a:gd name="T24" fmla="*/ 62 w 63"/>
                <a:gd name="T25" fmla="*/ 8 h 33"/>
                <a:gd name="T26" fmla="*/ 55 w 63"/>
                <a:gd name="T27" fmla="*/ 8 h 33"/>
                <a:gd name="T28" fmla="*/ 59 w 63"/>
                <a:gd name="T29" fmla="*/ 4 h 33"/>
                <a:gd name="T30" fmla="*/ 60 w 63"/>
                <a:gd name="T31" fmla="*/ 3 h 33"/>
                <a:gd name="T32" fmla="*/ 58 w 63"/>
                <a:gd name="T33" fmla="*/ 2 h 33"/>
                <a:gd name="T34" fmla="*/ 50 w 63"/>
                <a:gd name="T35" fmla="*/ 6 h 33"/>
                <a:gd name="T36" fmla="*/ 51 w 63"/>
                <a:gd name="T37" fmla="*/ 2 h 33"/>
                <a:gd name="T38" fmla="*/ 51 w 63"/>
                <a:gd name="T39" fmla="*/ 1 h 33"/>
                <a:gd name="T40" fmla="*/ 49 w 63"/>
                <a:gd name="T41" fmla="*/ 1 h 33"/>
                <a:gd name="T42" fmla="*/ 48 w 63"/>
                <a:gd name="T43" fmla="*/ 2 h 33"/>
                <a:gd name="T44" fmla="*/ 45 w 63"/>
                <a:gd name="T45" fmla="*/ 8 h 33"/>
                <a:gd name="T46" fmla="*/ 38 w 63"/>
                <a:gd name="T47" fmla="*/ 12 h 33"/>
                <a:gd name="T48" fmla="*/ 24 w 63"/>
                <a:gd name="T49" fmla="*/ 18 h 33"/>
                <a:gd name="T50" fmla="*/ 16 w 63"/>
                <a:gd name="T51" fmla="*/ 19 h 33"/>
                <a:gd name="T52" fmla="*/ 13 w 63"/>
                <a:gd name="T53" fmla="*/ 20 h 33"/>
                <a:gd name="T54" fmla="*/ 11 w 63"/>
                <a:gd name="T55" fmla="*/ 20 h 33"/>
                <a:gd name="T56" fmla="*/ 11 w 63"/>
                <a:gd name="T57" fmla="*/ 16 h 33"/>
                <a:gd name="T58" fmla="*/ 10 w 63"/>
                <a:gd name="T59" fmla="*/ 12 h 33"/>
                <a:gd name="T60" fmla="*/ 9 w 63"/>
                <a:gd name="T61" fmla="*/ 6 h 33"/>
                <a:gd name="T62" fmla="*/ 8 w 63"/>
                <a:gd name="T63" fmla="*/ 2 h 33"/>
                <a:gd name="T64" fmla="*/ 1 w 63"/>
                <a:gd name="T65" fmla="*/ 18 h 33"/>
                <a:gd name="T66" fmla="*/ 6 w 63"/>
                <a:gd name="T67" fmla="*/ 30 h 33"/>
                <a:gd name="T68" fmla="*/ 21 w 63"/>
                <a:gd name="T69" fmla="*/ 29 h 33"/>
                <a:gd name="T70" fmla="*/ 48 w 63"/>
                <a:gd name="T71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3" h="33">
                  <a:moveTo>
                    <a:pt x="48" y="16"/>
                  </a:moveTo>
                  <a:cubicBezTo>
                    <a:pt x="49" y="18"/>
                    <a:pt x="51" y="19"/>
                    <a:pt x="53" y="20"/>
                  </a:cubicBezTo>
                  <a:cubicBezTo>
                    <a:pt x="54" y="21"/>
                    <a:pt x="55" y="21"/>
                    <a:pt x="56" y="21"/>
                  </a:cubicBezTo>
                  <a:cubicBezTo>
                    <a:pt x="57" y="21"/>
                    <a:pt x="57" y="20"/>
                    <a:pt x="57" y="19"/>
                  </a:cubicBezTo>
                  <a:cubicBezTo>
                    <a:pt x="57" y="19"/>
                    <a:pt x="57" y="18"/>
                    <a:pt x="56" y="18"/>
                  </a:cubicBezTo>
                  <a:cubicBezTo>
                    <a:pt x="56" y="17"/>
                    <a:pt x="55" y="17"/>
                    <a:pt x="54" y="16"/>
                  </a:cubicBezTo>
                  <a:cubicBezTo>
                    <a:pt x="56" y="17"/>
                    <a:pt x="58" y="17"/>
                    <a:pt x="60" y="16"/>
                  </a:cubicBezTo>
                  <a:cubicBezTo>
                    <a:pt x="61" y="16"/>
                    <a:pt x="62" y="16"/>
                    <a:pt x="62" y="15"/>
                  </a:cubicBezTo>
                  <a:cubicBezTo>
                    <a:pt x="62" y="14"/>
                    <a:pt x="61" y="13"/>
                    <a:pt x="60" y="13"/>
                  </a:cubicBezTo>
                  <a:cubicBezTo>
                    <a:pt x="59" y="13"/>
                    <a:pt x="57" y="12"/>
                    <a:pt x="56" y="12"/>
                  </a:cubicBezTo>
                  <a:cubicBezTo>
                    <a:pt x="58" y="12"/>
                    <a:pt x="60" y="11"/>
                    <a:pt x="62" y="10"/>
                  </a:cubicBezTo>
                  <a:cubicBezTo>
                    <a:pt x="62" y="10"/>
                    <a:pt x="63" y="9"/>
                    <a:pt x="63" y="8"/>
                  </a:cubicBezTo>
                  <a:cubicBezTo>
                    <a:pt x="63" y="8"/>
                    <a:pt x="62" y="8"/>
                    <a:pt x="62" y="8"/>
                  </a:cubicBezTo>
                  <a:cubicBezTo>
                    <a:pt x="60" y="7"/>
                    <a:pt x="57" y="7"/>
                    <a:pt x="55" y="8"/>
                  </a:cubicBezTo>
                  <a:cubicBezTo>
                    <a:pt x="56" y="6"/>
                    <a:pt x="58" y="5"/>
                    <a:pt x="59" y="4"/>
                  </a:cubicBezTo>
                  <a:cubicBezTo>
                    <a:pt x="59" y="4"/>
                    <a:pt x="60" y="3"/>
                    <a:pt x="60" y="3"/>
                  </a:cubicBezTo>
                  <a:cubicBezTo>
                    <a:pt x="60" y="2"/>
                    <a:pt x="59" y="2"/>
                    <a:pt x="58" y="2"/>
                  </a:cubicBezTo>
                  <a:cubicBezTo>
                    <a:pt x="55" y="2"/>
                    <a:pt x="52" y="4"/>
                    <a:pt x="50" y="6"/>
                  </a:cubicBezTo>
                  <a:cubicBezTo>
                    <a:pt x="51" y="5"/>
                    <a:pt x="51" y="4"/>
                    <a:pt x="51" y="2"/>
                  </a:cubicBezTo>
                  <a:cubicBezTo>
                    <a:pt x="51" y="2"/>
                    <a:pt x="51" y="1"/>
                    <a:pt x="51" y="1"/>
                  </a:cubicBezTo>
                  <a:cubicBezTo>
                    <a:pt x="50" y="0"/>
                    <a:pt x="50" y="0"/>
                    <a:pt x="49" y="1"/>
                  </a:cubicBezTo>
                  <a:cubicBezTo>
                    <a:pt x="49" y="1"/>
                    <a:pt x="48" y="1"/>
                    <a:pt x="48" y="2"/>
                  </a:cubicBezTo>
                  <a:cubicBezTo>
                    <a:pt x="47" y="4"/>
                    <a:pt x="46" y="6"/>
                    <a:pt x="45" y="8"/>
                  </a:cubicBezTo>
                  <a:cubicBezTo>
                    <a:pt x="43" y="10"/>
                    <a:pt x="40" y="11"/>
                    <a:pt x="38" y="12"/>
                  </a:cubicBezTo>
                  <a:cubicBezTo>
                    <a:pt x="33" y="14"/>
                    <a:pt x="28" y="16"/>
                    <a:pt x="24" y="18"/>
                  </a:cubicBezTo>
                  <a:cubicBezTo>
                    <a:pt x="21" y="18"/>
                    <a:pt x="19" y="19"/>
                    <a:pt x="16" y="19"/>
                  </a:cubicBezTo>
                  <a:cubicBezTo>
                    <a:pt x="15" y="20"/>
                    <a:pt x="14" y="20"/>
                    <a:pt x="13" y="20"/>
                  </a:cubicBezTo>
                  <a:cubicBezTo>
                    <a:pt x="12" y="21"/>
                    <a:pt x="11" y="20"/>
                    <a:pt x="11" y="20"/>
                  </a:cubicBezTo>
                  <a:cubicBezTo>
                    <a:pt x="10" y="19"/>
                    <a:pt x="10" y="17"/>
                    <a:pt x="11" y="16"/>
                  </a:cubicBezTo>
                  <a:cubicBezTo>
                    <a:pt x="11" y="15"/>
                    <a:pt x="11" y="13"/>
                    <a:pt x="10" y="12"/>
                  </a:cubicBezTo>
                  <a:cubicBezTo>
                    <a:pt x="10" y="10"/>
                    <a:pt x="10" y="8"/>
                    <a:pt x="9" y="6"/>
                  </a:cubicBezTo>
                  <a:cubicBezTo>
                    <a:pt x="9" y="5"/>
                    <a:pt x="8" y="3"/>
                    <a:pt x="8" y="2"/>
                  </a:cubicBezTo>
                  <a:cubicBezTo>
                    <a:pt x="4" y="6"/>
                    <a:pt x="2" y="13"/>
                    <a:pt x="1" y="18"/>
                  </a:cubicBezTo>
                  <a:cubicBezTo>
                    <a:pt x="0" y="22"/>
                    <a:pt x="2" y="28"/>
                    <a:pt x="6" y="30"/>
                  </a:cubicBezTo>
                  <a:cubicBezTo>
                    <a:pt x="11" y="33"/>
                    <a:pt x="16" y="31"/>
                    <a:pt x="21" y="29"/>
                  </a:cubicBezTo>
                  <a:cubicBezTo>
                    <a:pt x="30" y="25"/>
                    <a:pt x="40" y="22"/>
                    <a:pt x="48" y="16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4" name="Freeform 1193">
              <a:extLst>
                <a:ext uri="{FF2B5EF4-FFF2-40B4-BE49-F238E27FC236}">
                  <a16:creationId xmlns:a16="http://schemas.microsoft.com/office/drawing/2014/main" xmlns="" id="{CFCD9201-8299-864F-9A1A-AF49BFFC8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80944" y="9420225"/>
              <a:ext cx="904875" cy="152400"/>
            </a:xfrm>
            <a:custGeom>
              <a:avLst/>
              <a:gdLst>
                <a:gd name="T0" fmla="*/ 95 w 95"/>
                <a:gd name="T1" fmla="*/ 3 h 16"/>
                <a:gd name="T2" fmla="*/ 92 w 95"/>
                <a:gd name="T3" fmla="*/ 4 h 16"/>
                <a:gd name="T4" fmla="*/ 78 w 95"/>
                <a:gd name="T5" fmla="*/ 5 h 16"/>
                <a:gd name="T6" fmla="*/ 69 w 95"/>
                <a:gd name="T7" fmla="*/ 11 h 16"/>
                <a:gd name="T8" fmla="*/ 62 w 95"/>
                <a:gd name="T9" fmla="*/ 9 h 16"/>
                <a:gd name="T10" fmla="*/ 54 w 95"/>
                <a:gd name="T11" fmla="*/ 11 h 16"/>
                <a:gd name="T12" fmla="*/ 42 w 95"/>
                <a:gd name="T13" fmla="*/ 15 h 16"/>
                <a:gd name="T14" fmla="*/ 28 w 95"/>
                <a:gd name="T15" fmla="*/ 10 h 16"/>
                <a:gd name="T16" fmla="*/ 15 w 95"/>
                <a:gd name="T17" fmla="*/ 13 h 16"/>
                <a:gd name="T18" fmla="*/ 0 w 95"/>
                <a:gd name="T19" fmla="*/ 5 h 16"/>
                <a:gd name="T20" fmla="*/ 0 w 95"/>
                <a:gd name="T21" fmla="*/ 3 h 16"/>
                <a:gd name="T22" fmla="*/ 6 w 95"/>
                <a:gd name="T23" fmla="*/ 3 h 16"/>
                <a:gd name="T24" fmla="*/ 23 w 95"/>
                <a:gd name="T25" fmla="*/ 9 h 16"/>
                <a:gd name="T26" fmla="*/ 34 w 95"/>
                <a:gd name="T27" fmla="*/ 8 h 16"/>
                <a:gd name="T28" fmla="*/ 49 w 95"/>
                <a:gd name="T29" fmla="*/ 11 h 16"/>
                <a:gd name="T30" fmla="*/ 60 w 95"/>
                <a:gd name="T31" fmla="*/ 5 h 16"/>
                <a:gd name="T32" fmla="*/ 67 w 95"/>
                <a:gd name="T33" fmla="*/ 7 h 16"/>
                <a:gd name="T34" fmla="*/ 73 w 95"/>
                <a:gd name="T35" fmla="*/ 7 h 16"/>
                <a:gd name="T36" fmla="*/ 75 w 95"/>
                <a:gd name="T37" fmla="*/ 4 h 16"/>
                <a:gd name="T38" fmla="*/ 85 w 95"/>
                <a:gd name="T39" fmla="*/ 1 h 16"/>
                <a:gd name="T40" fmla="*/ 92 w 95"/>
                <a:gd name="T41" fmla="*/ 1 h 16"/>
                <a:gd name="T42" fmla="*/ 94 w 95"/>
                <a:gd name="T43" fmla="*/ 0 h 16"/>
                <a:gd name="T44" fmla="*/ 95 w 95"/>
                <a:gd name="T4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16">
                  <a:moveTo>
                    <a:pt x="95" y="3"/>
                  </a:moveTo>
                  <a:cubicBezTo>
                    <a:pt x="94" y="4"/>
                    <a:pt x="93" y="4"/>
                    <a:pt x="92" y="4"/>
                  </a:cubicBezTo>
                  <a:cubicBezTo>
                    <a:pt x="88" y="5"/>
                    <a:pt x="82" y="2"/>
                    <a:pt x="78" y="5"/>
                  </a:cubicBezTo>
                  <a:cubicBezTo>
                    <a:pt x="74" y="8"/>
                    <a:pt x="74" y="11"/>
                    <a:pt x="69" y="11"/>
                  </a:cubicBezTo>
                  <a:cubicBezTo>
                    <a:pt x="66" y="10"/>
                    <a:pt x="64" y="9"/>
                    <a:pt x="62" y="9"/>
                  </a:cubicBezTo>
                  <a:cubicBezTo>
                    <a:pt x="59" y="8"/>
                    <a:pt x="56" y="9"/>
                    <a:pt x="54" y="11"/>
                  </a:cubicBezTo>
                  <a:cubicBezTo>
                    <a:pt x="50" y="14"/>
                    <a:pt x="47" y="16"/>
                    <a:pt x="42" y="15"/>
                  </a:cubicBezTo>
                  <a:cubicBezTo>
                    <a:pt x="37" y="14"/>
                    <a:pt x="33" y="9"/>
                    <a:pt x="28" y="10"/>
                  </a:cubicBezTo>
                  <a:cubicBezTo>
                    <a:pt x="23" y="11"/>
                    <a:pt x="20" y="15"/>
                    <a:pt x="15" y="13"/>
                  </a:cubicBezTo>
                  <a:cubicBezTo>
                    <a:pt x="10" y="11"/>
                    <a:pt x="5" y="2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2" y="2"/>
                    <a:pt x="4" y="2"/>
                    <a:pt x="6" y="3"/>
                  </a:cubicBezTo>
                  <a:cubicBezTo>
                    <a:pt x="12" y="5"/>
                    <a:pt x="15" y="13"/>
                    <a:pt x="23" y="9"/>
                  </a:cubicBezTo>
                  <a:cubicBezTo>
                    <a:pt x="26" y="7"/>
                    <a:pt x="29" y="6"/>
                    <a:pt x="34" y="8"/>
                  </a:cubicBezTo>
                  <a:cubicBezTo>
                    <a:pt x="39" y="10"/>
                    <a:pt x="43" y="14"/>
                    <a:pt x="49" y="11"/>
                  </a:cubicBezTo>
                  <a:cubicBezTo>
                    <a:pt x="53" y="9"/>
                    <a:pt x="56" y="5"/>
                    <a:pt x="60" y="5"/>
                  </a:cubicBezTo>
                  <a:cubicBezTo>
                    <a:pt x="62" y="5"/>
                    <a:pt x="64" y="6"/>
                    <a:pt x="67" y="7"/>
                  </a:cubicBezTo>
                  <a:cubicBezTo>
                    <a:pt x="69" y="8"/>
                    <a:pt x="71" y="9"/>
                    <a:pt x="73" y="7"/>
                  </a:cubicBezTo>
                  <a:cubicBezTo>
                    <a:pt x="74" y="6"/>
                    <a:pt x="74" y="5"/>
                    <a:pt x="75" y="4"/>
                  </a:cubicBezTo>
                  <a:cubicBezTo>
                    <a:pt x="78" y="1"/>
                    <a:pt x="81" y="1"/>
                    <a:pt x="85" y="1"/>
                  </a:cubicBezTo>
                  <a:cubicBezTo>
                    <a:pt x="87" y="1"/>
                    <a:pt x="90" y="2"/>
                    <a:pt x="92" y="1"/>
                  </a:cubicBezTo>
                  <a:cubicBezTo>
                    <a:pt x="93" y="1"/>
                    <a:pt x="94" y="1"/>
                    <a:pt x="94" y="0"/>
                  </a:cubicBezTo>
                  <a:cubicBezTo>
                    <a:pt x="94" y="1"/>
                    <a:pt x="95" y="2"/>
                    <a:pt x="95" y="3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5" name="Freeform 1194">
              <a:extLst>
                <a:ext uri="{FF2B5EF4-FFF2-40B4-BE49-F238E27FC236}">
                  <a16:creationId xmlns:a16="http://schemas.microsoft.com/office/drawing/2014/main" xmlns="" id="{B4CB31D2-EAA6-F743-B220-9459D6066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1944" y="8191500"/>
              <a:ext cx="57150" cy="133350"/>
            </a:xfrm>
            <a:custGeom>
              <a:avLst/>
              <a:gdLst>
                <a:gd name="T0" fmla="*/ 6 w 6"/>
                <a:gd name="T1" fmla="*/ 12 h 14"/>
                <a:gd name="T2" fmla="*/ 4 w 6"/>
                <a:gd name="T3" fmla="*/ 11 h 14"/>
                <a:gd name="T4" fmla="*/ 3 w 6"/>
                <a:gd name="T5" fmla="*/ 7 h 14"/>
                <a:gd name="T6" fmla="*/ 4 w 6"/>
                <a:gd name="T7" fmla="*/ 1 h 14"/>
                <a:gd name="T8" fmla="*/ 3 w 6"/>
                <a:gd name="T9" fmla="*/ 1 h 14"/>
                <a:gd name="T10" fmla="*/ 1 w 6"/>
                <a:gd name="T11" fmla="*/ 11 h 14"/>
                <a:gd name="T12" fmla="*/ 6 w 6"/>
                <a:gd name="T13" fmla="*/ 13 h 14"/>
                <a:gd name="T14" fmla="*/ 6 w 6"/>
                <a:gd name="T1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4">
                  <a:moveTo>
                    <a:pt x="6" y="12"/>
                  </a:moveTo>
                  <a:cubicBezTo>
                    <a:pt x="5" y="11"/>
                    <a:pt x="5" y="12"/>
                    <a:pt x="4" y="11"/>
                  </a:cubicBezTo>
                  <a:cubicBezTo>
                    <a:pt x="2" y="10"/>
                    <a:pt x="3" y="8"/>
                    <a:pt x="3" y="7"/>
                  </a:cubicBezTo>
                  <a:cubicBezTo>
                    <a:pt x="3" y="5"/>
                    <a:pt x="4" y="3"/>
                    <a:pt x="4" y="1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2"/>
                    <a:pt x="4" y="14"/>
                    <a:pt x="6" y="13"/>
                  </a:cubicBezTo>
                  <a:cubicBezTo>
                    <a:pt x="6" y="12"/>
                    <a:pt x="6" y="12"/>
                    <a:pt x="6" y="12"/>
                  </a:cubicBezTo>
                  <a:close/>
                </a:path>
              </a:pathLst>
            </a:custGeom>
            <a:solidFill>
              <a:srgbClr val="E476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926" name="กลุ่ม 393">
            <a:extLst>
              <a:ext uri="{FF2B5EF4-FFF2-40B4-BE49-F238E27FC236}">
                <a16:creationId xmlns:a16="http://schemas.microsoft.com/office/drawing/2014/main" xmlns="" id="{C384F593-93E1-4140-A9D8-0B88A36FDFD0}"/>
              </a:ext>
            </a:extLst>
          </p:cNvPr>
          <p:cNvGrpSpPr/>
          <p:nvPr/>
        </p:nvGrpSpPr>
        <p:grpSpPr>
          <a:xfrm flipH="1">
            <a:off x="21150407" y="11811000"/>
            <a:ext cx="1171177" cy="1905000"/>
            <a:chOff x="10455274" y="10493376"/>
            <a:chExt cx="1658938" cy="2754312"/>
          </a:xfrm>
        </p:grpSpPr>
        <p:sp>
          <p:nvSpPr>
            <p:cNvPr id="927" name="Freeform 1252">
              <a:extLst>
                <a:ext uri="{FF2B5EF4-FFF2-40B4-BE49-F238E27FC236}">
                  <a16:creationId xmlns:a16="http://schemas.microsoft.com/office/drawing/2014/main" xmlns="" id="{32A0ABF6-0E96-D547-8D62-F0543540C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0362" y="10902951"/>
              <a:ext cx="323850" cy="657225"/>
            </a:xfrm>
            <a:custGeom>
              <a:avLst/>
              <a:gdLst>
                <a:gd name="T0" fmla="*/ 6 w 34"/>
                <a:gd name="T1" fmla="*/ 69 h 69"/>
                <a:gd name="T2" fmla="*/ 22 w 34"/>
                <a:gd name="T3" fmla="*/ 22 h 69"/>
                <a:gd name="T4" fmla="*/ 31 w 34"/>
                <a:gd name="T5" fmla="*/ 21 h 69"/>
                <a:gd name="T6" fmla="*/ 33 w 34"/>
                <a:gd name="T7" fmla="*/ 19 h 69"/>
                <a:gd name="T8" fmla="*/ 33 w 34"/>
                <a:gd name="T9" fmla="*/ 16 h 69"/>
                <a:gd name="T10" fmla="*/ 30 w 34"/>
                <a:gd name="T11" fmla="*/ 16 h 69"/>
                <a:gd name="T12" fmla="*/ 28 w 34"/>
                <a:gd name="T13" fmla="*/ 17 h 69"/>
                <a:gd name="T14" fmla="*/ 32 w 34"/>
                <a:gd name="T15" fmla="*/ 11 h 69"/>
                <a:gd name="T16" fmla="*/ 33 w 34"/>
                <a:gd name="T17" fmla="*/ 8 h 69"/>
                <a:gd name="T18" fmla="*/ 30 w 34"/>
                <a:gd name="T19" fmla="*/ 9 h 69"/>
                <a:gd name="T20" fmla="*/ 25 w 34"/>
                <a:gd name="T21" fmla="*/ 12 h 69"/>
                <a:gd name="T22" fmla="*/ 28 w 34"/>
                <a:gd name="T23" fmla="*/ 4 h 69"/>
                <a:gd name="T24" fmla="*/ 27 w 34"/>
                <a:gd name="T25" fmla="*/ 2 h 69"/>
                <a:gd name="T26" fmla="*/ 26 w 34"/>
                <a:gd name="T27" fmla="*/ 3 h 69"/>
                <a:gd name="T28" fmla="*/ 20 w 34"/>
                <a:gd name="T29" fmla="*/ 9 h 69"/>
                <a:gd name="T30" fmla="*/ 21 w 34"/>
                <a:gd name="T31" fmla="*/ 2 h 69"/>
                <a:gd name="T32" fmla="*/ 20 w 34"/>
                <a:gd name="T33" fmla="*/ 0 h 69"/>
                <a:gd name="T34" fmla="*/ 18 w 34"/>
                <a:gd name="T35" fmla="*/ 1 h 69"/>
                <a:gd name="T36" fmla="*/ 15 w 34"/>
                <a:gd name="T37" fmla="*/ 12 h 69"/>
                <a:gd name="T38" fmla="*/ 12 w 34"/>
                <a:gd name="T39" fmla="*/ 8 h 69"/>
                <a:gd name="T40" fmla="*/ 11 w 34"/>
                <a:gd name="T41" fmla="*/ 7 h 69"/>
                <a:gd name="T42" fmla="*/ 10 w 34"/>
                <a:gd name="T43" fmla="*/ 8 h 69"/>
                <a:gd name="T44" fmla="*/ 10 w 34"/>
                <a:gd name="T45" fmla="*/ 10 h 69"/>
                <a:gd name="T46" fmla="*/ 13 w 34"/>
                <a:gd name="T47" fmla="*/ 18 h 69"/>
                <a:gd name="T48" fmla="*/ 0 w 34"/>
                <a:gd name="T49" fmla="*/ 64 h 69"/>
                <a:gd name="T50" fmla="*/ 6 w 34"/>
                <a:gd name="T5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" h="69">
                  <a:moveTo>
                    <a:pt x="6" y="69"/>
                  </a:moveTo>
                  <a:cubicBezTo>
                    <a:pt x="11" y="53"/>
                    <a:pt x="17" y="37"/>
                    <a:pt x="22" y="22"/>
                  </a:cubicBezTo>
                  <a:cubicBezTo>
                    <a:pt x="25" y="22"/>
                    <a:pt x="28" y="22"/>
                    <a:pt x="31" y="21"/>
                  </a:cubicBezTo>
                  <a:cubicBezTo>
                    <a:pt x="32" y="20"/>
                    <a:pt x="32" y="20"/>
                    <a:pt x="33" y="19"/>
                  </a:cubicBezTo>
                  <a:cubicBezTo>
                    <a:pt x="33" y="18"/>
                    <a:pt x="34" y="17"/>
                    <a:pt x="33" y="16"/>
                  </a:cubicBezTo>
                  <a:cubicBezTo>
                    <a:pt x="32" y="16"/>
                    <a:pt x="31" y="16"/>
                    <a:pt x="30" y="16"/>
                  </a:cubicBezTo>
                  <a:cubicBezTo>
                    <a:pt x="29" y="16"/>
                    <a:pt x="28" y="16"/>
                    <a:pt x="28" y="17"/>
                  </a:cubicBezTo>
                  <a:cubicBezTo>
                    <a:pt x="29" y="15"/>
                    <a:pt x="31" y="13"/>
                    <a:pt x="32" y="11"/>
                  </a:cubicBezTo>
                  <a:cubicBezTo>
                    <a:pt x="33" y="11"/>
                    <a:pt x="33" y="9"/>
                    <a:pt x="33" y="8"/>
                  </a:cubicBezTo>
                  <a:cubicBezTo>
                    <a:pt x="32" y="8"/>
                    <a:pt x="31" y="8"/>
                    <a:pt x="30" y="9"/>
                  </a:cubicBezTo>
                  <a:cubicBezTo>
                    <a:pt x="28" y="10"/>
                    <a:pt x="27" y="11"/>
                    <a:pt x="25" y="12"/>
                  </a:cubicBezTo>
                  <a:cubicBezTo>
                    <a:pt x="27" y="10"/>
                    <a:pt x="28" y="7"/>
                    <a:pt x="28" y="4"/>
                  </a:cubicBezTo>
                  <a:cubicBezTo>
                    <a:pt x="28" y="4"/>
                    <a:pt x="28" y="3"/>
                    <a:pt x="27" y="2"/>
                  </a:cubicBezTo>
                  <a:cubicBezTo>
                    <a:pt x="27" y="2"/>
                    <a:pt x="27" y="2"/>
                    <a:pt x="26" y="3"/>
                  </a:cubicBezTo>
                  <a:cubicBezTo>
                    <a:pt x="24" y="4"/>
                    <a:pt x="21" y="6"/>
                    <a:pt x="20" y="9"/>
                  </a:cubicBezTo>
                  <a:cubicBezTo>
                    <a:pt x="20" y="7"/>
                    <a:pt x="21" y="5"/>
                    <a:pt x="21" y="2"/>
                  </a:cubicBezTo>
                  <a:cubicBezTo>
                    <a:pt x="21" y="2"/>
                    <a:pt x="21" y="1"/>
                    <a:pt x="20" y="0"/>
                  </a:cubicBezTo>
                  <a:cubicBezTo>
                    <a:pt x="19" y="0"/>
                    <a:pt x="19" y="1"/>
                    <a:pt x="18" y="1"/>
                  </a:cubicBezTo>
                  <a:cubicBezTo>
                    <a:pt x="16" y="4"/>
                    <a:pt x="14" y="8"/>
                    <a:pt x="15" y="12"/>
                  </a:cubicBezTo>
                  <a:cubicBezTo>
                    <a:pt x="14" y="10"/>
                    <a:pt x="14" y="9"/>
                    <a:pt x="12" y="8"/>
                  </a:cubicBezTo>
                  <a:cubicBezTo>
                    <a:pt x="12" y="7"/>
                    <a:pt x="12" y="7"/>
                    <a:pt x="11" y="7"/>
                  </a:cubicBezTo>
                  <a:cubicBezTo>
                    <a:pt x="10" y="7"/>
                    <a:pt x="10" y="8"/>
                    <a:pt x="10" y="8"/>
                  </a:cubicBezTo>
                  <a:cubicBezTo>
                    <a:pt x="9" y="9"/>
                    <a:pt x="10" y="10"/>
                    <a:pt x="10" y="10"/>
                  </a:cubicBezTo>
                  <a:cubicBezTo>
                    <a:pt x="10" y="13"/>
                    <a:pt x="11" y="16"/>
                    <a:pt x="13" y="18"/>
                  </a:cubicBezTo>
                  <a:cubicBezTo>
                    <a:pt x="9" y="33"/>
                    <a:pt x="5" y="49"/>
                    <a:pt x="0" y="64"/>
                  </a:cubicBezTo>
                  <a:cubicBezTo>
                    <a:pt x="2" y="65"/>
                    <a:pt x="4" y="67"/>
                    <a:pt x="6" y="69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8" name="Freeform 1253">
              <a:extLst>
                <a:ext uri="{FF2B5EF4-FFF2-40B4-BE49-F238E27FC236}">
                  <a16:creationId xmlns:a16="http://schemas.microsoft.com/office/drawing/2014/main" xmlns="" id="{B087969E-805C-3D49-A53E-383FCD2C3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9862" y="11436351"/>
              <a:ext cx="295275" cy="390525"/>
            </a:xfrm>
            <a:custGeom>
              <a:avLst/>
              <a:gdLst>
                <a:gd name="T0" fmla="*/ 12 w 31"/>
                <a:gd name="T1" fmla="*/ 41 h 41"/>
                <a:gd name="T2" fmla="*/ 31 w 31"/>
                <a:gd name="T3" fmla="*/ 11 h 41"/>
                <a:gd name="T4" fmla="*/ 16 w 31"/>
                <a:gd name="T5" fmla="*/ 0 h 41"/>
                <a:gd name="T6" fmla="*/ 0 w 31"/>
                <a:gd name="T7" fmla="*/ 29 h 41"/>
                <a:gd name="T8" fmla="*/ 12 w 31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1">
                  <a:moveTo>
                    <a:pt x="12" y="41"/>
                  </a:moveTo>
                  <a:cubicBezTo>
                    <a:pt x="21" y="34"/>
                    <a:pt x="28" y="22"/>
                    <a:pt x="31" y="11"/>
                  </a:cubicBezTo>
                  <a:cubicBezTo>
                    <a:pt x="27" y="7"/>
                    <a:pt x="21" y="3"/>
                    <a:pt x="16" y="0"/>
                  </a:cubicBezTo>
                  <a:cubicBezTo>
                    <a:pt x="14" y="11"/>
                    <a:pt x="8" y="21"/>
                    <a:pt x="0" y="29"/>
                  </a:cubicBezTo>
                  <a:cubicBezTo>
                    <a:pt x="4" y="32"/>
                    <a:pt x="9" y="38"/>
                    <a:pt x="12" y="41"/>
                  </a:cubicBezTo>
                  <a:close/>
                </a:path>
              </a:pathLst>
            </a:custGeom>
            <a:solidFill>
              <a:srgbClr val="266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9" name="Freeform 1254">
              <a:extLst>
                <a:ext uri="{FF2B5EF4-FFF2-40B4-BE49-F238E27FC236}">
                  <a16:creationId xmlns:a16="http://schemas.microsoft.com/office/drawing/2014/main" xmlns="" id="{901F48EA-038B-E046-A398-76067EE706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5274" y="11179176"/>
              <a:ext cx="487363" cy="561975"/>
            </a:xfrm>
            <a:custGeom>
              <a:avLst/>
              <a:gdLst>
                <a:gd name="T0" fmla="*/ 47 w 51"/>
                <a:gd name="T1" fmla="*/ 59 h 59"/>
                <a:gd name="T2" fmla="*/ 15 w 51"/>
                <a:gd name="T3" fmla="*/ 22 h 59"/>
                <a:gd name="T4" fmla="*/ 6 w 51"/>
                <a:gd name="T5" fmla="*/ 24 h 59"/>
                <a:gd name="T6" fmla="*/ 4 w 51"/>
                <a:gd name="T7" fmla="*/ 23 h 59"/>
                <a:gd name="T8" fmla="*/ 3 w 51"/>
                <a:gd name="T9" fmla="*/ 20 h 59"/>
                <a:gd name="T10" fmla="*/ 5 w 51"/>
                <a:gd name="T11" fmla="*/ 19 h 59"/>
                <a:gd name="T12" fmla="*/ 8 w 51"/>
                <a:gd name="T13" fmla="*/ 19 h 59"/>
                <a:gd name="T14" fmla="*/ 2 w 51"/>
                <a:gd name="T15" fmla="*/ 16 h 59"/>
                <a:gd name="T16" fmla="*/ 0 w 51"/>
                <a:gd name="T17" fmla="*/ 13 h 59"/>
                <a:gd name="T18" fmla="*/ 3 w 51"/>
                <a:gd name="T19" fmla="*/ 12 h 59"/>
                <a:gd name="T20" fmla="*/ 8 w 51"/>
                <a:gd name="T21" fmla="*/ 14 h 59"/>
                <a:gd name="T22" fmla="*/ 3 w 51"/>
                <a:gd name="T23" fmla="*/ 8 h 59"/>
                <a:gd name="T24" fmla="*/ 3 w 51"/>
                <a:gd name="T25" fmla="*/ 5 h 59"/>
                <a:gd name="T26" fmla="*/ 4 w 51"/>
                <a:gd name="T27" fmla="*/ 5 h 59"/>
                <a:gd name="T28" fmla="*/ 12 w 51"/>
                <a:gd name="T29" fmla="*/ 9 h 59"/>
                <a:gd name="T30" fmla="*/ 9 w 51"/>
                <a:gd name="T31" fmla="*/ 3 h 59"/>
                <a:gd name="T32" fmla="*/ 9 w 51"/>
                <a:gd name="T33" fmla="*/ 1 h 59"/>
                <a:gd name="T34" fmla="*/ 11 w 51"/>
                <a:gd name="T35" fmla="*/ 1 h 59"/>
                <a:gd name="T36" fmla="*/ 17 w 51"/>
                <a:gd name="T37" fmla="*/ 10 h 59"/>
                <a:gd name="T38" fmla="*/ 19 w 51"/>
                <a:gd name="T39" fmla="*/ 5 h 59"/>
                <a:gd name="T40" fmla="*/ 20 w 51"/>
                <a:gd name="T41" fmla="*/ 4 h 59"/>
                <a:gd name="T42" fmla="*/ 21 w 51"/>
                <a:gd name="T43" fmla="*/ 4 h 59"/>
                <a:gd name="T44" fmla="*/ 22 w 51"/>
                <a:gd name="T45" fmla="*/ 6 h 59"/>
                <a:gd name="T46" fmla="*/ 22 w 51"/>
                <a:gd name="T47" fmla="*/ 14 h 59"/>
                <a:gd name="T48" fmla="*/ 51 w 51"/>
                <a:gd name="T49" fmla="*/ 52 h 59"/>
                <a:gd name="T50" fmla="*/ 47 w 51"/>
                <a:gd name="T51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" h="59">
                  <a:moveTo>
                    <a:pt x="47" y="59"/>
                  </a:moveTo>
                  <a:cubicBezTo>
                    <a:pt x="37" y="47"/>
                    <a:pt x="25" y="34"/>
                    <a:pt x="15" y="22"/>
                  </a:cubicBezTo>
                  <a:cubicBezTo>
                    <a:pt x="12" y="23"/>
                    <a:pt x="9" y="24"/>
                    <a:pt x="6" y="24"/>
                  </a:cubicBezTo>
                  <a:cubicBezTo>
                    <a:pt x="5" y="23"/>
                    <a:pt x="4" y="23"/>
                    <a:pt x="4" y="23"/>
                  </a:cubicBezTo>
                  <a:cubicBezTo>
                    <a:pt x="3" y="22"/>
                    <a:pt x="2" y="21"/>
                    <a:pt x="3" y="20"/>
                  </a:cubicBezTo>
                  <a:cubicBezTo>
                    <a:pt x="3" y="20"/>
                    <a:pt x="4" y="19"/>
                    <a:pt x="5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6" y="18"/>
                    <a:pt x="4" y="17"/>
                    <a:pt x="2" y="16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6" y="12"/>
                    <a:pt x="4" y="10"/>
                    <a:pt x="3" y="8"/>
                  </a:cubicBezTo>
                  <a:cubicBezTo>
                    <a:pt x="2" y="7"/>
                    <a:pt x="2" y="6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7" y="6"/>
                    <a:pt x="10" y="7"/>
                    <a:pt x="12" y="9"/>
                  </a:cubicBezTo>
                  <a:cubicBezTo>
                    <a:pt x="11" y="7"/>
                    <a:pt x="10" y="5"/>
                    <a:pt x="9" y="3"/>
                  </a:cubicBezTo>
                  <a:cubicBezTo>
                    <a:pt x="9" y="2"/>
                    <a:pt x="8" y="1"/>
                    <a:pt x="9" y="1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4" y="2"/>
                    <a:pt x="17" y="6"/>
                    <a:pt x="17" y="10"/>
                  </a:cubicBezTo>
                  <a:cubicBezTo>
                    <a:pt x="18" y="8"/>
                    <a:pt x="18" y="6"/>
                    <a:pt x="19" y="5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0" y="3"/>
                    <a:pt x="21" y="4"/>
                    <a:pt x="21" y="4"/>
                  </a:cubicBezTo>
                  <a:cubicBezTo>
                    <a:pt x="22" y="5"/>
                    <a:pt x="22" y="5"/>
                    <a:pt x="22" y="6"/>
                  </a:cubicBezTo>
                  <a:cubicBezTo>
                    <a:pt x="22" y="9"/>
                    <a:pt x="23" y="12"/>
                    <a:pt x="22" y="14"/>
                  </a:cubicBezTo>
                  <a:cubicBezTo>
                    <a:pt x="31" y="28"/>
                    <a:pt x="41" y="40"/>
                    <a:pt x="51" y="52"/>
                  </a:cubicBezTo>
                  <a:cubicBezTo>
                    <a:pt x="50" y="54"/>
                    <a:pt x="49" y="57"/>
                    <a:pt x="47" y="59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0" name="Freeform 1255">
              <a:extLst>
                <a:ext uri="{FF2B5EF4-FFF2-40B4-BE49-F238E27FC236}">
                  <a16:creationId xmlns:a16="http://schemas.microsoft.com/office/drawing/2014/main" xmlns="" id="{EFAB504D-1485-4547-A7E1-7F8515DC3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3562" y="12666663"/>
              <a:ext cx="200025" cy="190500"/>
            </a:xfrm>
            <a:custGeom>
              <a:avLst/>
              <a:gdLst>
                <a:gd name="T0" fmla="*/ 3 w 21"/>
                <a:gd name="T1" fmla="*/ 19 h 20"/>
                <a:gd name="T2" fmla="*/ 2 w 21"/>
                <a:gd name="T3" fmla="*/ 18 h 20"/>
                <a:gd name="T4" fmla="*/ 0 w 21"/>
                <a:gd name="T5" fmla="*/ 16 h 20"/>
                <a:gd name="T6" fmla="*/ 10 w 21"/>
                <a:gd name="T7" fmla="*/ 2 h 20"/>
                <a:gd name="T8" fmla="*/ 14 w 21"/>
                <a:gd name="T9" fmla="*/ 0 h 20"/>
                <a:gd name="T10" fmla="*/ 16 w 21"/>
                <a:gd name="T11" fmla="*/ 2 h 20"/>
                <a:gd name="T12" fmla="*/ 16 w 21"/>
                <a:gd name="T13" fmla="*/ 2 h 20"/>
                <a:gd name="T14" fmla="*/ 17 w 21"/>
                <a:gd name="T15" fmla="*/ 2 h 20"/>
                <a:gd name="T16" fmla="*/ 21 w 21"/>
                <a:gd name="T17" fmla="*/ 7 h 20"/>
                <a:gd name="T18" fmla="*/ 18 w 21"/>
                <a:gd name="T19" fmla="*/ 12 h 20"/>
                <a:gd name="T20" fmla="*/ 15 w 21"/>
                <a:gd name="T21" fmla="*/ 9 h 20"/>
                <a:gd name="T22" fmla="*/ 12 w 21"/>
                <a:gd name="T23" fmla="*/ 11 h 20"/>
                <a:gd name="T24" fmla="*/ 11 w 21"/>
                <a:gd name="T25" fmla="*/ 14 h 20"/>
                <a:gd name="T26" fmla="*/ 6 w 21"/>
                <a:gd name="T27" fmla="*/ 19 h 20"/>
                <a:gd name="T28" fmla="*/ 3 w 21"/>
                <a:gd name="T29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20">
                  <a:moveTo>
                    <a:pt x="3" y="19"/>
                  </a:moveTo>
                  <a:cubicBezTo>
                    <a:pt x="2" y="19"/>
                    <a:pt x="2" y="19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2" y="11"/>
                    <a:pt x="6" y="6"/>
                    <a:pt x="10" y="2"/>
                  </a:cubicBezTo>
                  <a:cubicBezTo>
                    <a:pt x="11" y="1"/>
                    <a:pt x="12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9" y="4"/>
                    <a:pt x="20" y="5"/>
                    <a:pt x="21" y="7"/>
                  </a:cubicBezTo>
                  <a:cubicBezTo>
                    <a:pt x="20" y="8"/>
                    <a:pt x="19" y="11"/>
                    <a:pt x="18" y="12"/>
                  </a:cubicBezTo>
                  <a:cubicBezTo>
                    <a:pt x="18" y="10"/>
                    <a:pt x="16" y="9"/>
                    <a:pt x="15" y="9"/>
                  </a:cubicBezTo>
                  <a:cubicBezTo>
                    <a:pt x="14" y="9"/>
                    <a:pt x="13" y="10"/>
                    <a:pt x="12" y="11"/>
                  </a:cubicBezTo>
                  <a:cubicBezTo>
                    <a:pt x="12" y="12"/>
                    <a:pt x="11" y="13"/>
                    <a:pt x="11" y="14"/>
                  </a:cubicBezTo>
                  <a:cubicBezTo>
                    <a:pt x="10" y="17"/>
                    <a:pt x="8" y="19"/>
                    <a:pt x="6" y="19"/>
                  </a:cubicBezTo>
                  <a:cubicBezTo>
                    <a:pt x="5" y="20"/>
                    <a:pt x="4" y="19"/>
                    <a:pt x="3" y="19"/>
                  </a:cubicBezTo>
                  <a:close/>
                </a:path>
              </a:pathLst>
            </a:custGeom>
            <a:solidFill>
              <a:srgbClr val="61B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1" name="Freeform 1256">
              <a:extLst>
                <a:ext uri="{FF2B5EF4-FFF2-40B4-BE49-F238E27FC236}">
                  <a16:creationId xmlns:a16="http://schemas.microsoft.com/office/drawing/2014/main" xmlns="" id="{3BAC4CA6-4108-9B4E-BA49-E0F50164D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4037" y="12638088"/>
              <a:ext cx="171450" cy="200025"/>
            </a:xfrm>
            <a:custGeom>
              <a:avLst/>
              <a:gdLst>
                <a:gd name="T0" fmla="*/ 2 w 18"/>
                <a:gd name="T1" fmla="*/ 21 h 21"/>
                <a:gd name="T2" fmla="*/ 11 w 18"/>
                <a:gd name="T3" fmla="*/ 8 h 21"/>
                <a:gd name="T4" fmla="*/ 14 w 18"/>
                <a:gd name="T5" fmla="*/ 5 h 21"/>
                <a:gd name="T6" fmla="*/ 16 w 18"/>
                <a:gd name="T7" fmla="*/ 4 h 21"/>
                <a:gd name="T8" fmla="*/ 14 w 18"/>
                <a:gd name="T9" fmla="*/ 0 h 21"/>
                <a:gd name="T10" fmla="*/ 10 w 18"/>
                <a:gd name="T11" fmla="*/ 2 h 21"/>
                <a:gd name="T12" fmla="*/ 0 w 18"/>
                <a:gd name="T13" fmla="*/ 17 h 21"/>
                <a:gd name="T14" fmla="*/ 0 w 18"/>
                <a:gd name="T15" fmla="*/ 19 h 21"/>
                <a:gd name="T16" fmla="*/ 2 w 18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1">
                  <a:moveTo>
                    <a:pt x="2" y="21"/>
                  </a:moveTo>
                  <a:cubicBezTo>
                    <a:pt x="4" y="16"/>
                    <a:pt x="7" y="11"/>
                    <a:pt x="11" y="8"/>
                  </a:cubicBezTo>
                  <a:cubicBezTo>
                    <a:pt x="12" y="7"/>
                    <a:pt x="13" y="6"/>
                    <a:pt x="14" y="5"/>
                  </a:cubicBezTo>
                  <a:cubicBezTo>
                    <a:pt x="15" y="5"/>
                    <a:pt x="16" y="4"/>
                    <a:pt x="16" y="4"/>
                  </a:cubicBezTo>
                  <a:cubicBezTo>
                    <a:pt x="18" y="2"/>
                    <a:pt x="15" y="0"/>
                    <a:pt x="14" y="0"/>
                  </a:cubicBezTo>
                  <a:cubicBezTo>
                    <a:pt x="12" y="0"/>
                    <a:pt x="11" y="1"/>
                    <a:pt x="10" y="2"/>
                  </a:cubicBezTo>
                  <a:cubicBezTo>
                    <a:pt x="5" y="6"/>
                    <a:pt x="2" y="11"/>
                    <a:pt x="0" y="17"/>
                  </a:cubicBezTo>
                  <a:cubicBezTo>
                    <a:pt x="0" y="18"/>
                    <a:pt x="0" y="19"/>
                    <a:pt x="0" y="19"/>
                  </a:cubicBezTo>
                  <a:cubicBezTo>
                    <a:pt x="0" y="20"/>
                    <a:pt x="1" y="21"/>
                    <a:pt x="2" y="21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2" name="Freeform 1257">
              <a:extLst>
                <a:ext uri="{FF2B5EF4-FFF2-40B4-BE49-F238E27FC236}">
                  <a16:creationId xmlns:a16="http://schemas.microsoft.com/office/drawing/2014/main" xmlns="" id="{0E8F0D98-A496-814F-A493-063C82733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2612" y="12685713"/>
              <a:ext cx="142875" cy="161925"/>
            </a:xfrm>
            <a:custGeom>
              <a:avLst/>
              <a:gdLst>
                <a:gd name="T0" fmla="*/ 1 w 15"/>
                <a:gd name="T1" fmla="*/ 17 h 17"/>
                <a:gd name="T2" fmla="*/ 0 w 15"/>
                <a:gd name="T3" fmla="*/ 16 h 17"/>
                <a:gd name="T4" fmla="*/ 1 w 15"/>
                <a:gd name="T5" fmla="*/ 13 h 17"/>
                <a:gd name="T6" fmla="*/ 6 w 15"/>
                <a:gd name="T7" fmla="*/ 6 h 17"/>
                <a:gd name="T8" fmla="*/ 14 w 15"/>
                <a:gd name="T9" fmla="*/ 0 h 17"/>
                <a:gd name="T10" fmla="*/ 14 w 15"/>
                <a:gd name="T11" fmla="*/ 0 h 17"/>
                <a:gd name="T12" fmla="*/ 15 w 15"/>
                <a:gd name="T13" fmla="*/ 0 h 17"/>
                <a:gd name="T14" fmla="*/ 6 w 15"/>
                <a:gd name="T15" fmla="*/ 8 h 17"/>
                <a:gd name="T16" fmla="*/ 3 w 15"/>
                <a:gd name="T17" fmla="*/ 13 h 17"/>
                <a:gd name="T18" fmla="*/ 1 w 15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7">
                  <a:moveTo>
                    <a:pt x="1" y="17"/>
                  </a:moveTo>
                  <a:cubicBezTo>
                    <a:pt x="0" y="17"/>
                    <a:pt x="0" y="17"/>
                    <a:pt x="0" y="16"/>
                  </a:cubicBezTo>
                  <a:cubicBezTo>
                    <a:pt x="0" y="15"/>
                    <a:pt x="1" y="14"/>
                    <a:pt x="1" y="13"/>
                  </a:cubicBezTo>
                  <a:cubicBezTo>
                    <a:pt x="3" y="11"/>
                    <a:pt x="4" y="8"/>
                    <a:pt x="6" y="6"/>
                  </a:cubicBezTo>
                  <a:cubicBezTo>
                    <a:pt x="8" y="4"/>
                    <a:pt x="11" y="1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2"/>
                    <a:pt x="9" y="5"/>
                    <a:pt x="6" y="8"/>
                  </a:cubicBezTo>
                  <a:cubicBezTo>
                    <a:pt x="5" y="10"/>
                    <a:pt x="4" y="12"/>
                    <a:pt x="3" y="13"/>
                  </a:cubicBezTo>
                  <a:cubicBezTo>
                    <a:pt x="2" y="15"/>
                    <a:pt x="2" y="16"/>
                    <a:pt x="1" y="17"/>
                  </a:cubicBezTo>
                  <a:close/>
                </a:path>
              </a:pathLst>
            </a:custGeom>
            <a:solidFill>
              <a:srgbClr val="509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3" name="Freeform 1258">
              <a:extLst>
                <a:ext uri="{FF2B5EF4-FFF2-40B4-BE49-F238E27FC236}">
                  <a16:creationId xmlns:a16="http://schemas.microsoft.com/office/drawing/2014/main" xmlns="" id="{146A45E5-1AF2-1844-B1BE-B6CAC6CF8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7962" y="13066713"/>
              <a:ext cx="200025" cy="161925"/>
            </a:xfrm>
            <a:custGeom>
              <a:avLst/>
              <a:gdLst>
                <a:gd name="T0" fmla="*/ 21 w 21"/>
                <a:gd name="T1" fmla="*/ 14 h 17"/>
                <a:gd name="T2" fmla="*/ 21 w 21"/>
                <a:gd name="T3" fmla="*/ 15 h 17"/>
                <a:gd name="T4" fmla="*/ 19 w 21"/>
                <a:gd name="T5" fmla="*/ 17 h 17"/>
                <a:gd name="T6" fmla="*/ 3 w 21"/>
                <a:gd name="T7" fmla="*/ 12 h 17"/>
                <a:gd name="T8" fmla="*/ 0 w 21"/>
                <a:gd name="T9" fmla="*/ 9 h 17"/>
                <a:gd name="T10" fmla="*/ 0 w 21"/>
                <a:gd name="T11" fmla="*/ 6 h 17"/>
                <a:gd name="T12" fmla="*/ 0 w 21"/>
                <a:gd name="T13" fmla="*/ 6 h 17"/>
                <a:gd name="T14" fmla="*/ 1 w 21"/>
                <a:gd name="T15" fmla="*/ 5 h 17"/>
                <a:gd name="T16" fmla="*/ 4 w 21"/>
                <a:gd name="T17" fmla="*/ 0 h 17"/>
                <a:gd name="T18" fmla="*/ 10 w 21"/>
                <a:gd name="T19" fmla="*/ 1 h 17"/>
                <a:gd name="T20" fmla="*/ 7 w 21"/>
                <a:gd name="T21" fmla="*/ 5 h 17"/>
                <a:gd name="T22" fmla="*/ 10 w 21"/>
                <a:gd name="T23" fmla="*/ 7 h 17"/>
                <a:gd name="T24" fmla="*/ 14 w 21"/>
                <a:gd name="T25" fmla="*/ 7 h 17"/>
                <a:gd name="T26" fmla="*/ 20 w 21"/>
                <a:gd name="T27" fmla="*/ 11 h 17"/>
                <a:gd name="T28" fmla="*/ 21 w 21"/>
                <a:gd name="T29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17">
                  <a:moveTo>
                    <a:pt x="21" y="14"/>
                  </a:moveTo>
                  <a:cubicBezTo>
                    <a:pt x="21" y="14"/>
                    <a:pt x="21" y="15"/>
                    <a:pt x="21" y="15"/>
                  </a:cubicBezTo>
                  <a:cubicBezTo>
                    <a:pt x="20" y="16"/>
                    <a:pt x="20" y="17"/>
                    <a:pt x="19" y="17"/>
                  </a:cubicBezTo>
                  <a:cubicBezTo>
                    <a:pt x="13" y="17"/>
                    <a:pt x="8" y="15"/>
                    <a:pt x="3" y="12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2" y="3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8" y="2"/>
                    <a:pt x="7" y="4"/>
                    <a:pt x="7" y="5"/>
                  </a:cubicBezTo>
                  <a:cubicBezTo>
                    <a:pt x="8" y="6"/>
                    <a:pt x="9" y="7"/>
                    <a:pt x="10" y="7"/>
                  </a:cubicBezTo>
                  <a:cubicBezTo>
                    <a:pt x="12" y="8"/>
                    <a:pt x="13" y="7"/>
                    <a:pt x="14" y="7"/>
                  </a:cubicBezTo>
                  <a:cubicBezTo>
                    <a:pt x="17" y="7"/>
                    <a:pt x="19" y="9"/>
                    <a:pt x="20" y="11"/>
                  </a:cubicBezTo>
                  <a:cubicBezTo>
                    <a:pt x="21" y="12"/>
                    <a:pt x="21" y="13"/>
                    <a:pt x="21" y="14"/>
                  </a:cubicBezTo>
                  <a:close/>
                </a:path>
              </a:pathLst>
            </a:custGeom>
            <a:solidFill>
              <a:srgbClr val="61B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4" name="Freeform 1259">
              <a:extLst>
                <a:ext uri="{FF2B5EF4-FFF2-40B4-BE49-F238E27FC236}">
                  <a16:creationId xmlns:a16="http://schemas.microsoft.com/office/drawing/2014/main" xmlns="" id="{AA533EE7-373A-BF46-B4A3-017A66473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437" y="12217401"/>
              <a:ext cx="1038225" cy="877888"/>
            </a:xfrm>
            <a:custGeom>
              <a:avLst/>
              <a:gdLst>
                <a:gd name="T0" fmla="*/ 96 w 109"/>
                <a:gd name="T1" fmla="*/ 0 h 92"/>
                <a:gd name="T2" fmla="*/ 90 w 109"/>
                <a:gd name="T3" fmla="*/ 92 h 92"/>
                <a:gd name="T4" fmla="*/ 84 w 109"/>
                <a:gd name="T5" fmla="*/ 89 h 92"/>
                <a:gd name="T6" fmla="*/ 92 w 109"/>
                <a:gd name="T7" fmla="*/ 36 h 92"/>
                <a:gd name="T8" fmla="*/ 39 w 109"/>
                <a:gd name="T9" fmla="*/ 42 h 92"/>
                <a:gd name="T10" fmla="*/ 33 w 109"/>
                <a:gd name="T11" fmla="*/ 57 h 92"/>
                <a:gd name="T12" fmla="*/ 27 w 109"/>
                <a:gd name="T13" fmla="*/ 67 h 92"/>
                <a:gd name="T14" fmla="*/ 13 w 109"/>
                <a:gd name="T15" fmla="*/ 67 h 92"/>
                <a:gd name="T16" fmla="*/ 0 w 109"/>
                <a:gd name="T17" fmla="*/ 59 h 92"/>
                <a:gd name="T18" fmla="*/ 7 w 109"/>
                <a:gd name="T19" fmla="*/ 51 h 92"/>
                <a:gd name="T20" fmla="*/ 20 w 109"/>
                <a:gd name="T21" fmla="*/ 57 h 92"/>
                <a:gd name="T22" fmla="*/ 30 w 109"/>
                <a:gd name="T23" fmla="*/ 12 h 92"/>
                <a:gd name="T24" fmla="*/ 96 w 10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92">
                  <a:moveTo>
                    <a:pt x="96" y="0"/>
                  </a:moveTo>
                  <a:cubicBezTo>
                    <a:pt x="109" y="29"/>
                    <a:pt x="106" y="64"/>
                    <a:pt x="90" y="92"/>
                  </a:cubicBezTo>
                  <a:cubicBezTo>
                    <a:pt x="88" y="91"/>
                    <a:pt x="86" y="90"/>
                    <a:pt x="84" y="89"/>
                  </a:cubicBezTo>
                  <a:cubicBezTo>
                    <a:pt x="90" y="73"/>
                    <a:pt x="94" y="54"/>
                    <a:pt x="92" y="36"/>
                  </a:cubicBezTo>
                  <a:cubicBezTo>
                    <a:pt x="76" y="46"/>
                    <a:pt x="56" y="49"/>
                    <a:pt x="39" y="42"/>
                  </a:cubicBezTo>
                  <a:cubicBezTo>
                    <a:pt x="37" y="47"/>
                    <a:pt x="35" y="52"/>
                    <a:pt x="33" y="57"/>
                  </a:cubicBezTo>
                  <a:cubicBezTo>
                    <a:pt x="32" y="60"/>
                    <a:pt x="30" y="64"/>
                    <a:pt x="27" y="67"/>
                  </a:cubicBezTo>
                  <a:cubicBezTo>
                    <a:pt x="23" y="69"/>
                    <a:pt x="18" y="69"/>
                    <a:pt x="13" y="67"/>
                  </a:cubicBezTo>
                  <a:cubicBezTo>
                    <a:pt x="9" y="66"/>
                    <a:pt x="4" y="62"/>
                    <a:pt x="0" y="59"/>
                  </a:cubicBezTo>
                  <a:cubicBezTo>
                    <a:pt x="2" y="56"/>
                    <a:pt x="5" y="54"/>
                    <a:pt x="7" y="51"/>
                  </a:cubicBezTo>
                  <a:cubicBezTo>
                    <a:pt x="10" y="55"/>
                    <a:pt x="15" y="58"/>
                    <a:pt x="20" y="57"/>
                  </a:cubicBezTo>
                  <a:cubicBezTo>
                    <a:pt x="25" y="42"/>
                    <a:pt x="28" y="27"/>
                    <a:pt x="30" y="12"/>
                  </a:cubicBezTo>
                  <a:cubicBezTo>
                    <a:pt x="52" y="17"/>
                    <a:pt x="76" y="9"/>
                    <a:pt x="96" y="0"/>
                  </a:cubicBezTo>
                  <a:close/>
                </a:path>
              </a:pathLst>
            </a:custGeom>
            <a:solidFill>
              <a:srgbClr val="2F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5" name="Freeform 1260">
              <a:extLst>
                <a:ext uri="{FF2B5EF4-FFF2-40B4-BE49-F238E27FC236}">
                  <a16:creationId xmlns:a16="http://schemas.microsoft.com/office/drawing/2014/main" xmlns="" id="{5993A64E-DB56-B549-8C38-76399AD52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66512" y="12426951"/>
              <a:ext cx="57150" cy="230188"/>
            </a:xfrm>
            <a:custGeom>
              <a:avLst/>
              <a:gdLst>
                <a:gd name="T0" fmla="*/ 2 w 6"/>
                <a:gd name="T1" fmla="*/ 1 h 24"/>
                <a:gd name="T2" fmla="*/ 0 w 6"/>
                <a:gd name="T3" fmla="*/ 1 h 24"/>
                <a:gd name="T4" fmla="*/ 2 w 6"/>
                <a:gd name="T5" fmla="*/ 12 h 24"/>
                <a:gd name="T6" fmla="*/ 2 w 6"/>
                <a:gd name="T7" fmla="*/ 23 h 24"/>
                <a:gd name="T8" fmla="*/ 4 w 6"/>
                <a:gd name="T9" fmla="*/ 23 h 24"/>
                <a:gd name="T10" fmla="*/ 2 w 6"/>
                <a:gd name="T1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4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1" y="5"/>
                    <a:pt x="1" y="8"/>
                    <a:pt x="2" y="12"/>
                  </a:cubicBezTo>
                  <a:cubicBezTo>
                    <a:pt x="2" y="16"/>
                    <a:pt x="1" y="19"/>
                    <a:pt x="2" y="23"/>
                  </a:cubicBezTo>
                  <a:cubicBezTo>
                    <a:pt x="2" y="24"/>
                    <a:pt x="4" y="24"/>
                    <a:pt x="4" y="23"/>
                  </a:cubicBezTo>
                  <a:cubicBezTo>
                    <a:pt x="6" y="17"/>
                    <a:pt x="5" y="7"/>
                    <a:pt x="2" y="1"/>
                  </a:cubicBezTo>
                  <a:close/>
                </a:path>
              </a:pathLst>
            </a:custGeom>
            <a:solidFill>
              <a:srgbClr val="424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6" name="Freeform 1261">
              <a:extLst>
                <a:ext uri="{FF2B5EF4-FFF2-40B4-BE49-F238E27FC236}">
                  <a16:creationId xmlns:a16="http://schemas.microsoft.com/office/drawing/2014/main" xmlns="" id="{E8F07E7F-FEBE-3549-8FAA-0092730B2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7" y="12369801"/>
              <a:ext cx="152400" cy="219075"/>
            </a:xfrm>
            <a:custGeom>
              <a:avLst/>
              <a:gdLst>
                <a:gd name="T0" fmla="*/ 14 w 16"/>
                <a:gd name="T1" fmla="*/ 1 h 23"/>
                <a:gd name="T2" fmla="*/ 1 w 16"/>
                <a:gd name="T3" fmla="*/ 21 h 23"/>
                <a:gd name="T4" fmla="*/ 1 w 16"/>
                <a:gd name="T5" fmla="*/ 23 h 23"/>
                <a:gd name="T6" fmla="*/ 10 w 16"/>
                <a:gd name="T7" fmla="*/ 15 h 23"/>
                <a:gd name="T8" fmla="*/ 16 w 16"/>
                <a:gd name="T9" fmla="*/ 1 h 23"/>
                <a:gd name="T10" fmla="*/ 14 w 16"/>
                <a:gd name="T1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3">
                  <a:moveTo>
                    <a:pt x="14" y="1"/>
                  </a:moveTo>
                  <a:cubicBezTo>
                    <a:pt x="11" y="8"/>
                    <a:pt x="9" y="17"/>
                    <a:pt x="1" y="21"/>
                  </a:cubicBezTo>
                  <a:cubicBezTo>
                    <a:pt x="0" y="21"/>
                    <a:pt x="0" y="23"/>
                    <a:pt x="1" y="23"/>
                  </a:cubicBezTo>
                  <a:cubicBezTo>
                    <a:pt x="5" y="23"/>
                    <a:pt x="8" y="18"/>
                    <a:pt x="10" y="15"/>
                  </a:cubicBezTo>
                  <a:cubicBezTo>
                    <a:pt x="13" y="11"/>
                    <a:pt x="16" y="6"/>
                    <a:pt x="16" y="1"/>
                  </a:cubicBezTo>
                  <a:cubicBezTo>
                    <a:pt x="16" y="0"/>
                    <a:pt x="15" y="0"/>
                    <a:pt x="14" y="1"/>
                  </a:cubicBezTo>
                  <a:close/>
                </a:path>
              </a:pathLst>
            </a:custGeom>
            <a:solidFill>
              <a:srgbClr val="424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7" name="Freeform 1262">
              <a:extLst>
                <a:ext uri="{FF2B5EF4-FFF2-40B4-BE49-F238E27FC236}">
                  <a16:creationId xmlns:a16="http://schemas.microsoft.com/office/drawing/2014/main" xmlns="" id="{52B685B4-ECED-894F-A460-1C660E14D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4637" y="12331701"/>
              <a:ext cx="161925" cy="180975"/>
            </a:xfrm>
            <a:custGeom>
              <a:avLst/>
              <a:gdLst>
                <a:gd name="T0" fmla="*/ 16 w 17"/>
                <a:gd name="T1" fmla="*/ 17 h 19"/>
                <a:gd name="T2" fmla="*/ 2 w 17"/>
                <a:gd name="T3" fmla="*/ 1 h 19"/>
                <a:gd name="T4" fmla="*/ 0 w 17"/>
                <a:gd name="T5" fmla="*/ 2 h 19"/>
                <a:gd name="T6" fmla="*/ 15 w 17"/>
                <a:gd name="T7" fmla="*/ 19 h 19"/>
                <a:gd name="T8" fmla="*/ 16 w 17"/>
                <a:gd name="T9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6" y="17"/>
                  </a:moveTo>
                  <a:cubicBezTo>
                    <a:pt x="7" y="15"/>
                    <a:pt x="5" y="8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10"/>
                    <a:pt x="6" y="17"/>
                    <a:pt x="15" y="19"/>
                  </a:cubicBezTo>
                  <a:cubicBezTo>
                    <a:pt x="17" y="19"/>
                    <a:pt x="17" y="17"/>
                    <a:pt x="16" y="17"/>
                  </a:cubicBezTo>
                  <a:close/>
                </a:path>
              </a:pathLst>
            </a:custGeom>
            <a:solidFill>
              <a:srgbClr val="424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8" name="Freeform 1263">
              <a:extLst>
                <a:ext uri="{FF2B5EF4-FFF2-40B4-BE49-F238E27FC236}">
                  <a16:creationId xmlns:a16="http://schemas.microsoft.com/office/drawing/2014/main" xmlns="" id="{2316544B-D556-3A4B-BD23-7DFA0A00D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5962" y="11617326"/>
              <a:ext cx="323850" cy="428625"/>
            </a:xfrm>
            <a:custGeom>
              <a:avLst/>
              <a:gdLst>
                <a:gd name="T0" fmla="*/ 30 w 34"/>
                <a:gd name="T1" fmla="*/ 45 h 45"/>
                <a:gd name="T2" fmla="*/ 0 w 34"/>
                <a:gd name="T3" fmla="*/ 17 h 45"/>
                <a:gd name="T4" fmla="*/ 4 w 34"/>
                <a:gd name="T5" fmla="*/ 0 h 45"/>
                <a:gd name="T6" fmla="*/ 24 w 34"/>
                <a:gd name="T7" fmla="*/ 15 h 45"/>
                <a:gd name="T8" fmla="*/ 30 w 34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5">
                  <a:moveTo>
                    <a:pt x="30" y="45"/>
                  </a:moveTo>
                  <a:cubicBezTo>
                    <a:pt x="24" y="31"/>
                    <a:pt x="16" y="23"/>
                    <a:pt x="0" y="17"/>
                  </a:cubicBezTo>
                  <a:cubicBezTo>
                    <a:pt x="2" y="12"/>
                    <a:pt x="3" y="6"/>
                    <a:pt x="4" y="0"/>
                  </a:cubicBezTo>
                  <a:cubicBezTo>
                    <a:pt x="12" y="4"/>
                    <a:pt x="18" y="9"/>
                    <a:pt x="24" y="15"/>
                  </a:cubicBezTo>
                  <a:cubicBezTo>
                    <a:pt x="34" y="25"/>
                    <a:pt x="32" y="32"/>
                    <a:pt x="30" y="45"/>
                  </a:cubicBezTo>
                  <a:close/>
                </a:path>
              </a:pathLst>
            </a:custGeom>
            <a:solidFill>
              <a:srgbClr val="266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9" name="Freeform 1264">
              <a:extLst>
                <a:ext uri="{FF2B5EF4-FFF2-40B4-BE49-F238E27FC236}">
                  <a16:creationId xmlns:a16="http://schemas.microsoft.com/office/drawing/2014/main" xmlns="" id="{F3EB1869-054A-484B-8474-F38ADB3D5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7387" y="11598276"/>
              <a:ext cx="114300" cy="209550"/>
            </a:xfrm>
            <a:custGeom>
              <a:avLst/>
              <a:gdLst>
                <a:gd name="T0" fmla="*/ 11 w 12"/>
                <a:gd name="T1" fmla="*/ 2 h 22"/>
                <a:gd name="T2" fmla="*/ 8 w 12"/>
                <a:gd name="T3" fmla="*/ 1 h 22"/>
                <a:gd name="T4" fmla="*/ 4 w 12"/>
                <a:gd name="T5" fmla="*/ 10 h 22"/>
                <a:gd name="T6" fmla="*/ 2 w 12"/>
                <a:gd name="T7" fmla="*/ 21 h 22"/>
                <a:gd name="T8" fmla="*/ 4 w 12"/>
                <a:gd name="T9" fmla="*/ 21 h 22"/>
                <a:gd name="T10" fmla="*/ 8 w 12"/>
                <a:gd name="T11" fmla="*/ 13 h 22"/>
                <a:gd name="T12" fmla="*/ 11 w 12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2">
                  <a:moveTo>
                    <a:pt x="11" y="2"/>
                  </a:moveTo>
                  <a:cubicBezTo>
                    <a:pt x="10" y="1"/>
                    <a:pt x="9" y="0"/>
                    <a:pt x="8" y="1"/>
                  </a:cubicBezTo>
                  <a:cubicBezTo>
                    <a:pt x="6" y="3"/>
                    <a:pt x="5" y="7"/>
                    <a:pt x="4" y="10"/>
                  </a:cubicBezTo>
                  <a:cubicBezTo>
                    <a:pt x="3" y="13"/>
                    <a:pt x="0" y="18"/>
                    <a:pt x="2" y="21"/>
                  </a:cubicBezTo>
                  <a:cubicBezTo>
                    <a:pt x="3" y="21"/>
                    <a:pt x="3" y="22"/>
                    <a:pt x="4" y="21"/>
                  </a:cubicBezTo>
                  <a:cubicBezTo>
                    <a:pt x="7" y="20"/>
                    <a:pt x="8" y="16"/>
                    <a:pt x="8" y="13"/>
                  </a:cubicBezTo>
                  <a:cubicBezTo>
                    <a:pt x="9" y="9"/>
                    <a:pt x="12" y="5"/>
                    <a:pt x="11" y="2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0" name="Freeform 1265">
              <a:extLst>
                <a:ext uri="{FF2B5EF4-FFF2-40B4-BE49-F238E27FC236}">
                  <a16:creationId xmlns:a16="http://schemas.microsoft.com/office/drawing/2014/main" xmlns="" id="{95A308F2-43E7-3443-A042-25D841E4C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52262" y="11426826"/>
              <a:ext cx="180975" cy="142875"/>
            </a:xfrm>
            <a:custGeom>
              <a:avLst/>
              <a:gdLst>
                <a:gd name="T0" fmla="*/ 17 w 19"/>
                <a:gd name="T1" fmla="*/ 8 h 15"/>
                <a:gd name="T2" fmla="*/ 9 w 19"/>
                <a:gd name="T3" fmla="*/ 4 h 15"/>
                <a:gd name="T4" fmla="*/ 2 w 19"/>
                <a:gd name="T5" fmla="*/ 1 h 15"/>
                <a:gd name="T6" fmla="*/ 0 w 19"/>
                <a:gd name="T7" fmla="*/ 3 h 15"/>
                <a:gd name="T8" fmla="*/ 6 w 19"/>
                <a:gd name="T9" fmla="*/ 9 h 15"/>
                <a:gd name="T10" fmla="*/ 13 w 19"/>
                <a:gd name="T11" fmla="*/ 14 h 15"/>
                <a:gd name="T12" fmla="*/ 17 w 19"/>
                <a:gd name="T13" fmla="*/ 13 h 15"/>
                <a:gd name="T14" fmla="*/ 18 w 19"/>
                <a:gd name="T15" fmla="*/ 13 h 15"/>
                <a:gd name="T16" fmla="*/ 17 w 19"/>
                <a:gd name="T17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5">
                  <a:moveTo>
                    <a:pt x="17" y="8"/>
                  </a:moveTo>
                  <a:cubicBezTo>
                    <a:pt x="14" y="7"/>
                    <a:pt x="12" y="5"/>
                    <a:pt x="9" y="4"/>
                  </a:cubicBezTo>
                  <a:cubicBezTo>
                    <a:pt x="7" y="2"/>
                    <a:pt x="4" y="0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5"/>
                    <a:pt x="4" y="7"/>
                    <a:pt x="6" y="9"/>
                  </a:cubicBezTo>
                  <a:cubicBezTo>
                    <a:pt x="8" y="10"/>
                    <a:pt x="11" y="12"/>
                    <a:pt x="13" y="14"/>
                  </a:cubicBezTo>
                  <a:cubicBezTo>
                    <a:pt x="14" y="15"/>
                    <a:pt x="16" y="15"/>
                    <a:pt x="17" y="13"/>
                  </a:cubicBezTo>
                  <a:cubicBezTo>
                    <a:pt x="17" y="13"/>
                    <a:pt x="18" y="13"/>
                    <a:pt x="18" y="13"/>
                  </a:cubicBezTo>
                  <a:cubicBezTo>
                    <a:pt x="19" y="11"/>
                    <a:pt x="18" y="9"/>
                    <a:pt x="17" y="8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1" name="Freeform 1266">
              <a:extLst>
                <a:ext uri="{FF2B5EF4-FFF2-40B4-BE49-F238E27FC236}">
                  <a16:creationId xmlns:a16="http://schemas.microsoft.com/office/drawing/2014/main" xmlns="" id="{9CA8DF5C-30CF-104B-8AE3-A1DB368C7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6462" y="11579226"/>
              <a:ext cx="800100" cy="933450"/>
            </a:xfrm>
            <a:custGeom>
              <a:avLst/>
              <a:gdLst>
                <a:gd name="T0" fmla="*/ 82 w 84"/>
                <a:gd name="T1" fmla="*/ 75 h 98"/>
                <a:gd name="T2" fmla="*/ 2 w 84"/>
                <a:gd name="T3" fmla="*/ 90 h 98"/>
                <a:gd name="T4" fmla="*/ 0 w 84"/>
                <a:gd name="T5" fmla="*/ 16 h 98"/>
                <a:gd name="T6" fmla="*/ 12 w 84"/>
                <a:gd name="T7" fmla="*/ 15 h 98"/>
                <a:gd name="T8" fmla="*/ 57 w 84"/>
                <a:gd name="T9" fmla="*/ 0 h 98"/>
                <a:gd name="T10" fmla="*/ 58 w 84"/>
                <a:gd name="T11" fmla="*/ 0 h 98"/>
                <a:gd name="T12" fmla="*/ 82 w 84"/>
                <a:gd name="T13" fmla="*/ 7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98">
                  <a:moveTo>
                    <a:pt x="82" y="75"/>
                  </a:moveTo>
                  <a:cubicBezTo>
                    <a:pt x="61" y="94"/>
                    <a:pt x="29" y="98"/>
                    <a:pt x="2" y="90"/>
                  </a:cubicBezTo>
                  <a:cubicBezTo>
                    <a:pt x="6" y="65"/>
                    <a:pt x="5" y="40"/>
                    <a:pt x="0" y="16"/>
                  </a:cubicBezTo>
                  <a:cubicBezTo>
                    <a:pt x="4" y="16"/>
                    <a:pt x="8" y="15"/>
                    <a:pt x="12" y="15"/>
                  </a:cubicBezTo>
                  <a:cubicBezTo>
                    <a:pt x="28" y="13"/>
                    <a:pt x="44" y="7"/>
                    <a:pt x="57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74" y="20"/>
                    <a:pt x="84" y="49"/>
                    <a:pt x="82" y="75"/>
                  </a:cubicBezTo>
                  <a:close/>
                </a:path>
              </a:pathLst>
            </a:custGeom>
            <a:solidFill>
              <a:srgbClr val="266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2" name="Freeform 1267">
              <a:extLst>
                <a:ext uri="{FF2B5EF4-FFF2-40B4-BE49-F238E27FC236}">
                  <a16:creationId xmlns:a16="http://schemas.microsoft.com/office/drawing/2014/main" xmlns="" id="{DEDDB734-2AB7-774E-A635-E8766BC76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0762" y="11579226"/>
              <a:ext cx="466725" cy="381000"/>
            </a:xfrm>
            <a:custGeom>
              <a:avLst/>
              <a:gdLst>
                <a:gd name="T0" fmla="*/ 42 w 49"/>
                <a:gd name="T1" fmla="*/ 30 h 40"/>
                <a:gd name="T2" fmla="*/ 13 w 49"/>
                <a:gd name="T3" fmla="*/ 35 h 40"/>
                <a:gd name="T4" fmla="*/ 0 w 49"/>
                <a:gd name="T5" fmla="*/ 15 h 40"/>
                <a:gd name="T6" fmla="*/ 45 w 49"/>
                <a:gd name="T7" fmla="*/ 0 h 40"/>
                <a:gd name="T8" fmla="*/ 42 w 49"/>
                <a:gd name="T9" fmla="*/ 3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0">
                  <a:moveTo>
                    <a:pt x="42" y="30"/>
                  </a:moveTo>
                  <a:cubicBezTo>
                    <a:pt x="35" y="38"/>
                    <a:pt x="23" y="40"/>
                    <a:pt x="13" y="35"/>
                  </a:cubicBezTo>
                  <a:cubicBezTo>
                    <a:pt x="6" y="32"/>
                    <a:pt x="1" y="23"/>
                    <a:pt x="0" y="15"/>
                  </a:cubicBezTo>
                  <a:cubicBezTo>
                    <a:pt x="16" y="13"/>
                    <a:pt x="32" y="7"/>
                    <a:pt x="45" y="0"/>
                  </a:cubicBezTo>
                  <a:cubicBezTo>
                    <a:pt x="49" y="10"/>
                    <a:pt x="49" y="23"/>
                    <a:pt x="42" y="30"/>
                  </a:cubicBezTo>
                  <a:close/>
                </a:path>
              </a:pathLst>
            </a:custGeom>
            <a:solidFill>
              <a:srgbClr val="1D56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3" name="Freeform 1268">
              <a:extLst>
                <a:ext uri="{FF2B5EF4-FFF2-40B4-BE49-F238E27FC236}">
                  <a16:creationId xmlns:a16="http://schemas.microsoft.com/office/drawing/2014/main" xmlns="" id="{80C864B2-C59E-E04F-8781-2CD23FB169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37912" y="11693526"/>
              <a:ext cx="371475" cy="200025"/>
            </a:xfrm>
            <a:custGeom>
              <a:avLst/>
              <a:gdLst>
                <a:gd name="T0" fmla="*/ 39 w 39"/>
                <a:gd name="T1" fmla="*/ 0 h 21"/>
                <a:gd name="T2" fmla="*/ 22 w 39"/>
                <a:gd name="T3" fmla="*/ 19 h 21"/>
                <a:gd name="T4" fmla="*/ 0 w 39"/>
                <a:gd name="T5" fmla="*/ 8 h 21"/>
                <a:gd name="T6" fmla="*/ 39 w 39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1">
                  <a:moveTo>
                    <a:pt x="39" y="0"/>
                  </a:moveTo>
                  <a:cubicBezTo>
                    <a:pt x="38" y="9"/>
                    <a:pt x="31" y="17"/>
                    <a:pt x="22" y="19"/>
                  </a:cubicBezTo>
                  <a:cubicBezTo>
                    <a:pt x="14" y="21"/>
                    <a:pt x="4" y="16"/>
                    <a:pt x="0" y="8"/>
                  </a:cubicBezTo>
                  <a:cubicBezTo>
                    <a:pt x="12" y="6"/>
                    <a:pt x="27" y="2"/>
                    <a:pt x="39" y="0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4" name="Freeform 1269">
              <a:extLst>
                <a:ext uri="{FF2B5EF4-FFF2-40B4-BE49-F238E27FC236}">
                  <a16:creationId xmlns:a16="http://schemas.microsoft.com/office/drawing/2014/main" xmlns="" id="{03C78644-9DC1-0141-B0CE-76DF76413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6887" y="11312526"/>
              <a:ext cx="257175" cy="304800"/>
            </a:xfrm>
            <a:custGeom>
              <a:avLst/>
              <a:gdLst>
                <a:gd name="T0" fmla="*/ 3 w 27"/>
                <a:gd name="T1" fmla="*/ 13 h 32"/>
                <a:gd name="T2" fmla="*/ 9 w 27"/>
                <a:gd name="T3" fmla="*/ 29 h 32"/>
                <a:gd name="T4" fmla="*/ 25 w 27"/>
                <a:gd name="T5" fmla="*/ 25 h 32"/>
                <a:gd name="T6" fmla="*/ 27 w 27"/>
                <a:gd name="T7" fmla="*/ 13 h 32"/>
                <a:gd name="T8" fmla="*/ 3 w 27"/>
                <a:gd name="T9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2">
                  <a:moveTo>
                    <a:pt x="3" y="13"/>
                  </a:moveTo>
                  <a:cubicBezTo>
                    <a:pt x="0" y="19"/>
                    <a:pt x="3" y="26"/>
                    <a:pt x="9" y="29"/>
                  </a:cubicBezTo>
                  <a:cubicBezTo>
                    <a:pt x="14" y="32"/>
                    <a:pt x="22" y="30"/>
                    <a:pt x="25" y="25"/>
                  </a:cubicBezTo>
                  <a:cubicBezTo>
                    <a:pt x="27" y="21"/>
                    <a:pt x="27" y="17"/>
                    <a:pt x="27" y="13"/>
                  </a:cubicBezTo>
                  <a:cubicBezTo>
                    <a:pt x="24" y="0"/>
                    <a:pt x="7" y="3"/>
                    <a:pt x="3" y="13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5" name="Freeform 1270">
              <a:extLst>
                <a:ext uri="{FF2B5EF4-FFF2-40B4-BE49-F238E27FC236}">
                  <a16:creationId xmlns:a16="http://schemas.microsoft.com/office/drawing/2014/main" xmlns="" id="{28D63545-7CA4-8740-84A2-B9FD6E215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087" y="11436351"/>
              <a:ext cx="76200" cy="114300"/>
            </a:xfrm>
            <a:custGeom>
              <a:avLst/>
              <a:gdLst>
                <a:gd name="T0" fmla="*/ 5 w 8"/>
                <a:gd name="T1" fmla="*/ 2 h 12"/>
                <a:gd name="T2" fmla="*/ 2 w 8"/>
                <a:gd name="T3" fmla="*/ 5 h 12"/>
                <a:gd name="T4" fmla="*/ 4 w 8"/>
                <a:gd name="T5" fmla="*/ 9 h 12"/>
                <a:gd name="T6" fmla="*/ 8 w 8"/>
                <a:gd name="T7" fmla="*/ 9 h 12"/>
                <a:gd name="T8" fmla="*/ 5 w 8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2">
                  <a:moveTo>
                    <a:pt x="5" y="2"/>
                  </a:moveTo>
                  <a:cubicBezTo>
                    <a:pt x="4" y="0"/>
                    <a:pt x="0" y="3"/>
                    <a:pt x="2" y="5"/>
                  </a:cubicBezTo>
                  <a:cubicBezTo>
                    <a:pt x="3" y="6"/>
                    <a:pt x="3" y="7"/>
                    <a:pt x="4" y="9"/>
                  </a:cubicBezTo>
                  <a:cubicBezTo>
                    <a:pt x="4" y="12"/>
                    <a:pt x="8" y="11"/>
                    <a:pt x="8" y="9"/>
                  </a:cubicBezTo>
                  <a:cubicBezTo>
                    <a:pt x="7" y="6"/>
                    <a:pt x="7" y="4"/>
                    <a:pt x="5" y="2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6" name="Freeform 1271">
              <a:extLst>
                <a:ext uri="{FF2B5EF4-FFF2-40B4-BE49-F238E27FC236}">
                  <a16:creationId xmlns:a16="http://schemas.microsoft.com/office/drawing/2014/main" xmlns="" id="{C086B1FD-02AB-C548-BAAF-932E4E7BE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4037" y="10741026"/>
              <a:ext cx="1085850" cy="1066800"/>
            </a:xfrm>
            <a:custGeom>
              <a:avLst/>
              <a:gdLst>
                <a:gd name="T0" fmla="*/ 108 w 114"/>
                <a:gd name="T1" fmla="*/ 28 h 112"/>
                <a:gd name="T2" fmla="*/ 113 w 114"/>
                <a:gd name="T3" fmla="*/ 60 h 112"/>
                <a:gd name="T4" fmla="*/ 111 w 114"/>
                <a:gd name="T5" fmla="*/ 81 h 112"/>
                <a:gd name="T6" fmla="*/ 53 w 114"/>
                <a:gd name="T7" fmla="*/ 110 h 112"/>
                <a:gd name="T8" fmla="*/ 9 w 114"/>
                <a:gd name="T9" fmla="*/ 75 h 112"/>
                <a:gd name="T10" fmla="*/ 12 w 114"/>
                <a:gd name="T11" fmla="*/ 29 h 112"/>
                <a:gd name="T12" fmla="*/ 50 w 114"/>
                <a:gd name="T13" fmla="*/ 6 h 112"/>
                <a:gd name="T14" fmla="*/ 93 w 114"/>
                <a:gd name="T15" fmla="*/ 8 h 112"/>
                <a:gd name="T16" fmla="*/ 108 w 114"/>
                <a:gd name="T17" fmla="*/ 2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12">
                  <a:moveTo>
                    <a:pt x="108" y="28"/>
                  </a:moveTo>
                  <a:cubicBezTo>
                    <a:pt x="112" y="38"/>
                    <a:pt x="113" y="50"/>
                    <a:pt x="113" y="60"/>
                  </a:cubicBezTo>
                  <a:cubicBezTo>
                    <a:pt x="113" y="67"/>
                    <a:pt x="114" y="75"/>
                    <a:pt x="111" y="81"/>
                  </a:cubicBezTo>
                  <a:cubicBezTo>
                    <a:pt x="104" y="103"/>
                    <a:pt x="74" y="112"/>
                    <a:pt x="53" y="110"/>
                  </a:cubicBezTo>
                  <a:cubicBezTo>
                    <a:pt x="34" y="107"/>
                    <a:pt x="18" y="92"/>
                    <a:pt x="9" y="75"/>
                  </a:cubicBezTo>
                  <a:cubicBezTo>
                    <a:pt x="2" y="60"/>
                    <a:pt x="0" y="41"/>
                    <a:pt x="12" y="29"/>
                  </a:cubicBezTo>
                  <a:cubicBezTo>
                    <a:pt x="22" y="17"/>
                    <a:pt x="35" y="11"/>
                    <a:pt x="50" y="6"/>
                  </a:cubicBezTo>
                  <a:cubicBezTo>
                    <a:pt x="64" y="3"/>
                    <a:pt x="79" y="0"/>
                    <a:pt x="93" y="8"/>
                  </a:cubicBezTo>
                  <a:cubicBezTo>
                    <a:pt x="100" y="13"/>
                    <a:pt x="105" y="20"/>
                    <a:pt x="108" y="28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7" name="Freeform 1272">
              <a:extLst>
                <a:ext uri="{FF2B5EF4-FFF2-40B4-BE49-F238E27FC236}">
                  <a16:creationId xmlns:a16="http://schemas.microsoft.com/office/drawing/2014/main" xmlns="" id="{16169744-654D-864E-80BF-D80DA71C1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4637" y="11112501"/>
              <a:ext cx="276225" cy="314325"/>
            </a:xfrm>
            <a:custGeom>
              <a:avLst/>
              <a:gdLst>
                <a:gd name="T0" fmla="*/ 27 w 29"/>
                <a:gd name="T1" fmla="*/ 19 h 33"/>
                <a:gd name="T2" fmla="*/ 20 w 29"/>
                <a:gd name="T3" fmla="*/ 3 h 33"/>
                <a:gd name="T4" fmla="*/ 2 w 29"/>
                <a:gd name="T5" fmla="*/ 8 h 33"/>
                <a:gd name="T6" fmla="*/ 1 w 29"/>
                <a:gd name="T7" fmla="*/ 19 h 33"/>
                <a:gd name="T8" fmla="*/ 27 w 29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3">
                  <a:moveTo>
                    <a:pt x="27" y="19"/>
                  </a:moveTo>
                  <a:cubicBezTo>
                    <a:pt x="29" y="13"/>
                    <a:pt x="26" y="6"/>
                    <a:pt x="20" y="3"/>
                  </a:cubicBezTo>
                  <a:cubicBezTo>
                    <a:pt x="14" y="0"/>
                    <a:pt x="6" y="3"/>
                    <a:pt x="2" y="8"/>
                  </a:cubicBezTo>
                  <a:cubicBezTo>
                    <a:pt x="0" y="11"/>
                    <a:pt x="0" y="16"/>
                    <a:pt x="1" y="19"/>
                  </a:cubicBezTo>
                  <a:cubicBezTo>
                    <a:pt x="3" y="33"/>
                    <a:pt x="22" y="30"/>
                    <a:pt x="27" y="19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8" name="Freeform 1273">
              <a:extLst>
                <a:ext uri="{FF2B5EF4-FFF2-40B4-BE49-F238E27FC236}">
                  <a16:creationId xmlns:a16="http://schemas.microsoft.com/office/drawing/2014/main" xmlns="" id="{B3021C02-59EE-1449-903C-8E59262B6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9412" y="11188701"/>
              <a:ext cx="66675" cy="133350"/>
            </a:xfrm>
            <a:custGeom>
              <a:avLst/>
              <a:gdLst>
                <a:gd name="T0" fmla="*/ 5 w 7"/>
                <a:gd name="T1" fmla="*/ 10 h 14"/>
                <a:gd name="T2" fmla="*/ 4 w 7"/>
                <a:gd name="T3" fmla="*/ 4 h 14"/>
                <a:gd name="T4" fmla="*/ 1 w 7"/>
                <a:gd name="T5" fmla="*/ 2 h 14"/>
                <a:gd name="T6" fmla="*/ 2 w 7"/>
                <a:gd name="T7" fmla="*/ 12 h 14"/>
                <a:gd name="T8" fmla="*/ 5 w 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4">
                  <a:moveTo>
                    <a:pt x="5" y="10"/>
                  </a:moveTo>
                  <a:cubicBezTo>
                    <a:pt x="4" y="8"/>
                    <a:pt x="4" y="6"/>
                    <a:pt x="4" y="4"/>
                  </a:cubicBezTo>
                  <a:cubicBezTo>
                    <a:pt x="5" y="2"/>
                    <a:pt x="2" y="0"/>
                    <a:pt x="1" y="2"/>
                  </a:cubicBezTo>
                  <a:cubicBezTo>
                    <a:pt x="0" y="6"/>
                    <a:pt x="0" y="9"/>
                    <a:pt x="2" y="12"/>
                  </a:cubicBezTo>
                  <a:cubicBezTo>
                    <a:pt x="4" y="14"/>
                    <a:pt x="7" y="12"/>
                    <a:pt x="5" y="10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9" name="Freeform 1274">
              <a:extLst>
                <a:ext uri="{FF2B5EF4-FFF2-40B4-BE49-F238E27FC236}">
                  <a16:creationId xmlns:a16="http://schemas.microsoft.com/office/drawing/2014/main" xmlns="" id="{76B5D041-8856-D941-B689-88D7D5443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56987" y="11198226"/>
              <a:ext cx="133350" cy="47625"/>
            </a:xfrm>
            <a:custGeom>
              <a:avLst/>
              <a:gdLst>
                <a:gd name="T0" fmla="*/ 12 w 14"/>
                <a:gd name="T1" fmla="*/ 1 h 5"/>
                <a:gd name="T2" fmla="*/ 8 w 14"/>
                <a:gd name="T3" fmla="*/ 0 h 5"/>
                <a:gd name="T4" fmla="*/ 3 w 14"/>
                <a:gd name="T5" fmla="*/ 0 h 5"/>
                <a:gd name="T6" fmla="*/ 2 w 14"/>
                <a:gd name="T7" fmla="*/ 4 h 5"/>
                <a:gd name="T8" fmla="*/ 7 w 14"/>
                <a:gd name="T9" fmla="*/ 5 h 5"/>
                <a:gd name="T10" fmla="*/ 12 w 14"/>
                <a:gd name="T11" fmla="*/ 5 h 5"/>
                <a:gd name="T12" fmla="*/ 12 w 14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">
                  <a:moveTo>
                    <a:pt x="12" y="1"/>
                  </a:moveTo>
                  <a:cubicBezTo>
                    <a:pt x="11" y="0"/>
                    <a:pt x="9" y="0"/>
                    <a:pt x="8" y="0"/>
                  </a:cubicBezTo>
                  <a:cubicBezTo>
                    <a:pt x="6" y="0"/>
                    <a:pt x="4" y="0"/>
                    <a:pt x="3" y="0"/>
                  </a:cubicBezTo>
                  <a:cubicBezTo>
                    <a:pt x="1" y="0"/>
                    <a:pt x="0" y="3"/>
                    <a:pt x="2" y="4"/>
                  </a:cubicBezTo>
                  <a:cubicBezTo>
                    <a:pt x="4" y="4"/>
                    <a:pt x="5" y="4"/>
                    <a:pt x="7" y="5"/>
                  </a:cubicBezTo>
                  <a:cubicBezTo>
                    <a:pt x="9" y="5"/>
                    <a:pt x="10" y="5"/>
                    <a:pt x="12" y="5"/>
                  </a:cubicBezTo>
                  <a:cubicBezTo>
                    <a:pt x="14" y="4"/>
                    <a:pt x="14" y="2"/>
                    <a:pt x="12" y="1"/>
                  </a:cubicBezTo>
                  <a:close/>
                </a:path>
              </a:pathLst>
            </a:custGeom>
            <a:solidFill>
              <a:srgbClr val="AD3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0" name="Freeform 1275">
              <a:extLst>
                <a:ext uri="{FF2B5EF4-FFF2-40B4-BE49-F238E27FC236}">
                  <a16:creationId xmlns:a16="http://schemas.microsoft.com/office/drawing/2014/main" xmlns="" id="{1F2ED5D4-9E41-C54A-B060-5078A3BF2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5037" y="11236326"/>
              <a:ext cx="104775" cy="47625"/>
            </a:xfrm>
            <a:custGeom>
              <a:avLst/>
              <a:gdLst>
                <a:gd name="T0" fmla="*/ 10 w 11"/>
                <a:gd name="T1" fmla="*/ 1 h 5"/>
                <a:gd name="T2" fmla="*/ 6 w 11"/>
                <a:gd name="T3" fmla="*/ 1 h 5"/>
                <a:gd name="T4" fmla="*/ 2 w 11"/>
                <a:gd name="T5" fmla="*/ 2 h 5"/>
                <a:gd name="T6" fmla="*/ 3 w 11"/>
                <a:gd name="T7" fmla="*/ 5 h 5"/>
                <a:gd name="T8" fmla="*/ 7 w 11"/>
                <a:gd name="T9" fmla="*/ 4 h 5"/>
                <a:gd name="T10" fmla="*/ 10 w 11"/>
                <a:gd name="T11" fmla="*/ 4 h 5"/>
                <a:gd name="T12" fmla="*/ 10 w 11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">
                  <a:moveTo>
                    <a:pt x="10" y="1"/>
                  </a:moveTo>
                  <a:cubicBezTo>
                    <a:pt x="9" y="0"/>
                    <a:pt x="7" y="0"/>
                    <a:pt x="6" y="1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0" y="3"/>
                    <a:pt x="1" y="5"/>
                    <a:pt x="3" y="5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1" y="3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AD3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1" name="Freeform 1276">
              <a:extLst>
                <a:ext uri="{FF2B5EF4-FFF2-40B4-BE49-F238E27FC236}">
                  <a16:creationId xmlns:a16="http://schemas.microsoft.com/office/drawing/2014/main" xmlns="" id="{6703DC58-009F-2348-A6CF-F4D35BAA0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5062" y="11941176"/>
              <a:ext cx="400050" cy="390525"/>
            </a:xfrm>
            <a:custGeom>
              <a:avLst/>
              <a:gdLst>
                <a:gd name="T0" fmla="*/ 0 w 42"/>
                <a:gd name="T1" fmla="*/ 21 h 41"/>
                <a:gd name="T2" fmla="*/ 16 w 42"/>
                <a:gd name="T3" fmla="*/ 40 h 41"/>
                <a:gd name="T4" fmla="*/ 38 w 42"/>
                <a:gd name="T5" fmla="*/ 27 h 41"/>
                <a:gd name="T6" fmla="*/ 23 w 42"/>
                <a:gd name="T7" fmla="*/ 2 h 41"/>
                <a:gd name="T8" fmla="*/ 0 w 42"/>
                <a:gd name="T9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1">
                  <a:moveTo>
                    <a:pt x="0" y="21"/>
                  </a:moveTo>
                  <a:cubicBezTo>
                    <a:pt x="0" y="30"/>
                    <a:pt x="7" y="39"/>
                    <a:pt x="16" y="40"/>
                  </a:cubicBezTo>
                  <a:cubicBezTo>
                    <a:pt x="25" y="41"/>
                    <a:pt x="35" y="35"/>
                    <a:pt x="38" y="27"/>
                  </a:cubicBezTo>
                  <a:cubicBezTo>
                    <a:pt x="42" y="16"/>
                    <a:pt x="34" y="3"/>
                    <a:pt x="23" y="2"/>
                  </a:cubicBezTo>
                  <a:cubicBezTo>
                    <a:pt x="13" y="0"/>
                    <a:pt x="1" y="11"/>
                    <a:pt x="0" y="21"/>
                  </a:cubicBezTo>
                  <a:close/>
                </a:path>
              </a:pathLst>
            </a:custGeom>
            <a:solidFill>
              <a:srgbClr val="F3B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2" name="Freeform 1277">
              <a:extLst>
                <a:ext uri="{FF2B5EF4-FFF2-40B4-BE49-F238E27FC236}">
                  <a16:creationId xmlns:a16="http://schemas.microsoft.com/office/drawing/2014/main" xmlns="" id="{C66184C6-03CC-7B45-810B-06345A6B0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0787" y="12093576"/>
              <a:ext cx="38100" cy="57150"/>
            </a:xfrm>
            <a:custGeom>
              <a:avLst/>
              <a:gdLst>
                <a:gd name="T0" fmla="*/ 4 w 4"/>
                <a:gd name="T1" fmla="*/ 3 h 6"/>
                <a:gd name="T2" fmla="*/ 4 w 4"/>
                <a:gd name="T3" fmla="*/ 1 h 6"/>
                <a:gd name="T4" fmla="*/ 2 w 4"/>
                <a:gd name="T5" fmla="*/ 0 h 6"/>
                <a:gd name="T6" fmla="*/ 1 w 4"/>
                <a:gd name="T7" fmla="*/ 0 h 6"/>
                <a:gd name="T8" fmla="*/ 0 w 4"/>
                <a:gd name="T9" fmla="*/ 2 h 6"/>
                <a:gd name="T10" fmla="*/ 0 w 4"/>
                <a:gd name="T11" fmla="*/ 3 h 6"/>
                <a:gd name="T12" fmla="*/ 1 w 4"/>
                <a:gd name="T13" fmla="*/ 4 h 6"/>
                <a:gd name="T14" fmla="*/ 2 w 4"/>
                <a:gd name="T15" fmla="*/ 6 h 6"/>
                <a:gd name="T16" fmla="*/ 3 w 4"/>
                <a:gd name="T17" fmla="*/ 5 h 6"/>
                <a:gd name="T18" fmla="*/ 4 w 4"/>
                <a:gd name="T19" fmla="*/ 5 h 6"/>
                <a:gd name="T20" fmla="*/ 4 w 4"/>
                <a:gd name="T21" fmla="*/ 5 h 6"/>
                <a:gd name="T22" fmla="*/ 4 w 4"/>
                <a:gd name="T23" fmla="*/ 5 h 6"/>
                <a:gd name="T24" fmla="*/ 4 w 4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6">
                  <a:moveTo>
                    <a:pt x="4" y="3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3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3" name="Freeform 1278">
              <a:extLst>
                <a:ext uri="{FF2B5EF4-FFF2-40B4-BE49-F238E27FC236}">
                  <a16:creationId xmlns:a16="http://schemas.microsoft.com/office/drawing/2014/main" xmlns="" id="{FB280B96-E922-5348-B2EE-BC922108D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3662" y="12055476"/>
              <a:ext cx="47625" cy="57150"/>
            </a:xfrm>
            <a:custGeom>
              <a:avLst/>
              <a:gdLst>
                <a:gd name="T0" fmla="*/ 5 w 5"/>
                <a:gd name="T1" fmla="*/ 3 h 6"/>
                <a:gd name="T2" fmla="*/ 4 w 5"/>
                <a:gd name="T3" fmla="*/ 1 h 6"/>
                <a:gd name="T4" fmla="*/ 2 w 5"/>
                <a:gd name="T5" fmla="*/ 0 h 6"/>
                <a:gd name="T6" fmla="*/ 1 w 5"/>
                <a:gd name="T7" fmla="*/ 0 h 6"/>
                <a:gd name="T8" fmla="*/ 1 w 5"/>
                <a:gd name="T9" fmla="*/ 3 h 6"/>
                <a:gd name="T10" fmla="*/ 1 w 5"/>
                <a:gd name="T11" fmla="*/ 3 h 6"/>
                <a:gd name="T12" fmla="*/ 1 w 5"/>
                <a:gd name="T13" fmla="*/ 5 h 6"/>
                <a:gd name="T14" fmla="*/ 3 w 5"/>
                <a:gd name="T15" fmla="*/ 6 h 6"/>
                <a:gd name="T16" fmla="*/ 4 w 5"/>
                <a:gd name="T17" fmla="*/ 5 h 6"/>
                <a:gd name="T18" fmla="*/ 4 w 5"/>
                <a:gd name="T19" fmla="*/ 5 h 6"/>
                <a:gd name="T20" fmla="*/ 4 w 5"/>
                <a:gd name="T21" fmla="*/ 5 h 6"/>
                <a:gd name="T22" fmla="*/ 4 w 5"/>
                <a:gd name="T23" fmla="*/ 5 h 6"/>
                <a:gd name="T24" fmla="*/ 5 w 5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6">
                  <a:moveTo>
                    <a:pt x="5" y="3"/>
                  </a:moveTo>
                  <a:cubicBezTo>
                    <a:pt x="5" y="2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4" name="Freeform 1279">
              <a:extLst>
                <a:ext uri="{FF2B5EF4-FFF2-40B4-BE49-F238E27FC236}">
                  <a16:creationId xmlns:a16="http://schemas.microsoft.com/office/drawing/2014/main" xmlns="" id="{BE8C23CD-E922-1748-861B-950B203257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8412" y="12169776"/>
              <a:ext cx="161925" cy="114300"/>
            </a:xfrm>
            <a:custGeom>
              <a:avLst/>
              <a:gdLst>
                <a:gd name="T0" fmla="*/ 16 w 17"/>
                <a:gd name="T1" fmla="*/ 0 h 12"/>
                <a:gd name="T2" fmla="*/ 11 w 17"/>
                <a:gd name="T3" fmla="*/ 7 h 12"/>
                <a:gd name="T4" fmla="*/ 1 w 17"/>
                <a:gd name="T5" fmla="*/ 6 h 12"/>
                <a:gd name="T6" fmla="*/ 1 w 17"/>
                <a:gd name="T7" fmla="*/ 8 h 12"/>
                <a:gd name="T8" fmla="*/ 17 w 17"/>
                <a:gd name="T9" fmla="*/ 0 h 12"/>
                <a:gd name="T10" fmla="*/ 16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16" y="0"/>
                  </a:moveTo>
                  <a:cubicBezTo>
                    <a:pt x="15" y="3"/>
                    <a:pt x="14" y="5"/>
                    <a:pt x="11" y="7"/>
                  </a:cubicBezTo>
                  <a:cubicBezTo>
                    <a:pt x="8" y="8"/>
                    <a:pt x="5" y="8"/>
                    <a:pt x="1" y="6"/>
                  </a:cubicBezTo>
                  <a:cubicBezTo>
                    <a:pt x="1" y="6"/>
                    <a:pt x="0" y="7"/>
                    <a:pt x="1" y="8"/>
                  </a:cubicBezTo>
                  <a:cubicBezTo>
                    <a:pt x="6" y="12"/>
                    <a:pt x="17" y="8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5" name="Freeform 1280">
              <a:extLst>
                <a:ext uri="{FF2B5EF4-FFF2-40B4-BE49-F238E27FC236}">
                  <a16:creationId xmlns:a16="http://schemas.microsoft.com/office/drawing/2014/main" xmlns="" id="{5453D7C5-49A0-C444-B13B-EDF32FD1D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1712" y="11331576"/>
              <a:ext cx="66675" cy="95250"/>
            </a:xfrm>
            <a:custGeom>
              <a:avLst/>
              <a:gdLst>
                <a:gd name="T0" fmla="*/ 6 w 7"/>
                <a:gd name="T1" fmla="*/ 4 h 10"/>
                <a:gd name="T2" fmla="*/ 5 w 7"/>
                <a:gd name="T3" fmla="*/ 2 h 10"/>
                <a:gd name="T4" fmla="*/ 2 w 7"/>
                <a:gd name="T5" fmla="*/ 0 h 10"/>
                <a:gd name="T6" fmla="*/ 1 w 7"/>
                <a:gd name="T7" fmla="*/ 1 h 10"/>
                <a:gd name="T8" fmla="*/ 0 w 7"/>
                <a:gd name="T9" fmla="*/ 5 h 10"/>
                <a:gd name="T10" fmla="*/ 0 w 7"/>
                <a:gd name="T11" fmla="*/ 5 h 10"/>
                <a:gd name="T12" fmla="*/ 1 w 7"/>
                <a:gd name="T13" fmla="*/ 8 h 10"/>
                <a:gd name="T14" fmla="*/ 4 w 7"/>
                <a:gd name="T15" fmla="*/ 10 h 10"/>
                <a:gd name="T16" fmla="*/ 6 w 7"/>
                <a:gd name="T17" fmla="*/ 8 h 10"/>
                <a:gd name="T18" fmla="*/ 6 w 7"/>
                <a:gd name="T19" fmla="*/ 8 h 10"/>
                <a:gd name="T20" fmla="*/ 6 w 7"/>
                <a:gd name="T21" fmla="*/ 8 h 10"/>
                <a:gd name="T22" fmla="*/ 6 w 7"/>
                <a:gd name="T23" fmla="*/ 8 h 10"/>
                <a:gd name="T24" fmla="*/ 6 w 7"/>
                <a:gd name="T2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0">
                  <a:moveTo>
                    <a:pt x="6" y="4"/>
                  </a:moveTo>
                  <a:cubicBezTo>
                    <a:pt x="6" y="3"/>
                    <a:pt x="6" y="2"/>
                    <a:pt x="5" y="2"/>
                  </a:cubicBezTo>
                  <a:cubicBezTo>
                    <a:pt x="5" y="1"/>
                    <a:pt x="3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0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2" y="9"/>
                    <a:pt x="3" y="9"/>
                    <a:pt x="4" y="10"/>
                  </a:cubicBezTo>
                  <a:cubicBezTo>
                    <a:pt x="5" y="10"/>
                    <a:pt x="5" y="9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7" y="6"/>
                    <a:pt x="6" y="4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6" name="Freeform 1281">
              <a:extLst>
                <a:ext uri="{FF2B5EF4-FFF2-40B4-BE49-F238E27FC236}">
                  <a16:creationId xmlns:a16="http://schemas.microsoft.com/office/drawing/2014/main" xmlns="" id="{269DE441-634A-5641-811B-BA00C0994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5087" y="11274426"/>
              <a:ext cx="66675" cy="85725"/>
            </a:xfrm>
            <a:custGeom>
              <a:avLst/>
              <a:gdLst>
                <a:gd name="T0" fmla="*/ 7 w 7"/>
                <a:gd name="T1" fmla="*/ 4 h 9"/>
                <a:gd name="T2" fmla="*/ 5 w 7"/>
                <a:gd name="T3" fmla="*/ 2 h 9"/>
                <a:gd name="T4" fmla="*/ 3 w 7"/>
                <a:gd name="T5" fmla="*/ 0 h 9"/>
                <a:gd name="T6" fmla="*/ 1 w 7"/>
                <a:gd name="T7" fmla="*/ 1 h 9"/>
                <a:gd name="T8" fmla="*/ 0 w 7"/>
                <a:gd name="T9" fmla="*/ 4 h 9"/>
                <a:gd name="T10" fmla="*/ 0 w 7"/>
                <a:gd name="T11" fmla="*/ 5 h 9"/>
                <a:gd name="T12" fmla="*/ 1 w 7"/>
                <a:gd name="T13" fmla="*/ 7 h 9"/>
                <a:gd name="T14" fmla="*/ 4 w 7"/>
                <a:gd name="T15" fmla="*/ 9 h 9"/>
                <a:gd name="T16" fmla="*/ 6 w 7"/>
                <a:gd name="T17" fmla="*/ 8 h 9"/>
                <a:gd name="T18" fmla="*/ 6 w 7"/>
                <a:gd name="T19" fmla="*/ 7 h 9"/>
                <a:gd name="T20" fmla="*/ 6 w 7"/>
                <a:gd name="T21" fmla="*/ 7 h 9"/>
                <a:gd name="T22" fmla="*/ 6 w 7"/>
                <a:gd name="T23" fmla="*/ 7 h 9"/>
                <a:gd name="T24" fmla="*/ 7 w 7"/>
                <a:gd name="T2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9">
                  <a:moveTo>
                    <a:pt x="7" y="4"/>
                  </a:moveTo>
                  <a:cubicBezTo>
                    <a:pt x="6" y="3"/>
                    <a:pt x="6" y="2"/>
                    <a:pt x="5" y="2"/>
                  </a:cubicBezTo>
                  <a:cubicBezTo>
                    <a:pt x="5" y="1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2" y="8"/>
                    <a:pt x="3" y="9"/>
                    <a:pt x="4" y="9"/>
                  </a:cubicBezTo>
                  <a:cubicBezTo>
                    <a:pt x="5" y="9"/>
                    <a:pt x="5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7" y="5"/>
                    <a:pt x="7" y="4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7" name="Freeform 1282">
              <a:extLst>
                <a:ext uri="{FF2B5EF4-FFF2-40B4-BE49-F238E27FC236}">
                  <a16:creationId xmlns:a16="http://schemas.microsoft.com/office/drawing/2014/main" xmlns="" id="{AD1D5D37-DF7D-AE47-B4C1-833A61DDF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71262" y="11436351"/>
              <a:ext cx="123825" cy="152400"/>
            </a:xfrm>
            <a:custGeom>
              <a:avLst/>
              <a:gdLst>
                <a:gd name="T0" fmla="*/ 12 w 13"/>
                <a:gd name="T1" fmla="*/ 6 h 16"/>
                <a:gd name="T2" fmla="*/ 0 w 13"/>
                <a:gd name="T3" fmla="*/ 4 h 16"/>
                <a:gd name="T4" fmla="*/ 2 w 13"/>
                <a:gd name="T5" fmla="*/ 6 h 16"/>
                <a:gd name="T6" fmla="*/ 9 w 13"/>
                <a:gd name="T7" fmla="*/ 7 h 16"/>
                <a:gd name="T8" fmla="*/ 8 w 13"/>
                <a:gd name="T9" fmla="*/ 11 h 16"/>
                <a:gd name="T10" fmla="*/ 4 w 13"/>
                <a:gd name="T11" fmla="*/ 13 h 16"/>
                <a:gd name="T12" fmla="*/ 4 w 13"/>
                <a:gd name="T13" fmla="*/ 14 h 16"/>
                <a:gd name="T14" fmla="*/ 10 w 13"/>
                <a:gd name="T15" fmla="*/ 13 h 16"/>
                <a:gd name="T16" fmla="*/ 12 w 13"/>
                <a:gd name="T17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6">
                  <a:moveTo>
                    <a:pt x="12" y="6"/>
                  </a:moveTo>
                  <a:cubicBezTo>
                    <a:pt x="10" y="1"/>
                    <a:pt x="3" y="0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4" y="4"/>
                    <a:pt x="8" y="4"/>
                    <a:pt x="9" y="7"/>
                  </a:cubicBezTo>
                  <a:cubicBezTo>
                    <a:pt x="10" y="8"/>
                    <a:pt x="9" y="10"/>
                    <a:pt x="8" y="11"/>
                  </a:cubicBezTo>
                  <a:cubicBezTo>
                    <a:pt x="7" y="12"/>
                    <a:pt x="5" y="12"/>
                    <a:pt x="4" y="13"/>
                  </a:cubicBezTo>
                  <a:cubicBezTo>
                    <a:pt x="4" y="13"/>
                    <a:pt x="4" y="14"/>
                    <a:pt x="4" y="14"/>
                  </a:cubicBezTo>
                  <a:cubicBezTo>
                    <a:pt x="5" y="16"/>
                    <a:pt x="9" y="14"/>
                    <a:pt x="10" y="13"/>
                  </a:cubicBezTo>
                  <a:cubicBezTo>
                    <a:pt x="12" y="11"/>
                    <a:pt x="13" y="8"/>
                    <a:pt x="12" y="6"/>
                  </a:cubicBezTo>
                  <a:close/>
                </a:path>
              </a:pathLst>
            </a:custGeom>
            <a:solidFill>
              <a:srgbClr val="E476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8" name="Freeform 1283">
              <a:extLst>
                <a:ext uri="{FF2B5EF4-FFF2-40B4-BE49-F238E27FC236}">
                  <a16:creationId xmlns:a16="http://schemas.microsoft.com/office/drawing/2014/main" xmlns="" id="{928B05F2-6D27-194F-840E-6AE474CFD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3162" y="11655426"/>
              <a:ext cx="161925" cy="76200"/>
            </a:xfrm>
            <a:custGeom>
              <a:avLst/>
              <a:gdLst>
                <a:gd name="T0" fmla="*/ 16 w 17"/>
                <a:gd name="T1" fmla="*/ 1 h 8"/>
                <a:gd name="T2" fmla="*/ 10 w 17"/>
                <a:gd name="T3" fmla="*/ 4 h 8"/>
                <a:gd name="T4" fmla="*/ 2 w 17"/>
                <a:gd name="T5" fmla="*/ 4 h 8"/>
                <a:gd name="T6" fmla="*/ 1 w 17"/>
                <a:gd name="T7" fmla="*/ 5 h 8"/>
                <a:gd name="T8" fmla="*/ 9 w 17"/>
                <a:gd name="T9" fmla="*/ 7 h 8"/>
                <a:gd name="T10" fmla="*/ 17 w 17"/>
                <a:gd name="T11" fmla="*/ 1 h 8"/>
                <a:gd name="T12" fmla="*/ 16 w 17"/>
                <a:gd name="T1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6" y="1"/>
                  </a:moveTo>
                  <a:cubicBezTo>
                    <a:pt x="14" y="0"/>
                    <a:pt x="12" y="3"/>
                    <a:pt x="10" y="4"/>
                  </a:cubicBezTo>
                  <a:cubicBezTo>
                    <a:pt x="8" y="5"/>
                    <a:pt x="5" y="5"/>
                    <a:pt x="2" y="4"/>
                  </a:cubicBezTo>
                  <a:cubicBezTo>
                    <a:pt x="1" y="3"/>
                    <a:pt x="0" y="4"/>
                    <a:pt x="1" y="5"/>
                  </a:cubicBezTo>
                  <a:cubicBezTo>
                    <a:pt x="3" y="8"/>
                    <a:pt x="6" y="8"/>
                    <a:pt x="9" y="7"/>
                  </a:cubicBezTo>
                  <a:cubicBezTo>
                    <a:pt x="12" y="6"/>
                    <a:pt x="16" y="4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close/>
                </a:path>
              </a:pathLst>
            </a:custGeom>
            <a:solidFill>
              <a:srgbClr val="F096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9" name="Freeform 1284">
              <a:extLst>
                <a:ext uri="{FF2B5EF4-FFF2-40B4-BE49-F238E27FC236}">
                  <a16:creationId xmlns:a16="http://schemas.microsoft.com/office/drawing/2014/main" xmlns="" id="{9A1BCF34-E421-9D4F-A854-7BDA91742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6887" y="10493376"/>
              <a:ext cx="1314450" cy="1047750"/>
            </a:xfrm>
            <a:custGeom>
              <a:avLst/>
              <a:gdLst>
                <a:gd name="T0" fmla="*/ 120 w 138"/>
                <a:gd name="T1" fmla="*/ 31 h 110"/>
                <a:gd name="T2" fmla="*/ 124 w 138"/>
                <a:gd name="T3" fmla="*/ 1 h 110"/>
                <a:gd name="T4" fmla="*/ 107 w 138"/>
                <a:gd name="T5" fmla="*/ 9 h 110"/>
                <a:gd name="T6" fmla="*/ 83 w 138"/>
                <a:gd name="T7" fmla="*/ 13 h 110"/>
                <a:gd name="T8" fmla="*/ 46 w 138"/>
                <a:gd name="T9" fmla="*/ 21 h 110"/>
                <a:gd name="T10" fmla="*/ 28 w 138"/>
                <a:gd name="T11" fmla="*/ 40 h 110"/>
                <a:gd name="T12" fmla="*/ 10 w 138"/>
                <a:gd name="T13" fmla="*/ 40 h 110"/>
                <a:gd name="T14" fmla="*/ 1 w 138"/>
                <a:gd name="T15" fmla="*/ 57 h 110"/>
                <a:gd name="T16" fmla="*/ 3 w 138"/>
                <a:gd name="T17" fmla="*/ 76 h 110"/>
                <a:gd name="T18" fmla="*/ 20 w 138"/>
                <a:gd name="T19" fmla="*/ 107 h 110"/>
                <a:gd name="T20" fmla="*/ 22 w 138"/>
                <a:gd name="T21" fmla="*/ 98 h 110"/>
                <a:gd name="T22" fmla="*/ 21 w 138"/>
                <a:gd name="T23" fmla="*/ 86 h 110"/>
                <a:gd name="T24" fmla="*/ 30 w 138"/>
                <a:gd name="T25" fmla="*/ 67 h 110"/>
                <a:gd name="T26" fmla="*/ 43 w 138"/>
                <a:gd name="T27" fmla="*/ 66 h 110"/>
                <a:gd name="T28" fmla="*/ 55 w 138"/>
                <a:gd name="T29" fmla="*/ 69 h 110"/>
                <a:gd name="T30" fmla="*/ 121 w 138"/>
                <a:gd name="T31" fmla="*/ 57 h 110"/>
                <a:gd name="T32" fmla="*/ 120 w 138"/>
                <a:gd name="T33" fmla="*/ 3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10">
                  <a:moveTo>
                    <a:pt x="120" y="31"/>
                  </a:moveTo>
                  <a:cubicBezTo>
                    <a:pt x="127" y="27"/>
                    <a:pt x="134" y="4"/>
                    <a:pt x="124" y="1"/>
                  </a:cubicBezTo>
                  <a:cubicBezTo>
                    <a:pt x="119" y="0"/>
                    <a:pt x="111" y="8"/>
                    <a:pt x="107" y="9"/>
                  </a:cubicBezTo>
                  <a:cubicBezTo>
                    <a:pt x="99" y="11"/>
                    <a:pt x="91" y="12"/>
                    <a:pt x="83" y="13"/>
                  </a:cubicBezTo>
                  <a:cubicBezTo>
                    <a:pt x="70" y="14"/>
                    <a:pt x="57" y="15"/>
                    <a:pt x="46" y="21"/>
                  </a:cubicBezTo>
                  <a:cubicBezTo>
                    <a:pt x="39" y="24"/>
                    <a:pt x="31" y="32"/>
                    <a:pt x="28" y="40"/>
                  </a:cubicBezTo>
                  <a:cubicBezTo>
                    <a:pt x="22" y="36"/>
                    <a:pt x="15" y="36"/>
                    <a:pt x="10" y="40"/>
                  </a:cubicBezTo>
                  <a:cubicBezTo>
                    <a:pt x="5" y="44"/>
                    <a:pt x="2" y="50"/>
                    <a:pt x="1" y="57"/>
                  </a:cubicBezTo>
                  <a:cubicBezTo>
                    <a:pt x="0" y="63"/>
                    <a:pt x="1" y="70"/>
                    <a:pt x="3" y="76"/>
                  </a:cubicBezTo>
                  <a:cubicBezTo>
                    <a:pt x="4" y="81"/>
                    <a:pt x="12" y="110"/>
                    <a:pt x="20" y="107"/>
                  </a:cubicBezTo>
                  <a:cubicBezTo>
                    <a:pt x="24" y="105"/>
                    <a:pt x="22" y="100"/>
                    <a:pt x="22" y="98"/>
                  </a:cubicBezTo>
                  <a:cubicBezTo>
                    <a:pt x="22" y="94"/>
                    <a:pt x="21" y="90"/>
                    <a:pt x="21" y="86"/>
                  </a:cubicBezTo>
                  <a:cubicBezTo>
                    <a:pt x="21" y="79"/>
                    <a:pt x="23" y="70"/>
                    <a:pt x="30" y="67"/>
                  </a:cubicBezTo>
                  <a:cubicBezTo>
                    <a:pt x="34" y="65"/>
                    <a:pt x="39" y="65"/>
                    <a:pt x="43" y="66"/>
                  </a:cubicBezTo>
                  <a:cubicBezTo>
                    <a:pt x="47" y="67"/>
                    <a:pt x="51" y="68"/>
                    <a:pt x="55" y="69"/>
                  </a:cubicBezTo>
                  <a:cubicBezTo>
                    <a:pt x="77" y="76"/>
                    <a:pt x="103" y="71"/>
                    <a:pt x="121" y="57"/>
                  </a:cubicBezTo>
                  <a:cubicBezTo>
                    <a:pt x="129" y="50"/>
                    <a:pt x="138" y="21"/>
                    <a:pt x="120" y="31"/>
                  </a:cubicBezTo>
                  <a:close/>
                </a:path>
              </a:pathLst>
            </a:custGeom>
            <a:solidFill>
              <a:srgbClr val="AD3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0" name="Freeform 1285">
              <a:extLst>
                <a:ext uri="{FF2B5EF4-FFF2-40B4-BE49-F238E27FC236}">
                  <a16:creationId xmlns:a16="http://schemas.microsoft.com/office/drawing/2014/main" xmlns="" id="{D8BE7AA3-15F6-124C-A388-131C5871F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9387" y="13123863"/>
              <a:ext cx="228600" cy="123825"/>
            </a:xfrm>
            <a:custGeom>
              <a:avLst/>
              <a:gdLst>
                <a:gd name="T0" fmla="*/ 23 w 24"/>
                <a:gd name="T1" fmla="*/ 10 h 13"/>
                <a:gd name="T2" fmla="*/ 8 w 24"/>
                <a:gd name="T3" fmla="*/ 5 h 13"/>
                <a:gd name="T4" fmla="*/ 5 w 24"/>
                <a:gd name="T5" fmla="*/ 3 h 13"/>
                <a:gd name="T6" fmla="*/ 3 w 24"/>
                <a:gd name="T7" fmla="*/ 1 h 13"/>
                <a:gd name="T8" fmla="*/ 0 w 24"/>
                <a:gd name="T9" fmla="*/ 5 h 13"/>
                <a:gd name="T10" fmla="*/ 3 w 24"/>
                <a:gd name="T11" fmla="*/ 8 h 13"/>
                <a:gd name="T12" fmla="*/ 20 w 24"/>
                <a:gd name="T13" fmla="*/ 13 h 13"/>
                <a:gd name="T14" fmla="*/ 22 w 24"/>
                <a:gd name="T15" fmla="*/ 12 h 13"/>
                <a:gd name="T16" fmla="*/ 23 w 24"/>
                <a:gd name="T1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3">
                  <a:moveTo>
                    <a:pt x="23" y="10"/>
                  </a:moveTo>
                  <a:cubicBezTo>
                    <a:pt x="18" y="10"/>
                    <a:pt x="13" y="8"/>
                    <a:pt x="8" y="5"/>
                  </a:cubicBezTo>
                  <a:cubicBezTo>
                    <a:pt x="7" y="5"/>
                    <a:pt x="6" y="4"/>
                    <a:pt x="5" y="3"/>
                  </a:cubicBezTo>
                  <a:cubicBezTo>
                    <a:pt x="4" y="3"/>
                    <a:pt x="4" y="1"/>
                    <a:pt x="3" y="1"/>
                  </a:cubicBezTo>
                  <a:cubicBezTo>
                    <a:pt x="1" y="0"/>
                    <a:pt x="0" y="3"/>
                    <a:pt x="0" y="5"/>
                  </a:cubicBezTo>
                  <a:cubicBezTo>
                    <a:pt x="1" y="6"/>
                    <a:pt x="2" y="7"/>
                    <a:pt x="3" y="8"/>
                  </a:cubicBezTo>
                  <a:cubicBezTo>
                    <a:pt x="8" y="11"/>
                    <a:pt x="14" y="13"/>
                    <a:pt x="20" y="13"/>
                  </a:cubicBezTo>
                  <a:cubicBezTo>
                    <a:pt x="21" y="13"/>
                    <a:pt x="22" y="13"/>
                    <a:pt x="22" y="12"/>
                  </a:cubicBezTo>
                  <a:cubicBezTo>
                    <a:pt x="23" y="12"/>
                    <a:pt x="24" y="11"/>
                    <a:pt x="23" y="1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1" name="Freeform 1286">
              <a:extLst>
                <a:ext uri="{FF2B5EF4-FFF2-40B4-BE49-F238E27FC236}">
                  <a16:creationId xmlns:a16="http://schemas.microsoft.com/office/drawing/2014/main" xmlns="" id="{7B500EFE-F446-8B4A-8018-99047B7DC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7962" y="13114338"/>
              <a:ext cx="200025" cy="95250"/>
            </a:xfrm>
            <a:custGeom>
              <a:avLst/>
              <a:gdLst>
                <a:gd name="T0" fmla="*/ 21 w 21"/>
                <a:gd name="T1" fmla="*/ 9 h 10"/>
                <a:gd name="T2" fmla="*/ 21 w 21"/>
                <a:gd name="T3" fmla="*/ 10 h 10"/>
                <a:gd name="T4" fmla="*/ 17 w 21"/>
                <a:gd name="T5" fmla="*/ 9 h 10"/>
                <a:gd name="T6" fmla="*/ 9 w 21"/>
                <a:gd name="T7" fmla="*/ 7 h 10"/>
                <a:gd name="T8" fmla="*/ 0 w 21"/>
                <a:gd name="T9" fmla="*/ 1 h 10"/>
                <a:gd name="T10" fmla="*/ 0 w 21"/>
                <a:gd name="T11" fmla="*/ 1 h 10"/>
                <a:gd name="T12" fmla="*/ 1 w 21"/>
                <a:gd name="T13" fmla="*/ 0 h 10"/>
                <a:gd name="T14" fmla="*/ 11 w 21"/>
                <a:gd name="T15" fmla="*/ 6 h 10"/>
                <a:gd name="T16" fmla="*/ 17 w 21"/>
                <a:gd name="T17" fmla="*/ 8 h 10"/>
                <a:gd name="T18" fmla="*/ 21 w 21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0">
                  <a:moveTo>
                    <a:pt x="21" y="9"/>
                  </a:moveTo>
                  <a:cubicBezTo>
                    <a:pt x="21" y="9"/>
                    <a:pt x="21" y="10"/>
                    <a:pt x="21" y="10"/>
                  </a:cubicBezTo>
                  <a:cubicBezTo>
                    <a:pt x="19" y="10"/>
                    <a:pt x="18" y="10"/>
                    <a:pt x="17" y="9"/>
                  </a:cubicBezTo>
                  <a:cubicBezTo>
                    <a:pt x="14" y="9"/>
                    <a:pt x="12" y="8"/>
                    <a:pt x="9" y="7"/>
                  </a:cubicBezTo>
                  <a:cubicBezTo>
                    <a:pt x="6" y="6"/>
                    <a:pt x="2" y="4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4" y="3"/>
                    <a:pt x="7" y="5"/>
                    <a:pt x="11" y="6"/>
                  </a:cubicBezTo>
                  <a:cubicBezTo>
                    <a:pt x="13" y="7"/>
                    <a:pt x="15" y="8"/>
                    <a:pt x="17" y="8"/>
                  </a:cubicBezTo>
                  <a:cubicBezTo>
                    <a:pt x="18" y="8"/>
                    <a:pt x="20" y="9"/>
                    <a:pt x="21" y="9"/>
                  </a:cubicBezTo>
                  <a:close/>
                </a:path>
              </a:pathLst>
            </a:custGeom>
            <a:solidFill>
              <a:srgbClr val="509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2" name="Freeform 1287">
              <a:extLst>
                <a:ext uri="{FF2B5EF4-FFF2-40B4-BE49-F238E27FC236}">
                  <a16:creationId xmlns:a16="http://schemas.microsoft.com/office/drawing/2014/main" xmlns="" id="{95CF3EB1-F338-F14E-BEB3-5CF5F92E5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5512" y="10902951"/>
              <a:ext cx="685800" cy="171450"/>
            </a:xfrm>
            <a:custGeom>
              <a:avLst/>
              <a:gdLst>
                <a:gd name="T0" fmla="*/ 70 w 72"/>
                <a:gd name="T1" fmla="*/ 0 h 18"/>
                <a:gd name="T2" fmla="*/ 64 w 72"/>
                <a:gd name="T3" fmla="*/ 5 h 18"/>
                <a:gd name="T4" fmla="*/ 55 w 72"/>
                <a:gd name="T5" fmla="*/ 9 h 18"/>
                <a:gd name="T6" fmla="*/ 38 w 72"/>
                <a:gd name="T7" fmla="*/ 13 h 18"/>
                <a:gd name="T8" fmla="*/ 2 w 72"/>
                <a:gd name="T9" fmla="*/ 12 h 18"/>
                <a:gd name="T10" fmla="*/ 2 w 72"/>
                <a:gd name="T11" fmla="*/ 15 h 18"/>
                <a:gd name="T12" fmla="*/ 41 w 72"/>
                <a:gd name="T13" fmla="*/ 15 h 18"/>
                <a:gd name="T14" fmla="*/ 60 w 72"/>
                <a:gd name="T15" fmla="*/ 10 h 18"/>
                <a:gd name="T16" fmla="*/ 72 w 72"/>
                <a:gd name="T17" fmla="*/ 1 h 18"/>
                <a:gd name="T18" fmla="*/ 70 w 72"/>
                <a:gd name="T1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18">
                  <a:moveTo>
                    <a:pt x="70" y="0"/>
                  </a:moveTo>
                  <a:cubicBezTo>
                    <a:pt x="68" y="2"/>
                    <a:pt x="66" y="4"/>
                    <a:pt x="64" y="5"/>
                  </a:cubicBezTo>
                  <a:cubicBezTo>
                    <a:pt x="61" y="7"/>
                    <a:pt x="58" y="8"/>
                    <a:pt x="55" y="9"/>
                  </a:cubicBezTo>
                  <a:cubicBezTo>
                    <a:pt x="49" y="10"/>
                    <a:pt x="44" y="12"/>
                    <a:pt x="38" y="13"/>
                  </a:cubicBezTo>
                  <a:cubicBezTo>
                    <a:pt x="26" y="15"/>
                    <a:pt x="14" y="14"/>
                    <a:pt x="2" y="12"/>
                  </a:cubicBezTo>
                  <a:cubicBezTo>
                    <a:pt x="1" y="12"/>
                    <a:pt x="0" y="14"/>
                    <a:pt x="2" y="15"/>
                  </a:cubicBezTo>
                  <a:cubicBezTo>
                    <a:pt x="14" y="18"/>
                    <a:pt x="28" y="18"/>
                    <a:pt x="41" y="15"/>
                  </a:cubicBezTo>
                  <a:cubicBezTo>
                    <a:pt x="47" y="14"/>
                    <a:pt x="54" y="13"/>
                    <a:pt x="60" y="10"/>
                  </a:cubicBezTo>
                  <a:cubicBezTo>
                    <a:pt x="65" y="8"/>
                    <a:pt x="70" y="6"/>
                    <a:pt x="72" y="1"/>
                  </a:cubicBezTo>
                  <a:cubicBezTo>
                    <a:pt x="72" y="1"/>
                    <a:pt x="71" y="0"/>
                    <a:pt x="70" y="0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3" name="Freeform 1288">
              <a:extLst>
                <a:ext uri="{FF2B5EF4-FFF2-40B4-BE49-F238E27FC236}">
                  <a16:creationId xmlns:a16="http://schemas.microsoft.com/office/drawing/2014/main" xmlns="" id="{0B1D47F1-06A7-5D4B-8D85-2DFAB6765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9337" y="10826751"/>
              <a:ext cx="495300" cy="114300"/>
            </a:xfrm>
            <a:custGeom>
              <a:avLst/>
              <a:gdLst>
                <a:gd name="T0" fmla="*/ 51 w 52"/>
                <a:gd name="T1" fmla="*/ 0 h 12"/>
                <a:gd name="T2" fmla="*/ 40 w 52"/>
                <a:gd name="T3" fmla="*/ 4 h 12"/>
                <a:gd name="T4" fmla="*/ 26 w 52"/>
                <a:gd name="T5" fmla="*/ 7 h 12"/>
                <a:gd name="T6" fmla="*/ 2 w 52"/>
                <a:gd name="T7" fmla="*/ 9 h 12"/>
                <a:gd name="T8" fmla="*/ 2 w 52"/>
                <a:gd name="T9" fmla="*/ 11 h 12"/>
                <a:gd name="T10" fmla="*/ 32 w 52"/>
                <a:gd name="T11" fmla="*/ 9 h 12"/>
                <a:gd name="T12" fmla="*/ 47 w 52"/>
                <a:gd name="T13" fmla="*/ 6 h 12"/>
                <a:gd name="T14" fmla="*/ 52 w 52"/>
                <a:gd name="T15" fmla="*/ 1 h 12"/>
                <a:gd name="T16" fmla="*/ 51 w 52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12">
                  <a:moveTo>
                    <a:pt x="51" y="0"/>
                  </a:moveTo>
                  <a:cubicBezTo>
                    <a:pt x="48" y="3"/>
                    <a:pt x="43" y="4"/>
                    <a:pt x="40" y="4"/>
                  </a:cubicBezTo>
                  <a:cubicBezTo>
                    <a:pt x="35" y="5"/>
                    <a:pt x="31" y="6"/>
                    <a:pt x="26" y="7"/>
                  </a:cubicBezTo>
                  <a:cubicBezTo>
                    <a:pt x="18" y="8"/>
                    <a:pt x="10" y="8"/>
                    <a:pt x="2" y="9"/>
                  </a:cubicBezTo>
                  <a:cubicBezTo>
                    <a:pt x="0" y="9"/>
                    <a:pt x="0" y="11"/>
                    <a:pt x="2" y="11"/>
                  </a:cubicBezTo>
                  <a:cubicBezTo>
                    <a:pt x="12" y="12"/>
                    <a:pt x="22" y="10"/>
                    <a:pt x="32" y="9"/>
                  </a:cubicBezTo>
                  <a:cubicBezTo>
                    <a:pt x="37" y="8"/>
                    <a:pt x="42" y="7"/>
                    <a:pt x="47" y="6"/>
                  </a:cubicBezTo>
                  <a:cubicBezTo>
                    <a:pt x="50" y="5"/>
                    <a:pt x="52" y="4"/>
                    <a:pt x="52" y="1"/>
                  </a:cubicBezTo>
                  <a:cubicBezTo>
                    <a:pt x="52" y="1"/>
                    <a:pt x="52" y="0"/>
                    <a:pt x="51" y="0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4" name="Freeform 1289">
              <a:extLst>
                <a:ext uri="{FF2B5EF4-FFF2-40B4-BE49-F238E27FC236}">
                  <a16:creationId xmlns:a16="http://schemas.microsoft.com/office/drawing/2014/main" xmlns="" id="{07F38BD7-FC22-BB44-AC45-2826B843F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2187" y="10655301"/>
              <a:ext cx="600075" cy="180975"/>
            </a:xfrm>
            <a:custGeom>
              <a:avLst/>
              <a:gdLst>
                <a:gd name="T0" fmla="*/ 62 w 63"/>
                <a:gd name="T1" fmla="*/ 0 h 19"/>
                <a:gd name="T2" fmla="*/ 55 w 63"/>
                <a:gd name="T3" fmla="*/ 1 h 19"/>
                <a:gd name="T4" fmla="*/ 45 w 63"/>
                <a:gd name="T5" fmla="*/ 2 h 19"/>
                <a:gd name="T6" fmla="*/ 29 w 63"/>
                <a:gd name="T7" fmla="*/ 4 h 19"/>
                <a:gd name="T8" fmla="*/ 0 w 63"/>
                <a:gd name="T9" fmla="*/ 17 h 19"/>
                <a:gd name="T10" fmla="*/ 1 w 63"/>
                <a:gd name="T11" fmla="*/ 18 h 19"/>
                <a:gd name="T12" fmla="*/ 29 w 63"/>
                <a:gd name="T13" fmla="*/ 7 h 19"/>
                <a:gd name="T14" fmla="*/ 44 w 63"/>
                <a:gd name="T15" fmla="*/ 5 h 19"/>
                <a:gd name="T16" fmla="*/ 53 w 63"/>
                <a:gd name="T17" fmla="*/ 4 h 19"/>
                <a:gd name="T18" fmla="*/ 62 w 63"/>
                <a:gd name="T19" fmla="*/ 3 h 19"/>
                <a:gd name="T20" fmla="*/ 63 w 63"/>
                <a:gd name="T21" fmla="*/ 3 h 19"/>
                <a:gd name="T22" fmla="*/ 63 w 63"/>
                <a:gd name="T23" fmla="*/ 2 h 19"/>
                <a:gd name="T24" fmla="*/ 62 w 63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19">
                  <a:moveTo>
                    <a:pt x="62" y="0"/>
                  </a:moveTo>
                  <a:cubicBezTo>
                    <a:pt x="60" y="0"/>
                    <a:pt x="58" y="0"/>
                    <a:pt x="55" y="1"/>
                  </a:cubicBezTo>
                  <a:cubicBezTo>
                    <a:pt x="52" y="1"/>
                    <a:pt x="49" y="1"/>
                    <a:pt x="45" y="2"/>
                  </a:cubicBezTo>
                  <a:cubicBezTo>
                    <a:pt x="40" y="3"/>
                    <a:pt x="35" y="3"/>
                    <a:pt x="29" y="4"/>
                  </a:cubicBezTo>
                  <a:cubicBezTo>
                    <a:pt x="19" y="6"/>
                    <a:pt x="8" y="10"/>
                    <a:pt x="0" y="17"/>
                  </a:cubicBezTo>
                  <a:cubicBezTo>
                    <a:pt x="0" y="18"/>
                    <a:pt x="1" y="19"/>
                    <a:pt x="1" y="18"/>
                  </a:cubicBezTo>
                  <a:cubicBezTo>
                    <a:pt x="10" y="13"/>
                    <a:pt x="19" y="9"/>
                    <a:pt x="29" y="7"/>
                  </a:cubicBezTo>
                  <a:cubicBezTo>
                    <a:pt x="34" y="6"/>
                    <a:pt x="39" y="5"/>
                    <a:pt x="44" y="5"/>
                  </a:cubicBezTo>
                  <a:cubicBezTo>
                    <a:pt x="47" y="4"/>
                    <a:pt x="50" y="4"/>
                    <a:pt x="53" y="4"/>
                  </a:cubicBezTo>
                  <a:cubicBezTo>
                    <a:pt x="54" y="4"/>
                    <a:pt x="60" y="2"/>
                    <a:pt x="62" y="3"/>
                  </a:cubicBezTo>
                  <a:cubicBezTo>
                    <a:pt x="62" y="4"/>
                    <a:pt x="63" y="3"/>
                    <a:pt x="63" y="3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1"/>
                    <a:pt x="63" y="1"/>
                    <a:pt x="62" y="0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5" name="Freeform 1290">
              <a:extLst>
                <a:ext uri="{FF2B5EF4-FFF2-40B4-BE49-F238E27FC236}">
                  <a16:creationId xmlns:a16="http://schemas.microsoft.com/office/drawing/2014/main" xmlns="" id="{CEE5A270-51AC-804D-B3ED-74386950C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2612" y="11045826"/>
              <a:ext cx="161925" cy="190500"/>
            </a:xfrm>
            <a:custGeom>
              <a:avLst/>
              <a:gdLst>
                <a:gd name="T0" fmla="*/ 15 w 17"/>
                <a:gd name="T1" fmla="*/ 0 h 20"/>
                <a:gd name="T2" fmla="*/ 4 w 17"/>
                <a:gd name="T3" fmla="*/ 7 h 20"/>
                <a:gd name="T4" fmla="*/ 3 w 17"/>
                <a:gd name="T5" fmla="*/ 19 h 20"/>
                <a:gd name="T6" fmla="*/ 5 w 17"/>
                <a:gd name="T7" fmla="*/ 19 h 20"/>
                <a:gd name="T8" fmla="*/ 5 w 17"/>
                <a:gd name="T9" fmla="*/ 15 h 20"/>
                <a:gd name="T10" fmla="*/ 7 w 17"/>
                <a:gd name="T11" fmla="*/ 9 h 20"/>
                <a:gd name="T12" fmla="*/ 16 w 17"/>
                <a:gd name="T13" fmla="*/ 2 h 20"/>
                <a:gd name="T14" fmla="*/ 15 w 17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0">
                  <a:moveTo>
                    <a:pt x="15" y="0"/>
                  </a:moveTo>
                  <a:cubicBezTo>
                    <a:pt x="11" y="0"/>
                    <a:pt x="7" y="3"/>
                    <a:pt x="4" y="7"/>
                  </a:cubicBezTo>
                  <a:cubicBezTo>
                    <a:pt x="3" y="10"/>
                    <a:pt x="0" y="17"/>
                    <a:pt x="3" y="19"/>
                  </a:cubicBezTo>
                  <a:cubicBezTo>
                    <a:pt x="4" y="20"/>
                    <a:pt x="5" y="20"/>
                    <a:pt x="5" y="19"/>
                  </a:cubicBezTo>
                  <a:cubicBezTo>
                    <a:pt x="5" y="17"/>
                    <a:pt x="5" y="16"/>
                    <a:pt x="5" y="15"/>
                  </a:cubicBezTo>
                  <a:cubicBezTo>
                    <a:pt x="5" y="13"/>
                    <a:pt x="6" y="11"/>
                    <a:pt x="7" y="9"/>
                  </a:cubicBezTo>
                  <a:cubicBezTo>
                    <a:pt x="9" y="5"/>
                    <a:pt x="12" y="4"/>
                    <a:pt x="16" y="2"/>
                  </a:cubicBezTo>
                  <a:cubicBezTo>
                    <a:pt x="17" y="2"/>
                    <a:pt x="17" y="0"/>
                    <a:pt x="15" y="0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6" name="Freeform 1291">
              <a:extLst>
                <a:ext uri="{FF2B5EF4-FFF2-40B4-BE49-F238E27FC236}">
                  <a16:creationId xmlns:a16="http://schemas.microsoft.com/office/drawing/2014/main" xmlns="" id="{D9F0A6A2-6358-9140-9673-9D48D9B3C8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2612" y="10922001"/>
              <a:ext cx="161925" cy="85725"/>
            </a:xfrm>
            <a:custGeom>
              <a:avLst/>
              <a:gdLst>
                <a:gd name="T0" fmla="*/ 17 w 17"/>
                <a:gd name="T1" fmla="*/ 8 h 9"/>
                <a:gd name="T2" fmla="*/ 0 w 17"/>
                <a:gd name="T3" fmla="*/ 5 h 9"/>
                <a:gd name="T4" fmla="*/ 0 w 17"/>
                <a:gd name="T5" fmla="*/ 7 h 9"/>
                <a:gd name="T6" fmla="*/ 0 w 17"/>
                <a:gd name="T7" fmla="*/ 8 h 9"/>
                <a:gd name="T8" fmla="*/ 1 w 17"/>
                <a:gd name="T9" fmla="*/ 8 h 9"/>
                <a:gd name="T10" fmla="*/ 3 w 17"/>
                <a:gd name="T11" fmla="*/ 7 h 9"/>
                <a:gd name="T12" fmla="*/ 7 w 17"/>
                <a:gd name="T13" fmla="*/ 5 h 9"/>
                <a:gd name="T14" fmla="*/ 16 w 17"/>
                <a:gd name="T15" fmla="*/ 8 h 9"/>
                <a:gd name="T16" fmla="*/ 17 w 17"/>
                <a:gd name="T1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9">
                  <a:moveTo>
                    <a:pt x="17" y="8"/>
                  </a:moveTo>
                  <a:cubicBezTo>
                    <a:pt x="15" y="0"/>
                    <a:pt x="4" y="0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2" y="8"/>
                    <a:pt x="2" y="8"/>
                    <a:pt x="3" y="7"/>
                  </a:cubicBezTo>
                  <a:cubicBezTo>
                    <a:pt x="4" y="6"/>
                    <a:pt x="5" y="5"/>
                    <a:pt x="7" y="5"/>
                  </a:cubicBezTo>
                  <a:cubicBezTo>
                    <a:pt x="11" y="4"/>
                    <a:pt x="13" y="6"/>
                    <a:pt x="16" y="8"/>
                  </a:cubicBezTo>
                  <a:cubicBezTo>
                    <a:pt x="16" y="9"/>
                    <a:pt x="17" y="8"/>
                    <a:pt x="17" y="8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7" name="Freeform 1292">
              <a:extLst>
                <a:ext uri="{FF2B5EF4-FFF2-40B4-BE49-F238E27FC236}">
                  <a16:creationId xmlns:a16="http://schemas.microsoft.com/office/drawing/2014/main" xmlns="" id="{D487D8D2-4AA5-3C44-A5AC-0EDE22464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8337" y="10883901"/>
              <a:ext cx="85725" cy="76200"/>
            </a:xfrm>
            <a:custGeom>
              <a:avLst/>
              <a:gdLst>
                <a:gd name="T0" fmla="*/ 9 w 9"/>
                <a:gd name="T1" fmla="*/ 7 h 8"/>
                <a:gd name="T2" fmla="*/ 8 w 9"/>
                <a:gd name="T3" fmla="*/ 5 h 8"/>
                <a:gd name="T4" fmla="*/ 6 w 9"/>
                <a:gd name="T5" fmla="*/ 3 h 8"/>
                <a:gd name="T6" fmla="*/ 1 w 9"/>
                <a:gd name="T7" fmla="*/ 0 h 8"/>
                <a:gd name="T8" fmla="*/ 1 w 9"/>
                <a:gd name="T9" fmla="*/ 3 h 8"/>
                <a:gd name="T10" fmla="*/ 5 w 9"/>
                <a:gd name="T11" fmla="*/ 5 h 8"/>
                <a:gd name="T12" fmla="*/ 6 w 9"/>
                <a:gd name="T13" fmla="*/ 6 h 8"/>
                <a:gd name="T14" fmla="*/ 8 w 9"/>
                <a:gd name="T15" fmla="*/ 7 h 8"/>
                <a:gd name="T16" fmla="*/ 9 w 9"/>
                <a:gd name="T1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8">
                  <a:moveTo>
                    <a:pt x="9" y="7"/>
                  </a:moveTo>
                  <a:cubicBezTo>
                    <a:pt x="9" y="6"/>
                    <a:pt x="9" y="5"/>
                    <a:pt x="8" y="5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1"/>
                    <a:pt x="3" y="0"/>
                    <a:pt x="1" y="0"/>
                  </a:cubicBezTo>
                  <a:cubicBezTo>
                    <a:pt x="0" y="0"/>
                    <a:pt x="0" y="2"/>
                    <a:pt x="1" y="3"/>
                  </a:cubicBezTo>
                  <a:cubicBezTo>
                    <a:pt x="2" y="4"/>
                    <a:pt x="4" y="4"/>
                    <a:pt x="5" y="5"/>
                  </a:cubicBezTo>
                  <a:cubicBezTo>
                    <a:pt x="5" y="5"/>
                    <a:pt x="6" y="6"/>
                    <a:pt x="6" y="6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8"/>
                    <a:pt x="9" y="7"/>
                    <a:pt x="9" y="7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8" name="Freeform 1293">
              <a:extLst>
                <a:ext uri="{FF2B5EF4-FFF2-40B4-BE49-F238E27FC236}">
                  <a16:creationId xmlns:a16="http://schemas.microsoft.com/office/drawing/2014/main" xmlns="" id="{66CA4B12-BC54-2F45-9BF5-FA26F3DEA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8362" y="11474451"/>
              <a:ext cx="200025" cy="200025"/>
            </a:xfrm>
            <a:custGeom>
              <a:avLst/>
              <a:gdLst>
                <a:gd name="T0" fmla="*/ 20 w 21"/>
                <a:gd name="T1" fmla="*/ 13 h 21"/>
                <a:gd name="T2" fmla="*/ 11 w 21"/>
                <a:gd name="T3" fmla="*/ 1 h 21"/>
                <a:gd name="T4" fmla="*/ 1 w 21"/>
                <a:gd name="T5" fmla="*/ 9 h 21"/>
                <a:gd name="T6" fmla="*/ 9 w 21"/>
                <a:gd name="T7" fmla="*/ 20 h 21"/>
                <a:gd name="T8" fmla="*/ 20 w 21"/>
                <a:gd name="T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3"/>
                  </a:moveTo>
                  <a:cubicBezTo>
                    <a:pt x="21" y="8"/>
                    <a:pt x="17" y="1"/>
                    <a:pt x="11" y="1"/>
                  </a:cubicBezTo>
                  <a:cubicBezTo>
                    <a:pt x="7" y="0"/>
                    <a:pt x="2" y="5"/>
                    <a:pt x="1" y="9"/>
                  </a:cubicBezTo>
                  <a:cubicBezTo>
                    <a:pt x="0" y="14"/>
                    <a:pt x="4" y="19"/>
                    <a:pt x="9" y="20"/>
                  </a:cubicBezTo>
                  <a:cubicBezTo>
                    <a:pt x="13" y="21"/>
                    <a:pt x="19" y="17"/>
                    <a:pt x="20" y="13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9" name="Freeform 1294">
              <a:extLst>
                <a:ext uri="{FF2B5EF4-FFF2-40B4-BE49-F238E27FC236}">
                  <a16:creationId xmlns:a16="http://schemas.microsoft.com/office/drawing/2014/main" xmlns="" id="{C36ADFF3-EFBE-6241-9232-176B92366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9862" y="11360151"/>
              <a:ext cx="200025" cy="190500"/>
            </a:xfrm>
            <a:custGeom>
              <a:avLst/>
              <a:gdLst>
                <a:gd name="T0" fmla="*/ 18 w 21"/>
                <a:gd name="T1" fmla="*/ 16 h 20"/>
                <a:gd name="T2" fmla="*/ 17 w 21"/>
                <a:gd name="T3" fmla="*/ 3 h 20"/>
                <a:gd name="T4" fmla="*/ 3 w 21"/>
                <a:gd name="T5" fmla="*/ 3 h 20"/>
                <a:gd name="T6" fmla="*/ 4 w 21"/>
                <a:gd name="T7" fmla="*/ 17 h 20"/>
                <a:gd name="T8" fmla="*/ 17 w 21"/>
                <a:gd name="T9" fmla="*/ 17 h 20"/>
                <a:gd name="T10" fmla="*/ 18 w 21"/>
                <a:gd name="T11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0">
                  <a:moveTo>
                    <a:pt x="18" y="16"/>
                  </a:moveTo>
                  <a:cubicBezTo>
                    <a:pt x="21" y="12"/>
                    <a:pt x="20" y="6"/>
                    <a:pt x="17" y="3"/>
                  </a:cubicBezTo>
                  <a:cubicBezTo>
                    <a:pt x="13" y="0"/>
                    <a:pt x="7" y="0"/>
                    <a:pt x="3" y="3"/>
                  </a:cubicBezTo>
                  <a:cubicBezTo>
                    <a:pt x="0" y="7"/>
                    <a:pt x="0" y="13"/>
                    <a:pt x="4" y="17"/>
                  </a:cubicBezTo>
                  <a:cubicBezTo>
                    <a:pt x="7" y="20"/>
                    <a:pt x="13" y="20"/>
                    <a:pt x="17" y="17"/>
                  </a:cubicBezTo>
                  <a:cubicBezTo>
                    <a:pt x="18" y="17"/>
                    <a:pt x="17" y="17"/>
                    <a:pt x="18" y="16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970" name="กลุ่ม 281">
            <a:extLst>
              <a:ext uri="{FF2B5EF4-FFF2-40B4-BE49-F238E27FC236}">
                <a16:creationId xmlns:a16="http://schemas.microsoft.com/office/drawing/2014/main" xmlns="" id="{77D2B8DC-6210-3C43-983F-D17C8B46CD71}"/>
              </a:ext>
            </a:extLst>
          </p:cNvPr>
          <p:cNvGrpSpPr/>
          <p:nvPr/>
        </p:nvGrpSpPr>
        <p:grpSpPr>
          <a:xfrm>
            <a:off x="22294451" y="10754022"/>
            <a:ext cx="1903757" cy="2961978"/>
            <a:chOff x="12814301" y="7720013"/>
            <a:chExt cx="1219200" cy="2278063"/>
          </a:xfrm>
        </p:grpSpPr>
        <p:sp>
          <p:nvSpPr>
            <p:cNvPr id="971" name="Freeform 1106">
              <a:extLst>
                <a:ext uri="{FF2B5EF4-FFF2-40B4-BE49-F238E27FC236}">
                  <a16:creationId xmlns:a16="http://schemas.microsoft.com/office/drawing/2014/main" xmlns="" id="{D76D40CE-B3BF-B340-A7B7-A79FF9368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4301" y="7720013"/>
              <a:ext cx="1219200" cy="1668463"/>
            </a:xfrm>
            <a:custGeom>
              <a:avLst/>
              <a:gdLst>
                <a:gd name="T0" fmla="*/ 0 w 128"/>
                <a:gd name="T1" fmla="*/ 91 h 175"/>
                <a:gd name="T2" fmla="*/ 64 w 128"/>
                <a:gd name="T3" fmla="*/ 175 h 175"/>
                <a:gd name="T4" fmla="*/ 128 w 128"/>
                <a:gd name="T5" fmla="*/ 91 h 175"/>
                <a:gd name="T6" fmla="*/ 64 w 128"/>
                <a:gd name="T7" fmla="*/ 7 h 175"/>
                <a:gd name="T8" fmla="*/ 0 w 128"/>
                <a:gd name="T9" fmla="*/ 9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75">
                  <a:moveTo>
                    <a:pt x="0" y="91"/>
                  </a:moveTo>
                  <a:cubicBezTo>
                    <a:pt x="0" y="138"/>
                    <a:pt x="29" y="175"/>
                    <a:pt x="64" y="175"/>
                  </a:cubicBezTo>
                  <a:cubicBezTo>
                    <a:pt x="99" y="175"/>
                    <a:pt x="128" y="138"/>
                    <a:pt x="128" y="91"/>
                  </a:cubicBezTo>
                  <a:cubicBezTo>
                    <a:pt x="128" y="45"/>
                    <a:pt x="99" y="12"/>
                    <a:pt x="64" y="7"/>
                  </a:cubicBezTo>
                  <a:cubicBezTo>
                    <a:pt x="15" y="0"/>
                    <a:pt x="0" y="45"/>
                    <a:pt x="0" y="91"/>
                  </a:cubicBezTo>
                  <a:close/>
                </a:path>
              </a:pathLst>
            </a:custGeom>
            <a:solidFill>
              <a:srgbClr val="55A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2" name="Freeform 1107">
              <a:extLst>
                <a:ext uri="{FF2B5EF4-FFF2-40B4-BE49-F238E27FC236}">
                  <a16:creationId xmlns:a16="http://schemas.microsoft.com/office/drawing/2014/main" xmlns="" id="{D6F36436-F5C7-9D44-A3CB-03617F17C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9576" y="8224838"/>
              <a:ext cx="609600" cy="1773238"/>
            </a:xfrm>
            <a:custGeom>
              <a:avLst/>
              <a:gdLst>
                <a:gd name="T0" fmla="*/ 0 w 384"/>
                <a:gd name="T1" fmla="*/ 385 h 1117"/>
                <a:gd name="T2" fmla="*/ 180 w 384"/>
                <a:gd name="T3" fmla="*/ 487 h 1117"/>
                <a:gd name="T4" fmla="*/ 192 w 384"/>
                <a:gd name="T5" fmla="*/ 168 h 1117"/>
                <a:gd name="T6" fmla="*/ 150 w 384"/>
                <a:gd name="T7" fmla="*/ 78 h 1117"/>
                <a:gd name="T8" fmla="*/ 192 w 384"/>
                <a:gd name="T9" fmla="*/ 132 h 1117"/>
                <a:gd name="T10" fmla="*/ 198 w 384"/>
                <a:gd name="T11" fmla="*/ 0 h 1117"/>
                <a:gd name="T12" fmla="*/ 204 w 384"/>
                <a:gd name="T13" fmla="*/ 198 h 1117"/>
                <a:gd name="T14" fmla="*/ 210 w 384"/>
                <a:gd name="T15" fmla="*/ 318 h 1117"/>
                <a:gd name="T16" fmla="*/ 384 w 384"/>
                <a:gd name="T17" fmla="*/ 264 h 1117"/>
                <a:gd name="T18" fmla="*/ 210 w 384"/>
                <a:gd name="T19" fmla="*/ 361 h 1117"/>
                <a:gd name="T20" fmla="*/ 234 w 384"/>
                <a:gd name="T21" fmla="*/ 1117 h 1117"/>
                <a:gd name="T22" fmla="*/ 150 w 384"/>
                <a:gd name="T23" fmla="*/ 1117 h 1117"/>
                <a:gd name="T24" fmla="*/ 174 w 384"/>
                <a:gd name="T25" fmla="*/ 517 h 1117"/>
                <a:gd name="T26" fmla="*/ 0 w 384"/>
                <a:gd name="T27" fmla="*/ 385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4" h="1117">
                  <a:moveTo>
                    <a:pt x="0" y="385"/>
                  </a:moveTo>
                  <a:lnTo>
                    <a:pt x="180" y="487"/>
                  </a:lnTo>
                  <a:lnTo>
                    <a:pt x="192" y="168"/>
                  </a:lnTo>
                  <a:lnTo>
                    <a:pt x="150" y="78"/>
                  </a:lnTo>
                  <a:lnTo>
                    <a:pt x="192" y="132"/>
                  </a:lnTo>
                  <a:lnTo>
                    <a:pt x="198" y="0"/>
                  </a:lnTo>
                  <a:lnTo>
                    <a:pt x="204" y="198"/>
                  </a:lnTo>
                  <a:lnTo>
                    <a:pt x="210" y="318"/>
                  </a:lnTo>
                  <a:lnTo>
                    <a:pt x="384" y="264"/>
                  </a:lnTo>
                  <a:lnTo>
                    <a:pt x="210" y="361"/>
                  </a:lnTo>
                  <a:lnTo>
                    <a:pt x="234" y="1117"/>
                  </a:lnTo>
                  <a:lnTo>
                    <a:pt x="150" y="1117"/>
                  </a:lnTo>
                  <a:lnTo>
                    <a:pt x="174" y="517"/>
                  </a:lnTo>
                  <a:lnTo>
                    <a:pt x="0" y="385"/>
                  </a:lnTo>
                  <a:close/>
                </a:path>
              </a:pathLst>
            </a:custGeom>
            <a:solidFill>
              <a:srgbClr val="874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973" name="กลุ่ม 355">
            <a:extLst>
              <a:ext uri="{FF2B5EF4-FFF2-40B4-BE49-F238E27FC236}">
                <a16:creationId xmlns:a16="http://schemas.microsoft.com/office/drawing/2014/main" xmlns="" id="{A99021CA-D662-1E40-9300-BC8EF3A28281}"/>
              </a:ext>
            </a:extLst>
          </p:cNvPr>
          <p:cNvGrpSpPr/>
          <p:nvPr/>
        </p:nvGrpSpPr>
        <p:grpSpPr>
          <a:xfrm>
            <a:off x="15537697" y="12166746"/>
            <a:ext cx="3771900" cy="1600200"/>
            <a:chOff x="6229350" y="4205480"/>
            <a:chExt cx="2697163" cy="1296988"/>
          </a:xfrm>
        </p:grpSpPr>
        <p:sp>
          <p:nvSpPr>
            <p:cNvPr id="974" name="Freeform 660">
              <a:extLst>
                <a:ext uri="{FF2B5EF4-FFF2-40B4-BE49-F238E27FC236}">
                  <a16:creationId xmlns:a16="http://schemas.microsoft.com/office/drawing/2014/main" xmlns="" id="{3CE5CC4F-5DFA-C046-8172-67C759BC4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5100" y="5005580"/>
              <a:ext cx="542925" cy="304800"/>
            </a:xfrm>
            <a:custGeom>
              <a:avLst/>
              <a:gdLst>
                <a:gd name="T0" fmla="*/ 0 w 57"/>
                <a:gd name="T1" fmla="*/ 32 h 32"/>
                <a:gd name="T2" fmla="*/ 57 w 57"/>
                <a:gd name="T3" fmla="*/ 32 h 32"/>
                <a:gd name="T4" fmla="*/ 36 w 57"/>
                <a:gd name="T5" fmla="*/ 2 h 32"/>
                <a:gd name="T6" fmla="*/ 5 w 57"/>
                <a:gd name="T7" fmla="*/ 14 h 32"/>
                <a:gd name="T8" fmla="*/ 0 w 57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2">
                  <a:moveTo>
                    <a:pt x="0" y="32"/>
                  </a:moveTo>
                  <a:cubicBezTo>
                    <a:pt x="57" y="32"/>
                    <a:pt x="57" y="32"/>
                    <a:pt x="57" y="32"/>
                  </a:cubicBezTo>
                  <a:cubicBezTo>
                    <a:pt x="57" y="32"/>
                    <a:pt x="54" y="4"/>
                    <a:pt x="36" y="2"/>
                  </a:cubicBezTo>
                  <a:cubicBezTo>
                    <a:pt x="19" y="0"/>
                    <a:pt x="9" y="6"/>
                    <a:pt x="5" y="14"/>
                  </a:cubicBezTo>
                  <a:cubicBezTo>
                    <a:pt x="2" y="21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CE6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5" name="Freeform 661">
              <a:extLst>
                <a:ext uri="{FF2B5EF4-FFF2-40B4-BE49-F238E27FC236}">
                  <a16:creationId xmlns:a16="http://schemas.microsoft.com/office/drawing/2014/main" xmlns="" id="{0C5492AC-E4B1-3B46-81A9-F213EA9A95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7363" y="5005580"/>
              <a:ext cx="542925" cy="304800"/>
            </a:xfrm>
            <a:custGeom>
              <a:avLst/>
              <a:gdLst>
                <a:gd name="T0" fmla="*/ 0 w 57"/>
                <a:gd name="T1" fmla="*/ 32 h 32"/>
                <a:gd name="T2" fmla="*/ 57 w 57"/>
                <a:gd name="T3" fmla="*/ 32 h 32"/>
                <a:gd name="T4" fmla="*/ 36 w 57"/>
                <a:gd name="T5" fmla="*/ 2 h 32"/>
                <a:gd name="T6" fmla="*/ 5 w 57"/>
                <a:gd name="T7" fmla="*/ 14 h 32"/>
                <a:gd name="T8" fmla="*/ 0 w 57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2">
                  <a:moveTo>
                    <a:pt x="0" y="32"/>
                  </a:moveTo>
                  <a:cubicBezTo>
                    <a:pt x="57" y="32"/>
                    <a:pt x="57" y="32"/>
                    <a:pt x="57" y="32"/>
                  </a:cubicBezTo>
                  <a:cubicBezTo>
                    <a:pt x="57" y="32"/>
                    <a:pt x="53" y="4"/>
                    <a:pt x="36" y="2"/>
                  </a:cubicBezTo>
                  <a:cubicBezTo>
                    <a:pt x="19" y="0"/>
                    <a:pt x="9" y="6"/>
                    <a:pt x="5" y="14"/>
                  </a:cubicBezTo>
                  <a:cubicBezTo>
                    <a:pt x="2" y="21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CE6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6" name="Freeform 662">
              <a:extLst>
                <a:ext uri="{FF2B5EF4-FFF2-40B4-BE49-F238E27FC236}">
                  <a16:creationId xmlns:a16="http://schemas.microsoft.com/office/drawing/2014/main" xmlns="" id="{CFD9954E-DA19-ED4D-ADE5-5A80A55A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0" y="4748405"/>
              <a:ext cx="66675" cy="142875"/>
            </a:xfrm>
            <a:custGeom>
              <a:avLst/>
              <a:gdLst>
                <a:gd name="T0" fmla="*/ 7 w 7"/>
                <a:gd name="T1" fmla="*/ 15 h 15"/>
                <a:gd name="T2" fmla="*/ 0 w 7"/>
                <a:gd name="T3" fmla="*/ 7 h 15"/>
                <a:gd name="T4" fmla="*/ 2 w 7"/>
                <a:gd name="T5" fmla="*/ 3 h 15"/>
                <a:gd name="T6" fmla="*/ 7 w 7"/>
                <a:gd name="T7" fmla="*/ 1 h 15"/>
                <a:gd name="T8" fmla="*/ 7 w 7"/>
                <a:gd name="T9" fmla="*/ 10 h 15"/>
                <a:gd name="T10" fmla="*/ 7 w 7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5">
                  <a:moveTo>
                    <a:pt x="7" y="15"/>
                  </a:moveTo>
                  <a:cubicBezTo>
                    <a:pt x="2" y="14"/>
                    <a:pt x="0" y="10"/>
                    <a:pt x="0" y="7"/>
                  </a:cubicBezTo>
                  <a:cubicBezTo>
                    <a:pt x="0" y="5"/>
                    <a:pt x="1" y="4"/>
                    <a:pt x="2" y="3"/>
                  </a:cubicBezTo>
                  <a:cubicBezTo>
                    <a:pt x="4" y="0"/>
                    <a:pt x="7" y="1"/>
                    <a:pt x="7" y="1"/>
                  </a:cubicBezTo>
                  <a:cubicBezTo>
                    <a:pt x="7" y="1"/>
                    <a:pt x="7" y="3"/>
                    <a:pt x="7" y="10"/>
                  </a:cubicBezTo>
                  <a:cubicBezTo>
                    <a:pt x="7" y="11"/>
                    <a:pt x="7" y="13"/>
                    <a:pt x="7" y="15"/>
                  </a:cubicBezTo>
                  <a:close/>
                </a:path>
              </a:pathLst>
            </a:custGeom>
            <a:solidFill>
              <a:srgbClr val="E4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7" name="Freeform 663">
              <a:extLst>
                <a:ext uri="{FF2B5EF4-FFF2-40B4-BE49-F238E27FC236}">
                  <a16:creationId xmlns:a16="http://schemas.microsoft.com/office/drawing/2014/main" xmlns="" id="{F66A5E53-2290-3641-97B0-4AADAAB4E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400" y="4757930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0 w 5"/>
                <a:gd name="T3" fmla="*/ 5 h 6"/>
                <a:gd name="T4" fmla="*/ 0 w 5"/>
                <a:gd name="T5" fmla="*/ 4 h 6"/>
                <a:gd name="T6" fmla="*/ 1 w 5"/>
                <a:gd name="T7" fmla="*/ 2 h 6"/>
                <a:gd name="T8" fmla="*/ 5 w 5"/>
                <a:gd name="T9" fmla="*/ 2 h 6"/>
                <a:gd name="T10" fmla="*/ 4 w 5"/>
                <a:gd name="T11" fmla="*/ 3 h 6"/>
                <a:gd name="T12" fmla="*/ 3 w 5"/>
                <a:gd name="T13" fmla="*/ 3 h 6"/>
                <a:gd name="T14" fmla="*/ 1 w 5"/>
                <a:gd name="T15" fmla="*/ 5 h 6"/>
                <a:gd name="T16" fmla="*/ 0 w 5"/>
                <a:gd name="T17" fmla="*/ 6 h 6"/>
                <a:gd name="T18" fmla="*/ 0 w 5"/>
                <a:gd name="T1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1" y="2"/>
                    <a:pt x="1" y="2"/>
                  </a:cubicBezTo>
                  <a:cubicBezTo>
                    <a:pt x="2" y="1"/>
                    <a:pt x="5" y="0"/>
                    <a:pt x="5" y="2"/>
                  </a:cubicBezTo>
                  <a:cubicBezTo>
                    <a:pt x="5" y="2"/>
                    <a:pt x="5" y="2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1" y="5"/>
                    <a:pt x="1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lose/>
                </a:path>
              </a:pathLst>
            </a:custGeom>
            <a:solidFill>
              <a:srgbClr val="ED6A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8" name="Freeform 664">
              <a:extLst>
                <a:ext uri="{FF2B5EF4-FFF2-40B4-BE49-F238E27FC236}">
                  <a16:creationId xmlns:a16="http://schemas.microsoft.com/office/drawing/2014/main" xmlns="" id="{42798AA6-BD94-9C4E-A61E-2F6E36227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0" y="4815080"/>
              <a:ext cx="66675" cy="76200"/>
            </a:xfrm>
            <a:custGeom>
              <a:avLst/>
              <a:gdLst>
                <a:gd name="T0" fmla="*/ 7 w 7"/>
                <a:gd name="T1" fmla="*/ 8 h 8"/>
                <a:gd name="T2" fmla="*/ 0 w 7"/>
                <a:gd name="T3" fmla="*/ 0 h 8"/>
                <a:gd name="T4" fmla="*/ 4 w 7"/>
                <a:gd name="T5" fmla="*/ 3 h 8"/>
                <a:gd name="T6" fmla="*/ 7 w 7"/>
                <a:gd name="T7" fmla="*/ 3 h 8"/>
                <a:gd name="T8" fmla="*/ 7 w 7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7" y="8"/>
                  </a:moveTo>
                  <a:cubicBezTo>
                    <a:pt x="2" y="7"/>
                    <a:pt x="0" y="3"/>
                    <a:pt x="0" y="0"/>
                  </a:cubicBezTo>
                  <a:cubicBezTo>
                    <a:pt x="1" y="1"/>
                    <a:pt x="2" y="3"/>
                    <a:pt x="4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7" y="4"/>
                    <a:pt x="7" y="6"/>
                    <a:pt x="7" y="8"/>
                  </a:cubicBezTo>
                  <a:close/>
                </a:path>
              </a:pathLst>
            </a:custGeom>
            <a:solidFill>
              <a:srgbClr val="A1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9" name="Freeform 665">
              <a:extLst>
                <a:ext uri="{FF2B5EF4-FFF2-40B4-BE49-F238E27FC236}">
                  <a16:creationId xmlns:a16="http://schemas.microsoft.com/office/drawing/2014/main" xmlns="" id="{88E88D35-32F0-7840-A609-B40E22C68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6975" y="4729355"/>
              <a:ext cx="47625" cy="180975"/>
            </a:xfrm>
            <a:custGeom>
              <a:avLst/>
              <a:gdLst>
                <a:gd name="T0" fmla="*/ 4 w 5"/>
                <a:gd name="T1" fmla="*/ 0 h 19"/>
                <a:gd name="T2" fmla="*/ 2 w 5"/>
                <a:gd name="T3" fmla="*/ 0 h 19"/>
                <a:gd name="T4" fmla="*/ 0 w 5"/>
                <a:gd name="T5" fmla="*/ 2 h 19"/>
                <a:gd name="T6" fmla="*/ 0 w 5"/>
                <a:gd name="T7" fmla="*/ 17 h 19"/>
                <a:gd name="T8" fmla="*/ 2 w 5"/>
                <a:gd name="T9" fmla="*/ 19 h 19"/>
                <a:gd name="T10" fmla="*/ 4 w 5"/>
                <a:gd name="T11" fmla="*/ 19 h 19"/>
                <a:gd name="T12" fmla="*/ 5 w 5"/>
                <a:gd name="T13" fmla="*/ 0 h 19"/>
                <a:gd name="T14" fmla="*/ 4 w 5"/>
                <a:gd name="T1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9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483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0" name="Freeform 666">
              <a:extLst>
                <a:ext uri="{FF2B5EF4-FFF2-40B4-BE49-F238E27FC236}">
                  <a16:creationId xmlns:a16="http://schemas.microsoft.com/office/drawing/2014/main" xmlns="" id="{15772064-BA77-C446-B502-A8938CE9F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0788" y="4986530"/>
              <a:ext cx="85725" cy="142875"/>
            </a:xfrm>
            <a:custGeom>
              <a:avLst/>
              <a:gdLst>
                <a:gd name="T0" fmla="*/ 0 w 9"/>
                <a:gd name="T1" fmla="*/ 0 h 15"/>
                <a:gd name="T2" fmla="*/ 7 w 9"/>
                <a:gd name="T3" fmla="*/ 5 h 15"/>
                <a:gd name="T4" fmla="*/ 1 w 9"/>
                <a:gd name="T5" fmla="*/ 15 h 15"/>
                <a:gd name="T6" fmla="*/ 0 w 9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5">
                  <a:moveTo>
                    <a:pt x="0" y="0"/>
                  </a:moveTo>
                  <a:cubicBezTo>
                    <a:pt x="0" y="0"/>
                    <a:pt x="5" y="0"/>
                    <a:pt x="7" y="5"/>
                  </a:cubicBezTo>
                  <a:cubicBezTo>
                    <a:pt x="9" y="11"/>
                    <a:pt x="1" y="15"/>
                    <a:pt x="1" y="1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1" name="Freeform 667">
              <a:extLst>
                <a:ext uri="{FF2B5EF4-FFF2-40B4-BE49-F238E27FC236}">
                  <a16:creationId xmlns:a16="http://schemas.microsoft.com/office/drawing/2014/main" xmlns="" id="{233729FC-A2BC-6D43-9870-5FAA40D623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2688" y="4948430"/>
              <a:ext cx="85725" cy="228600"/>
            </a:xfrm>
            <a:custGeom>
              <a:avLst/>
              <a:gdLst>
                <a:gd name="T0" fmla="*/ 0 w 9"/>
                <a:gd name="T1" fmla="*/ 0 h 24"/>
                <a:gd name="T2" fmla="*/ 6 w 9"/>
                <a:gd name="T3" fmla="*/ 2 h 24"/>
                <a:gd name="T4" fmla="*/ 8 w 9"/>
                <a:gd name="T5" fmla="*/ 20 h 24"/>
                <a:gd name="T6" fmla="*/ 0 w 9"/>
                <a:gd name="T7" fmla="*/ 24 h 24"/>
                <a:gd name="T8" fmla="*/ 0 w 9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4">
                  <a:moveTo>
                    <a:pt x="0" y="0"/>
                  </a:moveTo>
                  <a:cubicBezTo>
                    <a:pt x="0" y="0"/>
                    <a:pt x="5" y="0"/>
                    <a:pt x="6" y="2"/>
                  </a:cubicBezTo>
                  <a:cubicBezTo>
                    <a:pt x="7" y="4"/>
                    <a:pt x="9" y="19"/>
                    <a:pt x="8" y="20"/>
                  </a:cubicBezTo>
                  <a:cubicBezTo>
                    <a:pt x="7" y="22"/>
                    <a:pt x="0" y="24"/>
                    <a:pt x="0" y="2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83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2" name="Freeform 668">
              <a:extLst>
                <a:ext uri="{FF2B5EF4-FFF2-40B4-BE49-F238E27FC236}">
                  <a16:creationId xmlns:a16="http://schemas.microsoft.com/office/drawing/2014/main" xmlns="" id="{DA858ABC-EA46-8145-93F7-24F9EA080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075" y="4205480"/>
              <a:ext cx="2468563" cy="1152525"/>
            </a:xfrm>
            <a:custGeom>
              <a:avLst/>
              <a:gdLst>
                <a:gd name="T0" fmla="*/ 205 w 259"/>
                <a:gd name="T1" fmla="*/ 89 h 121"/>
                <a:gd name="T2" fmla="*/ 73 w 259"/>
                <a:gd name="T3" fmla="*/ 119 h 121"/>
                <a:gd name="T4" fmla="*/ 72 w 259"/>
                <a:gd name="T5" fmla="*/ 110 h 121"/>
                <a:gd name="T6" fmla="*/ 28 w 259"/>
                <a:gd name="T7" fmla="*/ 121 h 121"/>
                <a:gd name="T8" fmla="*/ 27 w 259"/>
                <a:gd name="T9" fmla="*/ 121 h 121"/>
                <a:gd name="T10" fmla="*/ 27 w 259"/>
                <a:gd name="T11" fmla="*/ 121 h 121"/>
                <a:gd name="T12" fmla="*/ 27 w 259"/>
                <a:gd name="T13" fmla="*/ 121 h 121"/>
                <a:gd name="T14" fmla="*/ 26 w 259"/>
                <a:gd name="T15" fmla="*/ 121 h 121"/>
                <a:gd name="T16" fmla="*/ 25 w 259"/>
                <a:gd name="T17" fmla="*/ 121 h 121"/>
                <a:gd name="T18" fmla="*/ 23 w 259"/>
                <a:gd name="T19" fmla="*/ 121 h 121"/>
                <a:gd name="T20" fmla="*/ 23 w 259"/>
                <a:gd name="T21" fmla="*/ 120 h 121"/>
                <a:gd name="T22" fmla="*/ 22 w 259"/>
                <a:gd name="T23" fmla="*/ 120 h 121"/>
                <a:gd name="T24" fmla="*/ 20 w 259"/>
                <a:gd name="T25" fmla="*/ 120 h 121"/>
                <a:gd name="T26" fmla="*/ 18 w 259"/>
                <a:gd name="T27" fmla="*/ 120 h 121"/>
                <a:gd name="T28" fmla="*/ 17 w 259"/>
                <a:gd name="T29" fmla="*/ 120 h 121"/>
                <a:gd name="T30" fmla="*/ 13 w 259"/>
                <a:gd name="T31" fmla="*/ 120 h 121"/>
                <a:gd name="T32" fmla="*/ 10 w 259"/>
                <a:gd name="T33" fmla="*/ 120 h 121"/>
                <a:gd name="T34" fmla="*/ 9 w 259"/>
                <a:gd name="T35" fmla="*/ 120 h 121"/>
                <a:gd name="T36" fmla="*/ 1 w 259"/>
                <a:gd name="T37" fmla="*/ 120 h 121"/>
                <a:gd name="T38" fmla="*/ 0 w 259"/>
                <a:gd name="T39" fmla="*/ 49 h 121"/>
                <a:gd name="T40" fmla="*/ 0 w 259"/>
                <a:gd name="T41" fmla="*/ 46 h 121"/>
                <a:gd name="T42" fmla="*/ 0 w 259"/>
                <a:gd name="T43" fmla="*/ 41 h 121"/>
                <a:gd name="T44" fmla="*/ 0 w 259"/>
                <a:gd name="T45" fmla="*/ 35 h 121"/>
                <a:gd name="T46" fmla="*/ 0 w 259"/>
                <a:gd name="T47" fmla="*/ 28 h 121"/>
                <a:gd name="T48" fmla="*/ 0 w 259"/>
                <a:gd name="T49" fmla="*/ 26 h 121"/>
                <a:gd name="T50" fmla="*/ 0 w 259"/>
                <a:gd name="T51" fmla="*/ 24 h 121"/>
                <a:gd name="T52" fmla="*/ 0 w 259"/>
                <a:gd name="T53" fmla="*/ 20 h 121"/>
                <a:gd name="T54" fmla="*/ 0 w 259"/>
                <a:gd name="T55" fmla="*/ 18 h 121"/>
                <a:gd name="T56" fmla="*/ 0 w 259"/>
                <a:gd name="T57" fmla="*/ 17 h 121"/>
                <a:gd name="T58" fmla="*/ 0 w 259"/>
                <a:gd name="T59" fmla="*/ 15 h 121"/>
                <a:gd name="T60" fmla="*/ 0 w 259"/>
                <a:gd name="T61" fmla="*/ 13 h 121"/>
                <a:gd name="T62" fmla="*/ 0 w 259"/>
                <a:gd name="T63" fmla="*/ 11 h 121"/>
                <a:gd name="T64" fmla="*/ 0 w 259"/>
                <a:gd name="T65" fmla="*/ 10 h 121"/>
                <a:gd name="T66" fmla="*/ 0 w 259"/>
                <a:gd name="T67" fmla="*/ 8 h 121"/>
                <a:gd name="T68" fmla="*/ 0 w 259"/>
                <a:gd name="T69" fmla="*/ 6 h 121"/>
                <a:gd name="T70" fmla="*/ 0 w 259"/>
                <a:gd name="T71" fmla="*/ 5 h 121"/>
                <a:gd name="T72" fmla="*/ 1 w 259"/>
                <a:gd name="T73" fmla="*/ 4 h 121"/>
                <a:gd name="T74" fmla="*/ 1 w 259"/>
                <a:gd name="T75" fmla="*/ 3 h 121"/>
                <a:gd name="T76" fmla="*/ 1 w 259"/>
                <a:gd name="T77" fmla="*/ 3 h 121"/>
                <a:gd name="T78" fmla="*/ 1 w 259"/>
                <a:gd name="T79" fmla="*/ 3 h 121"/>
                <a:gd name="T80" fmla="*/ 1 w 259"/>
                <a:gd name="T81" fmla="*/ 2 h 121"/>
                <a:gd name="T82" fmla="*/ 1 w 259"/>
                <a:gd name="T83" fmla="*/ 2 h 121"/>
                <a:gd name="T84" fmla="*/ 2 w 259"/>
                <a:gd name="T85" fmla="*/ 2 h 121"/>
                <a:gd name="T86" fmla="*/ 2 w 259"/>
                <a:gd name="T87" fmla="*/ 2 h 121"/>
                <a:gd name="T88" fmla="*/ 209 w 259"/>
                <a:gd name="T89" fmla="*/ 7 h 121"/>
                <a:gd name="T90" fmla="*/ 210 w 259"/>
                <a:gd name="T91" fmla="*/ 13 h 121"/>
                <a:gd name="T92" fmla="*/ 210 w 259"/>
                <a:gd name="T93" fmla="*/ 15 h 121"/>
                <a:gd name="T94" fmla="*/ 210 w 259"/>
                <a:gd name="T95" fmla="*/ 19 h 121"/>
                <a:gd name="T96" fmla="*/ 210 w 259"/>
                <a:gd name="T97" fmla="*/ 21 h 121"/>
                <a:gd name="T98" fmla="*/ 210 w 259"/>
                <a:gd name="T99" fmla="*/ 25 h 121"/>
                <a:gd name="T100" fmla="*/ 210 w 259"/>
                <a:gd name="T101" fmla="*/ 28 h 121"/>
                <a:gd name="T102" fmla="*/ 211 w 259"/>
                <a:gd name="T103" fmla="*/ 35 h 121"/>
                <a:gd name="T104" fmla="*/ 211 w 259"/>
                <a:gd name="T105" fmla="*/ 38 h 121"/>
                <a:gd name="T106" fmla="*/ 211 w 259"/>
                <a:gd name="T107" fmla="*/ 40 h 121"/>
                <a:gd name="T108" fmla="*/ 211 w 259"/>
                <a:gd name="T109" fmla="*/ 43 h 121"/>
                <a:gd name="T110" fmla="*/ 211 w 259"/>
                <a:gd name="T111" fmla="*/ 44 h 121"/>
                <a:gd name="T112" fmla="*/ 211 w 259"/>
                <a:gd name="T113" fmla="*/ 48 h 121"/>
                <a:gd name="T114" fmla="*/ 211 w 259"/>
                <a:gd name="T115" fmla="*/ 50 h 121"/>
                <a:gd name="T116" fmla="*/ 211 w 259"/>
                <a:gd name="T117" fmla="*/ 51 h 121"/>
                <a:gd name="T118" fmla="*/ 211 w 259"/>
                <a:gd name="T119" fmla="*/ 52 h 121"/>
                <a:gd name="T120" fmla="*/ 257 w 259"/>
                <a:gd name="T121" fmla="*/ 61 h 121"/>
                <a:gd name="T122" fmla="*/ 258 w 259"/>
                <a:gd name="T123" fmla="*/ 7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9" h="121">
                  <a:moveTo>
                    <a:pt x="258" y="120"/>
                  </a:moveTo>
                  <a:cubicBezTo>
                    <a:pt x="258" y="120"/>
                    <a:pt x="258" y="120"/>
                    <a:pt x="239" y="120"/>
                  </a:cubicBezTo>
                  <a:cubicBezTo>
                    <a:pt x="239" y="111"/>
                    <a:pt x="236" y="99"/>
                    <a:pt x="230" y="94"/>
                  </a:cubicBezTo>
                  <a:cubicBezTo>
                    <a:pt x="225" y="89"/>
                    <a:pt x="217" y="84"/>
                    <a:pt x="205" y="89"/>
                  </a:cubicBezTo>
                  <a:cubicBezTo>
                    <a:pt x="194" y="95"/>
                    <a:pt x="191" y="119"/>
                    <a:pt x="191" y="119"/>
                  </a:cubicBezTo>
                  <a:cubicBezTo>
                    <a:pt x="191" y="119"/>
                    <a:pt x="138" y="119"/>
                    <a:pt x="91" y="119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2" y="115"/>
                    <a:pt x="72" y="112"/>
                    <a:pt x="72" y="110"/>
                  </a:cubicBezTo>
                  <a:cubicBezTo>
                    <a:pt x="70" y="103"/>
                    <a:pt x="68" y="98"/>
                    <a:pt x="65" y="94"/>
                  </a:cubicBezTo>
                  <a:cubicBezTo>
                    <a:pt x="54" y="82"/>
                    <a:pt x="36" y="89"/>
                    <a:pt x="33" y="96"/>
                  </a:cubicBezTo>
                  <a:cubicBezTo>
                    <a:pt x="26" y="103"/>
                    <a:pt x="28" y="121"/>
                    <a:pt x="28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26" y="121"/>
                    <a:pt x="26" y="121"/>
                    <a:pt x="26" y="121"/>
                  </a:cubicBezTo>
                  <a:cubicBezTo>
                    <a:pt x="26" y="121"/>
                    <a:pt x="26" y="121"/>
                    <a:pt x="26" y="121"/>
                  </a:cubicBezTo>
                  <a:cubicBezTo>
                    <a:pt x="25" y="121"/>
                    <a:pt x="25" y="121"/>
                    <a:pt x="25" y="121"/>
                  </a:cubicBezTo>
                  <a:cubicBezTo>
                    <a:pt x="25" y="121"/>
                    <a:pt x="25" y="121"/>
                    <a:pt x="25" y="121"/>
                  </a:cubicBezTo>
                  <a:cubicBezTo>
                    <a:pt x="25" y="121"/>
                    <a:pt x="25" y="121"/>
                    <a:pt x="25" y="121"/>
                  </a:cubicBezTo>
                  <a:cubicBezTo>
                    <a:pt x="25" y="121"/>
                    <a:pt x="24" y="121"/>
                    <a:pt x="24" y="121"/>
                  </a:cubicBezTo>
                  <a:cubicBezTo>
                    <a:pt x="24" y="121"/>
                    <a:pt x="24" y="121"/>
                    <a:pt x="24" y="121"/>
                  </a:cubicBezTo>
                  <a:cubicBezTo>
                    <a:pt x="24" y="121"/>
                    <a:pt x="24" y="121"/>
                    <a:pt x="24" y="121"/>
                  </a:cubicBezTo>
                  <a:cubicBezTo>
                    <a:pt x="23" y="121"/>
                    <a:pt x="23" y="121"/>
                    <a:pt x="23" y="121"/>
                  </a:cubicBezTo>
                  <a:cubicBezTo>
                    <a:pt x="23" y="121"/>
                    <a:pt x="23" y="121"/>
                    <a:pt x="23" y="121"/>
                  </a:cubicBezTo>
                  <a:cubicBezTo>
                    <a:pt x="23" y="120"/>
                    <a:pt x="23" y="120"/>
                    <a:pt x="23" y="120"/>
                  </a:cubicBezTo>
                  <a:cubicBezTo>
                    <a:pt x="23" y="120"/>
                    <a:pt x="23" y="120"/>
                    <a:pt x="23" y="120"/>
                  </a:cubicBezTo>
                  <a:cubicBezTo>
                    <a:pt x="23" y="120"/>
                    <a:pt x="23" y="120"/>
                    <a:pt x="23" y="120"/>
                  </a:cubicBezTo>
                  <a:cubicBezTo>
                    <a:pt x="23" y="120"/>
                    <a:pt x="23" y="120"/>
                    <a:pt x="22" y="120"/>
                  </a:cubicBezTo>
                  <a:cubicBezTo>
                    <a:pt x="22" y="120"/>
                    <a:pt x="22" y="120"/>
                    <a:pt x="22" y="120"/>
                  </a:cubicBezTo>
                  <a:cubicBezTo>
                    <a:pt x="22" y="120"/>
                    <a:pt x="22" y="120"/>
                    <a:pt x="22" y="120"/>
                  </a:cubicBezTo>
                  <a:cubicBezTo>
                    <a:pt x="22" y="120"/>
                    <a:pt x="22" y="120"/>
                    <a:pt x="22" y="120"/>
                  </a:cubicBezTo>
                  <a:cubicBezTo>
                    <a:pt x="22" y="120"/>
                    <a:pt x="22" y="120"/>
                    <a:pt x="22" y="120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20" y="120"/>
                    <a:pt x="20" y="120"/>
                    <a:pt x="20" y="120"/>
                  </a:cubicBezTo>
                  <a:cubicBezTo>
                    <a:pt x="20" y="120"/>
                    <a:pt x="20" y="120"/>
                    <a:pt x="20" y="120"/>
                  </a:cubicBezTo>
                  <a:cubicBezTo>
                    <a:pt x="20" y="120"/>
                    <a:pt x="19" y="120"/>
                    <a:pt x="19" y="120"/>
                  </a:cubicBezTo>
                  <a:cubicBezTo>
                    <a:pt x="19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18" y="120"/>
                    <a:pt x="18" y="120"/>
                    <a:pt x="17" y="120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6" y="120"/>
                    <a:pt x="16" y="120"/>
                    <a:pt x="15" y="120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5" y="120"/>
                    <a:pt x="15" y="120"/>
                    <a:pt x="14" y="120"/>
                  </a:cubicBezTo>
                  <a:cubicBezTo>
                    <a:pt x="14" y="120"/>
                    <a:pt x="14" y="120"/>
                    <a:pt x="13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2" y="120"/>
                    <a:pt x="12" y="120"/>
                    <a:pt x="11" y="120"/>
                  </a:cubicBezTo>
                  <a:cubicBezTo>
                    <a:pt x="11" y="120"/>
                    <a:pt x="10" y="120"/>
                    <a:pt x="10" y="120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7" y="120"/>
                    <a:pt x="5" y="120"/>
                    <a:pt x="4" y="120"/>
                  </a:cubicBezTo>
                  <a:cubicBezTo>
                    <a:pt x="3" y="120"/>
                    <a:pt x="2" y="120"/>
                    <a:pt x="1" y="120"/>
                  </a:cubicBezTo>
                  <a:cubicBezTo>
                    <a:pt x="0" y="119"/>
                    <a:pt x="0" y="112"/>
                    <a:pt x="0" y="103"/>
                  </a:cubicBezTo>
                  <a:cubicBezTo>
                    <a:pt x="0" y="90"/>
                    <a:pt x="0" y="72"/>
                    <a:pt x="0" y="55"/>
                  </a:cubicBezTo>
                  <a:cubicBezTo>
                    <a:pt x="0" y="53"/>
                    <a:pt x="0" y="52"/>
                    <a:pt x="0" y="50"/>
                  </a:cubicBezTo>
                  <a:cubicBezTo>
                    <a:pt x="0" y="50"/>
                    <a:pt x="0" y="50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7"/>
                    <a:pt x="0" y="47"/>
                    <a:pt x="0" y="46"/>
                  </a:cubicBezTo>
                  <a:cubicBezTo>
                    <a:pt x="0" y="46"/>
                    <a:pt x="0" y="45"/>
                    <a:pt x="0" y="45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42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9"/>
                    <a:pt x="0" y="39"/>
                    <a:pt x="0" y="38"/>
                  </a:cubicBezTo>
                  <a:cubicBezTo>
                    <a:pt x="0" y="38"/>
                    <a:pt x="0" y="37"/>
                    <a:pt x="0" y="37"/>
                  </a:cubicBezTo>
                  <a:cubicBezTo>
                    <a:pt x="0" y="36"/>
                    <a:pt x="0" y="36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0" y="32"/>
                    <a:pt x="0" y="31"/>
                    <a:pt x="0" y="3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0"/>
                  </a:cubicBezTo>
                  <a:cubicBezTo>
                    <a:pt x="0" y="20"/>
                    <a:pt x="0" y="19"/>
                    <a:pt x="0" y="19"/>
                  </a:cubicBezTo>
                  <a:cubicBezTo>
                    <a:pt x="0" y="19"/>
                    <a:pt x="0" y="19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6"/>
                    <a:pt x="0" y="16"/>
                  </a:cubicBezTo>
                  <a:cubicBezTo>
                    <a:pt x="0" y="16"/>
                    <a:pt x="0" y="16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0"/>
                    <a:pt x="204" y="0"/>
                    <a:pt x="208" y="3"/>
                  </a:cubicBezTo>
                  <a:cubicBezTo>
                    <a:pt x="208" y="3"/>
                    <a:pt x="209" y="5"/>
                    <a:pt x="209" y="7"/>
                  </a:cubicBezTo>
                  <a:cubicBezTo>
                    <a:pt x="209" y="8"/>
                    <a:pt x="209" y="9"/>
                    <a:pt x="209" y="11"/>
                  </a:cubicBezTo>
                  <a:cubicBezTo>
                    <a:pt x="210" y="11"/>
                    <a:pt x="210" y="12"/>
                    <a:pt x="210" y="12"/>
                  </a:cubicBezTo>
                  <a:cubicBezTo>
                    <a:pt x="210" y="12"/>
                    <a:pt x="210" y="12"/>
                    <a:pt x="210" y="12"/>
                  </a:cubicBezTo>
                  <a:cubicBezTo>
                    <a:pt x="210" y="13"/>
                    <a:pt x="210" y="13"/>
                    <a:pt x="210" y="13"/>
                  </a:cubicBezTo>
                  <a:cubicBezTo>
                    <a:pt x="210" y="13"/>
                    <a:pt x="210" y="14"/>
                    <a:pt x="210" y="14"/>
                  </a:cubicBezTo>
                  <a:cubicBezTo>
                    <a:pt x="210" y="14"/>
                    <a:pt x="210" y="14"/>
                    <a:pt x="210" y="14"/>
                  </a:cubicBezTo>
                  <a:cubicBezTo>
                    <a:pt x="210" y="15"/>
                    <a:pt x="210" y="15"/>
                    <a:pt x="210" y="15"/>
                  </a:cubicBezTo>
                  <a:cubicBezTo>
                    <a:pt x="210" y="15"/>
                    <a:pt x="210" y="15"/>
                    <a:pt x="210" y="15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10" y="16"/>
                    <a:pt x="210" y="16"/>
                    <a:pt x="210" y="17"/>
                  </a:cubicBezTo>
                  <a:cubicBezTo>
                    <a:pt x="210" y="17"/>
                    <a:pt x="210" y="17"/>
                    <a:pt x="210" y="17"/>
                  </a:cubicBezTo>
                  <a:cubicBezTo>
                    <a:pt x="210" y="18"/>
                    <a:pt x="210" y="18"/>
                    <a:pt x="210" y="19"/>
                  </a:cubicBezTo>
                  <a:cubicBezTo>
                    <a:pt x="210" y="19"/>
                    <a:pt x="210" y="19"/>
                    <a:pt x="210" y="20"/>
                  </a:cubicBezTo>
                  <a:cubicBezTo>
                    <a:pt x="210" y="20"/>
                    <a:pt x="210" y="20"/>
                    <a:pt x="210" y="20"/>
                  </a:cubicBezTo>
                  <a:cubicBezTo>
                    <a:pt x="210" y="21"/>
                    <a:pt x="210" y="21"/>
                    <a:pt x="210" y="21"/>
                  </a:cubicBezTo>
                  <a:cubicBezTo>
                    <a:pt x="210" y="21"/>
                    <a:pt x="210" y="21"/>
                    <a:pt x="210" y="21"/>
                  </a:cubicBezTo>
                  <a:cubicBezTo>
                    <a:pt x="210" y="21"/>
                    <a:pt x="210" y="21"/>
                    <a:pt x="210" y="21"/>
                  </a:cubicBezTo>
                  <a:cubicBezTo>
                    <a:pt x="210" y="21"/>
                    <a:pt x="210" y="21"/>
                    <a:pt x="210" y="21"/>
                  </a:cubicBezTo>
                  <a:cubicBezTo>
                    <a:pt x="210" y="23"/>
                    <a:pt x="210" y="24"/>
                    <a:pt x="210" y="25"/>
                  </a:cubicBezTo>
                  <a:cubicBezTo>
                    <a:pt x="210" y="25"/>
                    <a:pt x="210" y="25"/>
                    <a:pt x="210" y="25"/>
                  </a:cubicBezTo>
                  <a:cubicBezTo>
                    <a:pt x="210" y="25"/>
                    <a:pt x="210" y="26"/>
                    <a:pt x="210" y="26"/>
                  </a:cubicBezTo>
                  <a:cubicBezTo>
                    <a:pt x="210" y="26"/>
                    <a:pt x="210" y="26"/>
                    <a:pt x="210" y="27"/>
                  </a:cubicBezTo>
                  <a:cubicBezTo>
                    <a:pt x="210" y="27"/>
                    <a:pt x="210" y="27"/>
                    <a:pt x="210" y="27"/>
                  </a:cubicBezTo>
                  <a:cubicBezTo>
                    <a:pt x="210" y="27"/>
                    <a:pt x="210" y="27"/>
                    <a:pt x="210" y="28"/>
                  </a:cubicBezTo>
                  <a:cubicBezTo>
                    <a:pt x="210" y="28"/>
                    <a:pt x="210" y="29"/>
                    <a:pt x="210" y="29"/>
                  </a:cubicBezTo>
                  <a:cubicBezTo>
                    <a:pt x="210" y="29"/>
                    <a:pt x="210" y="29"/>
                    <a:pt x="210" y="29"/>
                  </a:cubicBezTo>
                  <a:cubicBezTo>
                    <a:pt x="211" y="31"/>
                    <a:pt x="211" y="33"/>
                    <a:pt x="211" y="34"/>
                  </a:cubicBezTo>
                  <a:cubicBezTo>
                    <a:pt x="211" y="34"/>
                    <a:pt x="211" y="35"/>
                    <a:pt x="211" y="35"/>
                  </a:cubicBezTo>
                  <a:cubicBezTo>
                    <a:pt x="211" y="35"/>
                    <a:pt x="211" y="35"/>
                    <a:pt x="211" y="36"/>
                  </a:cubicBezTo>
                  <a:cubicBezTo>
                    <a:pt x="211" y="36"/>
                    <a:pt x="211" y="36"/>
                    <a:pt x="211" y="36"/>
                  </a:cubicBezTo>
                  <a:cubicBezTo>
                    <a:pt x="211" y="37"/>
                    <a:pt x="211" y="37"/>
                    <a:pt x="211" y="37"/>
                  </a:cubicBezTo>
                  <a:cubicBezTo>
                    <a:pt x="211" y="38"/>
                    <a:pt x="211" y="38"/>
                    <a:pt x="211" y="38"/>
                  </a:cubicBezTo>
                  <a:cubicBezTo>
                    <a:pt x="211" y="38"/>
                    <a:pt x="211" y="38"/>
                    <a:pt x="211" y="39"/>
                  </a:cubicBezTo>
                  <a:cubicBezTo>
                    <a:pt x="211" y="39"/>
                    <a:pt x="211" y="39"/>
                    <a:pt x="211" y="39"/>
                  </a:cubicBezTo>
                  <a:cubicBezTo>
                    <a:pt x="211" y="39"/>
                    <a:pt x="211" y="39"/>
                    <a:pt x="211" y="40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11" y="40"/>
                    <a:pt x="211" y="41"/>
                    <a:pt x="211" y="41"/>
                  </a:cubicBezTo>
                  <a:cubicBezTo>
                    <a:pt x="211" y="41"/>
                    <a:pt x="211" y="41"/>
                    <a:pt x="211" y="42"/>
                  </a:cubicBezTo>
                  <a:cubicBezTo>
                    <a:pt x="211" y="42"/>
                    <a:pt x="211" y="42"/>
                    <a:pt x="211" y="42"/>
                  </a:cubicBezTo>
                  <a:cubicBezTo>
                    <a:pt x="211" y="42"/>
                    <a:pt x="211" y="43"/>
                    <a:pt x="211" y="43"/>
                  </a:cubicBezTo>
                  <a:cubicBezTo>
                    <a:pt x="211" y="43"/>
                    <a:pt x="211" y="43"/>
                    <a:pt x="211" y="43"/>
                  </a:cubicBezTo>
                  <a:cubicBezTo>
                    <a:pt x="211" y="43"/>
                    <a:pt x="211" y="43"/>
                    <a:pt x="211" y="43"/>
                  </a:cubicBezTo>
                  <a:cubicBezTo>
                    <a:pt x="211" y="44"/>
                    <a:pt x="211" y="44"/>
                    <a:pt x="211" y="44"/>
                  </a:cubicBezTo>
                  <a:cubicBezTo>
                    <a:pt x="211" y="44"/>
                    <a:pt x="211" y="44"/>
                    <a:pt x="211" y="44"/>
                  </a:cubicBezTo>
                  <a:cubicBezTo>
                    <a:pt x="211" y="44"/>
                    <a:pt x="211" y="44"/>
                    <a:pt x="211" y="44"/>
                  </a:cubicBezTo>
                  <a:cubicBezTo>
                    <a:pt x="211" y="45"/>
                    <a:pt x="211" y="45"/>
                    <a:pt x="211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1" y="47"/>
                    <a:pt x="211" y="48"/>
                    <a:pt x="211" y="48"/>
                  </a:cubicBezTo>
                  <a:cubicBezTo>
                    <a:pt x="211" y="49"/>
                    <a:pt x="211" y="49"/>
                    <a:pt x="211" y="49"/>
                  </a:cubicBezTo>
                  <a:cubicBezTo>
                    <a:pt x="211" y="49"/>
                    <a:pt x="211" y="49"/>
                    <a:pt x="211" y="49"/>
                  </a:cubicBezTo>
                  <a:cubicBezTo>
                    <a:pt x="211" y="49"/>
                    <a:pt x="211" y="50"/>
                    <a:pt x="211" y="50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1" y="51"/>
                    <a:pt x="211" y="51"/>
                    <a:pt x="211" y="51"/>
                  </a:cubicBezTo>
                  <a:cubicBezTo>
                    <a:pt x="211" y="51"/>
                    <a:pt x="211" y="51"/>
                    <a:pt x="211" y="51"/>
                  </a:cubicBezTo>
                  <a:cubicBezTo>
                    <a:pt x="211" y="51"/>
                    <a:pt x="211" y="51"/>
                    <a:pt x="211" y="51"/>
                  </a:cubicBezTo>
                  <a:cubicBezTo>
                    <a:pt x="211" y="51"/>
                    <a:pt x="211" y="51"/>
                    <a:pt x="211" y="51"/>
                  </a:cubicBezTo>
                  <a:cubicBezTo>
                    <a:pt x="211" y="51"/>
                    <a:pt x="211" y="51"/>
                    <a:pt x="211" y="51"/>
                  </a:cubicBezTo>
                  <a:cubicBezTo>
                    <a:pt x="211" y="51"/>
                    <a:pt x="211" y="51"/>
                    <a:pt x="211" y="51"/>
                  </a:cubicBezTo>
                  <a:cubicBezTo>
                    <a:pt x="211" y="52"/>
                    <a:pt x="211" y="52"/>
                    <a:pt x="211" y="52"/>
                  </a:cubicBezTo>
                  <a:cubicBezTo>
                    <a:pt x="211" y="52"/>
                    <a:pt x="252" y="51"/>
                    <a:pt x="256" y="55"/>
                  </a:cubicBezTo>
                  <a:cubicBezTo>
                    <a:pt x="256" y="55"/>
                    <a:pt x="256" y="56"/>
                    <a:pt x="256" y="56"/>
                  </a:cubicBezTo>
                  <a:cubicBezTo>
                    <a:pt x="257" y="57"/>
                    <a:pt x="257" y="57"/>
                    <a:pt x="257" y="58"/>
                  </a:cubicBezTo>
                  <a:cubicBezTo>
                    <a:pt x="257" y="59"/>
                    <a:pt x="257" y="60"/>
                    <a:pt x="257" y="61"/>
                  </a:cubicBezTo>
                  <a:cubicBezTo>
                    <a:pt x="257" y="61"/>
                    <a:pt x="258" y="62"/>
                    <a:pt x="258" y="63"/>
                  </a:cubicBezTo>
                  <a:cubicBezTo>
                    <a:pt x="258" y="64"/>
                    <a:pt x="258" y="65"/>
                    <a:pt x="258" y="65"/>
                  </a:cubicBezTo>
                  <a:cubicBezTo>
                    <a:pt x="258" y="66"/>
                    <a:pt x="258" y="67"/>
                    <a:pt x="258" y="68"/>
                  </a:cubicBezTo>
                  <a:cubicBezTo>
                    <a:pt x="258" y="69"/>
                    <a:pt x="258" y="69"/>
                    <a:pt x="258" y="70"/>
                  </a:cubicBezTo>
                  <a:cubicBezTo>
                    <a:pt x="258" y="72"/>
                    <a:pt x="258" y="74"/>
                    <a:pt x="258" y="76"/>
                  </a:cubicBezTo>
                  <a:cubicBezTo>
                    <a:pt x="258" y="76"/>
                    <a:pt x="258" y="76"/>
                    <a:pt x="258" y="76"/>
                  </a:cubicBezTo>
                  <a:cubicBezTo>
                    <a:pt x="259" y="95"/>
                    <a:pt x="258" y="120"/>
                    <a:pt x="258" y="120"/>
                  </a:cubicBezTo>
                  <a:close/>
                </a:path>
              </a:pathLst>
            </a:custGeom>
            <a:solidFill>
              <a:srgbClr val="FFC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3" name="Freeform 669">
              <a:extLst>
                <a:ext uri="{FF2B5EF4-FFF2-40B4-BE49-F238E27FC236}">
                  <a16:creationId xmlns:a16="http://schemas.microsoft.com/office/drawing/2014/main" xmlns="" id="{C345B86C-C389-324E-8C30-4FE536691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5150" y="5091305"/>
              <a:ext cx="695325" cy="161925"/>
            </a:xfrm>
            <a:custGeom>
              <a:avLst/>
              <a:gdLst>
                <a:gd name="T0" fmla="*/ 73 w 73"/>
                <a:gd name="T1" fmla="*/ 0 h 17"/>
                <a:gd name="T2" fmla="*/ 73 w 73"/>
                <a:gd name="T3" fmla="*/ 17 h 17"/>
                <a:gd name="T4" fmla="*/ 9 w 73"/>
                <a:gd name="T5" fmla="*/ 17 h 17"/>
                <a:gd name="T6" fmla="*/ 0 w 73"/>
                <a:gd name="T7" fmla="*/ 0 h 17"/>
                <a:gd name="T8" fmla="*/ 73 w 7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7">
                  <a:moveTo>
                    <a:pt x="73" y="0"/>
                  </a:moveTo>
                  <a:cubicBezTo>
                    <a:pt x="73" y="17"/>
                    <a:pt x="73" y="17"/>
                    <a:pt x="73" y="17"/>
                  </a:cubicBezTo>
                  <a:cubicBezTo>
                    <a:pt x="73" y="17"/>
                    <a:pt x="24" y="17"/>
                    <a:pt x="9" y="17"/>
                  </a:cubicBezTo>
                  <a:cubicBezTo>
                    <a:pt x="7" y="9"/>
                    <a:pt x="4" y="3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F9A6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4" name="Freeform 670">
              <a:extLst>
                <a:ext uri="{FF2B5EF4-FFF2-40B4-BE49-F238E27FC236}">
                  <a16:creationId xmlns:a16="http://schemas.microsoft.com/office/drawing/2014/main" xmlns="" id="{9927BCEC-AEF3-A240-96AB-C3EE3566B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075" y="4205480"/>
              <a:ext cx="1992313" cy="1143000"/>
            </a:xfrm>
            <a:custGeom>
              <a:avLst/>
              <a:gdLst>
                <a:gd name="T0" fmla="*/ 199 w 209"/>
                <a:gd name="T1" fmla="*/ 7 h 120"/>
                <a:gd name="T2" fmla="*/ 7 w 209"/>
                <a:gd name="T3" fmla="*/ 11 h 120"/>
                <a:gd name="T4" fmla="*/ 6 w 209"/>
                <a:gd name="T5" fmla="*/ 14 h 120"/>
                <a:gd name="T6" fmla="*/ 1 w 209"/>
                <a:gd name="T7" fmla="*/ 120 h 120"/>
                <a:gd name="T8" fmla="*/ 0 w 209"/>
                <a:gd name="T9" fmla="*/ 55 h 120"/>
                <a:gd name="T10" fmla="*/ 0 w 209"/>
                <a:gd name="T11" fmla="*/ 49 h 120"/>
                <a:gd name="T12" fmla="*/ 0 w 209"/>
                <a:gd name="T13" fmla="*/ 48 h 120"/>
                <a:gd name="T14" fmla="*/ 0 w 209"/>
                <a:gd name="T15" fmla="*/ 46 h 120"/>
                <a:gd name="T16" fmla="*/ 0 w 209"/>
                <a:gd name="T17" fmla="*/ 42 h 120"/>
                <a:gd name="T18" fmla="*/ 0 w 209"/>
                <a:gd name="T19" fmla="*/ 41 h 120"/>
                <a:gd name="T20" fmla="*/ 0 w 209"/>
                <a:gd name="T21" fmla="*/ 38 h 120"/>
                <a:gd name="T22" fmla="*/ 0 w 209"/>
                <a:gd name="T23" fmla="*/ 35 h 120"/>
                <a:gd name="T24" fmla="*/ 0 w 209"/>
                <a:gd name="T25" fmla="*/ 30 h 120"/>
                <a:gd name="T26" fmla="*/ 0 w 209"/>
                <a:gd name="T27" fmla="*/ 28 h 120"/>
                <a:gd name="T28" fmla="*/ 0 w 209"/>
                <a:gd name="T29" fmla="*/ 27 h 120"/>
                <a:gd name="T30" fmla="*/ 0 w 209"/>
                <a:gd name="T31" fmla="*/ 26 h 120"/>
                <a:gd name="T32" fmla="*/ 0 w 209"/>
                <a:gd name="T33" fmla="*/ 25 h 120"/>
                <a:gd name="T34" fmla="*/ 0 w 209"/>
                <a:gd name="T35" fmla="*/ 24 h 120"/>
                <a:gd name="T36" fmla="*/ 0 w 209"/>
                <a:gd name="T37" fmla="*/ 23 h 120"/>
                <a:gd name="T38" fmla="*/ 0 w 209"/>
                <a:gd name="T39" fmla="*/ 20 h 120"/>
                <a:gd name="T40" fmla="*/ 0 w 209"/>
                <a:gd name="T41" fmla="*/ 18 h 120"/>
                <a:gd name="T42" fmla="*/ 0 w 209"/>
                <a:gd name="T43" fmla="*/ 18 h 120"/>
                <a:gd name="T44" fmla="*/ 0 w 209"/>
                <a:gd name="T45" fmla="*/ 17 h 120"/>
                <a:gd name="T46" fmla="*/ 0 w 209"/>
                <a:gd name="T47" fmla="*/ 17 h 120"/>
                <a:gd name="T48" fmla="*/ 0 w 209"/>
                <a:gd name="T49" fmla="*/ 15 h 120"/>
                <a:gd name="T50" fmla="*/ 0 w 209"/>
                <a:gd name="T51" fmla="*/ 15 h 120"/>
                <a:gd name="T52" fmla="*/ 0 w 209"/>
                <a:gd name="T53" fmla="*/ 14 h 120"/>
                <a:gd name="T54" fmla="*/ 0 w 209"/>
                <a:gd name="T55" fmla="*/ 13 h 120"/>
                <a:gd name="T56" fmla="*/ 0 w 209"/>
                <a:gd name="T57" fmla="*/ 12 h 120"/>
                <a:gd name="T58" fmla="*/ 0 w 209"/>
                <a:gd name="T59" fmla="*/ 11 h 120"/>
                <a:gd name="T60" fmla="*/ 0 w 209"/>
                <a:gd name="T61" fmla="*/ 11 h 120"/>
                <a:gd name="T62" fmla="*/ 0 w 209"/>
                <a:gd name="T63" fmla="*/ 10 h 120"/>
                <a:gd name="T64" fmla="*/ 0 w 209"/>
                <a:gd name="T65" fmla="*/ 9 h 120"/>
                <a:gd name="T66" fmla="*/ 0 w 209"/>
                <a:gd name="T67" fmla="*/ 8 h 120"/>
                <a:gd name="T68" fmla="*/ 0 w 209"/>
                <a:gd name="T69" fmla="*/ 7 h 120"/>
                <a:gd name="T70" fmla="*/ 0 w 209"/>
                <a:gd name="T71" fmla="*/ 6 h 120"/>
                <a:gd name="T72" fmla="*/ 0 w 209"/>
                <a:gd name="T73" fmla="*/ 6 h 120"/>
                <a:gd name="T74" fmla="*/ 0 w 209"/>
                <a:gd name="T75" fmla="*/ 5 h 120"/>
                <a:gd name="T76" fmla="*/ 0 w 209"/>
                <a:gd name="T77" fmla="*/ 5 h 120"/>
                <a:gd name="T78" fmla="*/ 1 w 209"/>
                <a:gd name="T79" fmla="*/ 4 h 120"/>
                <a:gd name="T80" fmla="*/ 1 w 209"/>
                <a:gd name="T81" fmla="*/ 4 h 120"/>
                <a:gd name="T82" fmla="*/ 1 w 209"/>
                <a:gd name="T83" fmla="*/ 3 h 120"/>
                <a:gd name="T84" fmla="*/ 1 w 209"/>
                <a:gd name="T85" fmla="*/ 3 h 120"/>
                <a:gd name="T86" fmla="*/ 1 w 209"/>
                <a:gd name="T87" fmla="*/ 3 h 120"/>
                <a:gd name="T88" fmla="*/ 1 w 209"/>
                <a:gd name="T89" fmla="*/ 3 h 120"/>
                <a:gd name="T90" fmla="*/ 1 w 209"/>
                <a:gd name="T91" fmla="*/ 3 h 120"/>
                <a:gd name="T92" fmla="*/ 1 w 209"/>
                <a:gd name="T93" fmla="*/ 2 h 120"/>
                <a:gd name="T94" fmla="*/ 1 w 209"/>
                <a:gd name="T95" fmla="*/ 2 h 120"/>
                <a:gd name="T96" fmla="*/ 1 w 209"/>
                <a:gd name="T97" fmla="*/ 2 h 120"/>
                <a:gd name="T98" fmla="*/ 1 w 209"/>
                <a:gd name="T99" fmla="*/ 2 h 120"/>
                <a:gd name="T100" fmla="*/ 2 w 209"/>
                <a:gd name="T101" fmla="*/ 2 h 120"/>
                <a:gd name="T102" fmla="*/ 2 w 209"/>
                <a:gd name="T103" fmla="*/ 2 h 120"/>
                <a:gd name="T104" fmla="*/ 2 w 209"/>
                <a:gd name="T105" fmla="*/ 2 h 120"/>
                <a:gd name="T106" fmla="*/ 2 w 209"/>
                <a:gd name="T107" fmla="*/ 2 h 120"/>
                <a:gd name="T108" fmla="*/ 2 w 209"/>
                <a:gd name="T109" fmla="*/ 2 h 120"/>
                <a:gd name="T110" fmla="*/ 209 w 209"/>
                <a:gd name="T111" fmla="*/ 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9" h="120">
                  <a:moveTo>
                    <a:pt x="209" y="7"/>
                  </a:moveTo>
                  <a:cubicBezTo>
                    <a:pt x="206" y="7"/>
                    <a:pt x="202" y="7"/>
                    <a:pt x="199" y="7"/>
                  </a:cubicBezTo>
                  <a:cubicBezTo>
                    <a:pt x="190" y="6"/>
                    <a:pt x="12" y="5"/>
                    <a:pt x="7" y="8"/>
                  </a:cubicBezTo>
                  <a:cubicBezTo>
                    <a:pt x="7" y="9"/>
                    <a:pt x="7" y="9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6" y="13"/>
                    <a:pt x="6" y="14"/>
                  </a:cubicBezTo>
                  <a:cubicBezTo>
                    <a:pt x="4" y="34"/>
                    <a:pt x="4" y="102"/>
                    <a:pt x="4" y="120"/>
                  </a:cubicBezTo>
                  <a:cubicBezTo>
                    <a:pt x="3" y="120"/>
                    <a:pt x="2" y="120"/>
                    <a:pt x="1" y="120"/>
                  </a:cubicBezTo>
                  <a:cubicBezTo>
                    <a:pt x="0" y="119"/>
                    <a:pt x="0" y="112"/>
                    <a:pt x="0" y="103"/>
                  </a:cubicBezTo>
                  <a:cubicBezTo>
                    <a:pt x="0" y="90"/>
                    <a:pt x="0" y="72"/>
                    <a:pt x="0" y="55"/>
                  </a:cubicBezTo>
                  <a:cubicBezTo>
                    <a:pt x="0" y="53"/>
                    <a:pt x="0" y="52"/>
                    <a:pt x="0" y="50"/>
                  </a:cubicBezTo>
                  <a:cubicBezTo>
                    <a:pt x="0" y="50"/>
                    <a:pt x="0" y="50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7"/>
                    <a:pt x="0" y="47"/>
                    <a:pt x="0" y="46"/>
                  </a:cubicBezTo>
                  <a:cubicBezTo>
                    <a:pt x="0" y="46"/>
                    <a:pt x="0" y="45"/>
                    <a:pt x="0" y="45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42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9"/>
                    <a:pt x="0" y="39"/>
                    <a:pt x="0" y="38"/>
                  </a:cubicBezTo>
                  <a:cubicBezTo>
                    <a:pt x="0" y="38"/>
                    <a:pt x="0" y="37"/>
                    <a:pt x="0" y="37"/>
                  </a:cubicBezTo>
                  <a:cubicBezTo>
                    <a:pt x="0" y="36"/>
                    <a:pt x="0" y="36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0" y="32"/>
                    <a:pt x="0" y="31"/>
                    <a:pt x="0" y="3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0"/>
                  </a:cubicBezTo>
                  <a:cubicBezTo>
                    <a:pt x="0" y="20"/>
                    <a:pt x="0" y="19"/>
                    <a:pt x="0" y="19"/>
                  </a:cubicBezTo>
                  <a:cubicBezTo>
                    <a:pt x="0" y="19"/>
                    <a:pt x="0" y="19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6"/>
                    <a:pt x="0" y="16"/>
                  </a:cubicBezTo>
                  <a:cubicBezTo>
                    <a:pt x="0" y="16"/>
                    <a:pt x="0" y="16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0"/>
                    <a:pt x="204" y="0"/>
                    <a:pt x="208" y="3"/>
                  </a:cubicBezTo>
                  <a:cubicBezTo>
                    <a:pt x="208" y="3"/>
                    <a:pt x="209" y="5"/>
                    <a:pt x="209" y="7"/>
                  </a:cubicBezTo>
                  <a:close/>
                </a:path>
              </a:pathLst>
            </a:custGeom>
            <a:solidFill>
              <a:srgbClr val="FED3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5" name="Freeform 671">
              <a:extLst>
                <a:ext uri="{FF2B5EF4-FFF2-40B4-BE49-F238E27FC236}">
                  <a16:creationId xmlns:a16="http://schemas.microsoft.com/office/drawing/2014/main" xmlns="" id="{35F07491-1890-2849-854F-B2F0AE95D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25" y="4643630"/>
              <a:ext cx="687388" cy="314325"/>
            </a:xfrm>
            <a:custGeom>
              <a:avLst/>
              <a:gdLst>
                <a:gd name="T0" fmla="*/ 72 w 72"/>
                <a:gd name="T1" fmla="*/ 30 h 33"/>
                <a:gd name="T2" fmla="*/ 70 w 72"/>
                <a:gd name="T3" fmla="*/ 33 h 33"/>
                <a:gd name="T4" fmla="*/ 69 w 72"/>
                <a:gd name="T5" fmla="*/ 29 h 33"/>
                <a:gd name="T6" fmla="*/ 65 w 72"/>
                <a:gd name="T7" fmla="*/ 15 h 33"/>
                <a:gd name="T8" fmla="*/ 61 w 72"/>
                <a:gd name="T9" fmla="*/ 14 h 33"/>
                <a:gd name="T10" fmla="*/ 55 w 72"/>
                <a:gd name="T11" fmla="*/ 13 h 33"/>
                <a:gd name="T12" fmla="*/ 10 w 72"/>
                <a:gd name="T13" fmla="*/ 11 h 33"/>
                <a:gd name="T14" fmla="*/ 2 w 72"/>
                <a:gd name="T15" fmla="*/ 6 h 33"/>
                <a:gd name="T16" fmla="*/ 25 w 72"/>
                <a:gd name="T17" fmla="*/ 0 h 33"/>
                <a:gd name="T18" fmla="*/ 25 w 72"/>
                <a:gd name="T19" fmla="*/ 6 h 33"/>
                <a:gd name="T20" fmla="*/ 70 w 72"/>
                <a:gd name="T21" fmla="*/ 9 h 33"/>
                <a:gd name="T22" fmla="*/ 70 w 72"/>
                <a:gd name="T23" fmla="*/ 10 h 33"/>
                <a:gd name="T24" fmla="*/ 71 w 72"/>
                <a:gd name="T25" fmla="*/ 12 h 33"/>
                <a:gd name="T26" fmla="*/ 71 w 72"/>
                <a:gd name="T27" fmla="*/ 15 h 33"/>
                <a:gd name="T28" fmla="*/ 72 w 72"/>
                <a:gd name="T29" fmla="*/ 17 h 33"/>
                <a:gd name="T30" fmla="*/ 72 w 72"/>
                <a:gd name="T31" fmla="*/ 19 h 33"/>
                <a:gd name="T32" fmla="*/ 72 w 72"/>
                <a:gd name="T33" fmla="*/ 22 h 33"/>
                <a:gd name="T34" fmla="*/ 72 w 72"/>
                <a:gd name="T35" fmla="*/ 24 h 33"/>
                <a:gd name="T36" fmla="*/ 72 w 72"/>
                <a:gd name="T37" fmla="*/ 30 h 33"/>
                <a:gd name="T38" fmla="*/ 72 w 72"/>
                <a:gd name="T39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33">
                  <a:moveTo>
                    <a:pt x="72" y="30"/>
                  </a:moveTo>
                  <a:cubicBezTo>
                    <a:pt x="71" y="32"/>
                    <a:pt x="71" y="33"/>
                    <a:pt x="70" y="33"/>
                  </a:cubicBezTo>
                  <a:cubicBezTo>
                    <a:pt x="70" y="33"/>
                    <a:pt x="69" y="32"/>
                    <a:pt x="69" y="29"/>
                  </a:cubicBezTo>
                  <a:cubicBezTo>
                    <a:pt x="69" y="25"/>
                    <a:pt x="68" y="17"/>
                    <a:pt x="65" y="15"/>
                  </a:cubicBezTo>
                  <a:cubicBezTo>
                    <a:pt x="64" y="14"/>
                    <a:pt x="63" y="14"/>
                    <a:pt x="61" y="14"/>
                  </a:cubicBezTo>
                  <a:cubicBezTo>
                    <a:pt x="59" y="13"/>
                    <a:pt x="57" y="13"/>
                    <a:pt x="55" y="13"/>
                  </a:cubicBezTo>
                  <a:cubicBezTo>
                    <a:pt x="41" y="12"/>
                    <a:pt x="18" y="12"/>
                    <a:pt x="10" y="11"/>
                  </a:cubicBezTo>
                  <a:cubicBezTo>
                    <a:pt x="0" y="11"/>
                    <a:pt x="1" y="7"/>
                    <a:pt x="2" y="6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4"/>
                    <a:pt x="25" y="6"/>
                    <a:pt x="25" y="6"/>
                  </a:cubicBezTo>
                  <a:cubicBezTo>
                    <a:pt x="25" y="6"/>
                    <a:pt x="66" y="5"/>
                    <a:pt x="70" y="9"/>
                  </a:cubicBezTo>
                  <a:cubicBezTo>
                    <a:pt x="70" y="9"/>
                    <a:pt x="70" y="10"/>
                    <a:pt x="70" y="10"/>
                  </a:cubicBezTo>
                  <a:cubicBezTo>
                    <a:pt x="71" y="11"/>
                    <a:pt x="71" y="11"/>
                    <a:pt x="71" y="12"/>
                  </a:cubicBezTo>
                  <a:cubicBezTo>
                    <a:pt x="71" y="13"/>
                    <a:pt x="71" y="14"/>
                    <a:pt x="71" y="15"/>
                  </a:cubicBezTo>
                  <a:cubicBezTo>
                    <a:pt x="71" y="15"/>
                    <a:pt x="72" y="16"/>
                    <a:pt x="72" y="17"/>
                  </a:cubicBezTo>
                  <a:cubicBezTo>
                    <a:pt x="72" y="18"/>
                    <a:pt x="72" y="19"/>
                    <a:pt x="72" y="19"/>
                  </a:cubicBezTo>
                  <a:cubicBezTo>
                    <a:pt x="72" y="20"/>
                    <a:pt x="72" y="21"/>
                    <a:pt x="72" y="22"/>
                  </a:cubicBezTo>
                  <a:cubicBezTo>
                    <a:pt x="72" y="23"/>
                    <a:pt x="72" y="23"/>
                    <a:pt x="72" y="24"/>
                  </a:cubicBezTo>
                  <a:cubicBezTo>
                    <a:pt x="72" y="26"/>
                    <a:pt x="72" y="28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lose/>
                </a:path>
              </a:pathLst>
            </a:custGeom>
            <a:solidFill>
              <a:srgbClr val="F9A6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6" name="Freeform 672">
              <a:extLst>
                <a:ext uri="{FF2B5EF4-FFF2-40B4-BE49-F238E27FC236}">
                  <a16:creationId xmlns:a16="http://schemas.microsoft.com/office/drawing/2014/main" xmlns="" id="{639B9EE7-BCB6-F74B-A572-7B3F56A895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2663" y="4729355"/>
              <a:ext cx="171450" cy="200025"/>
            </a:xfrm>
            <a:custGeom>
              <a:avLst/>
              <a:gdLst>
                <a:gd name="T0" fmla="*/ 18 w 18"/>
                <a:gd name="T1" fmla="*/ 21 h 21"/>
                <a:gd name="T2" fmla="*/ 15 w 18"/>
                <a:gd name="T3" fmla="*/ 20 h 21"/>
                <a:gd name="T4" fmla="*/ 1 w 18"/>
                <a:gd name="T5" fmla="*/ 18 h 21"/>
                <a:gd name="T6" fmla="*/ 1 w 18"/>
                <a:gd name="T7" fmla="*/ 4 h 21"/>
                <a:gd name="T8" fmla="*/ 1 w 18"/>
                <a:gd name="T9" fmla="*/ 1 h 21"/>
                <a:gd name="T10" fmla="*/ 16 w 18"/>
                <a:gd name="T11" fmla="*/ 1 h 21"/>
                <a:gd name="T12" fmla="*/ 17 w 18"/>
                <a:gd name="T13" fmla="*/ 3 h 21"/>
                <a:gd name="T14" fmla="*/ 17 w 18"/>
                <a:gd name="T15" fmla="*/ 6 h 21"/>
                <a:gd name="T16" fmla="*/ 18 w 18"/>
                <a:gd name="T17" fmla="*/ 8 h 21"/>
                <a:gd name="T18" fmla="*/ 18 w 18"/>
                <a:gd name="T19" fmla="*/ 10 h 21"/>
                <a:gd name="T20" fmla="*/ 18 w 18"/>
                <a:gd name="T21" fmla="*/ 13 h 21"/>
                <a:gd name="T22" fmla="*/ 18 w 18"/>
                <a:gd name="T23" fmla="*/ 15 h 21"/>
                <a:gd name="T24" fmla="*/ 18 w 18"/>
                <a:gd name="T2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21">
                  <a:moveTo>
                    <a:pt x="18" y="21"/>
                  </a:moveTo>
                  <a:cubicBezTo>
                    <a:pt x="17" y="21"/>
                    <a:pt x="16" y="20"/>
                    <a:pt x="15" y="20"/>
                  </a:cubicBezTo>
                  <a:cubicBezTo>
                    <a:pt x="9" y="20"/>
                    <a:pt x="2" y="19"/>
                    <a:pt x="1" y="18"/>
                  </a:cubicBezTo>
                  <a:cubicBezTo>
                    <a:pt x="0" y="17"/>
                    <a:pt x="1" y="8"/>
                    <a:pt x="1" y="4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1" y="0"/>
                    <a:pt x="12" y="1"/>
                    <a:pt x="16" y="1"/>
                  </a:cubicBezTo>
                  <a:cubicBezTo>
                    <a:pt x="17" y="2"/>
                    <a:pt x="17" y="2"/>
                    <a:pt x="17" y="3"/>
                  </a:cubicBezTo>
                  <a:cubicBezTo>
                    <a:pt x="17" y="4"/>
                    <a:pt x="17" y="5"/>
                    <a:pt x="17" y="6"/>
                  </a:cubicBezTo>
                  <a:cubicBezTo>
                    <a:pt x="17" y="6"/>
                    <a:pt x="18" y="7"/>
                    <a:pt x="18" y="8"/>
                  </a:cubicBezTo>
                  <a:cubicBezTo>
                    <a:pt x="18" y="9"/>
                    <a:pt x="18" y="10"/>
                    <a:pt x="18" y="10"/>
                  </a:cubicBezTo>
                  <a:cubicBezTo>
                    <a:pt x="18" y="11"/>
                    <a:pt x="18" y="12"/>
                    <a:pt x="18" y="13"/>
                  </a:cubicBezTo>
                  <a:cubicBezTo>
                    <a:pt x="18" y="14"/>
                    <a:pt x="18" y="14"/>
                    <a:pt x="18" y="15"/>
                  </a:cubicBezTo>
                  <a:cubicBezTo>
                    <a:pt x="18" y="17"/>
                    <a:pt x="18" y="19"/>
                    <a:pt x="18" y="21"/>
                  </a:cubicBezTo>
                  <a:close/>
                </a:path>
              </a:pathLst>
            </a:custGeom>
            <a:solidFill>
              <a:srgbClr val="E190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7" name="Freeform 673">
              <a:extLst>
                <a:ext uri="{FF2B5EF4-FFF2-40B4-BE49-F238E27FC236}">
                  <a16:creationId xmlns:a16="http://schemas.microsoft.com/office/drawing/2014/main" xmlns="" id="{1D74F649-A562-7241-A2FB-8CEB106AD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25" y="4319780"/>
              <a:ext cx="239713" cy="400050"/>
            </a:xfrm>
            <a:custGeom>
              <a:avLst/>
              <a:gdLst>
                <a:gd name="T0" fmla="*/ 25 w 25"/>
                <a:gd name="T1" fmla="*/ 40 h 42"/>
                <a:gd name="T2" fmla="*/ 2 w 25"/>
                <a:gd name="T3" fmla="*/ 40 h 42"/>
                <a:gd name="T4" fmla="*/ 1 w 25"/>
                <a:gd name="T5" fmla="*/ 2 h 42"/>
                <a:gd name="T6" fmla="*/ 1 w 25"/>
                <a:gd name="T7" fmla="*/ 1 h 42"/>
                <a:gd name="T8" fmla="*/ 24 w 25"/>
                <a:gd name="T9" fmla="*/ 0 h 42"/>
                <a:gd name="T10" fmla="*/ 24 w 25"/>
                <a:gd name="T11" fmla="*/ 0 h 42"/>
                <a:gd name="T12" fmla="*/ 24 w 25"/>
                <a:gd name="T13" fmla="*/ 1 h 42"/>
                <a:gd name="T14" fmla="*/ 24 w 25"/>
                <a:gd name="T15" fmla="*/ 2 h 42"/>
                <a:gd name="T16" fmla="*/ 24 w 25"/>
                <a:gd name="T17" fmla="*/ 2 h 42"/>
                <a:gd name="T18" fmla="*/ 24 w 25"/>
                <a:gd name="T19" fmla="*/ 3 h 42"/>
                <a:gd name="T20" fmla="*/ 24 w 25"/>
                <a:gd name="T21" fmla="*/ 3 h 42"/>
                <a:gd name="T22" fmla="*/ 24 w 25"/>
                <a:gd name="T23" fmla="*/ 4 h 42"/>
                <a:gd name="T24" fmla="*/ 24 w 25"/>
                <a:gd name="T25" fmla="*/ 5 h 42"/>
                <a:gd name="T26" fmla="*/ 24 w 25"/>
                <a:gd name="T27" fmla="*/ 5 h 42"/>
                <a:gd name="T28" fmla="*/ 24 w 25"/>
                <a:gd name="T29" fmla="*/ 7 h 42"/>
                <a:gd name="T30" fmla="*/ 24 w 25"/>
                <a:gd name="T31" fmla="*/ 8 h 42"/>
                <a:gd name="T32" fmla="*/ 24 w 25"/>
                <a:gd name="T33" fmla="*/ 8 h 42"/>
                <a:gd name="T34" fmla="*/ 24 w 25"/>
                <a:gd name="T35" fmla="*/ 9 h 42"/>
                <a:gd name="T36" fmla="*/ 24 w 25"/>
                <a:gd name="T37" fmla="*/ 9 h 42"/>
                <a:gd name="T38" fmla="*/ 24 w 25"/>
                <a:gd name="T39" fmla="*/ 9 h 42"/>
                <a:gd name="T40" fmla="*/ 24 w 25"/>
                <a:gd name="T41" fmla="*/ 9 h 42"/>
                <a:gd name="T42" fmla="*/ 24 w 25"/>
                <a:gd name="T43" fmla="*/ 13 h 42"/>
                <a:gd name="T44" fmla="*/ 24 w 25"/>
                <a:gd name="T45" fmla="*/ 13 h 42"/>
                <a:gd name="T46" fmla="*/ 24 w 25"/>
                <a:gd name="T47" fmla="*/ 14 h 42"/>
                <a:gd name="T48" fmla="*/ 24 w 25"/>
                <a:gd name="T49" fmla="*/ 15 h 42"/>
                <a:gd name="T50" fmla="*/ 24 w 25"/>
                <a:gd name="T51" fmla="*/ 15 h 42"/>
                <a:gd name="T52" fmla="*/ 24 w 25"/>
                <a:gd name="T53" fmla="*/ 16 h 42"/>
                <a:gd name="T54" fmla="*/ 24 w 25"/>
                <a:gd name="T55" fmla="*/ 17 h 42"/>
                <a:gd name="T56" fmla="*/ 24 w 25"/>
                <a:gd name="T57" fmla="*/ 17 h 42"/>
                <a:gd name="T58" fmla="*/ 25 w 25"/>
                <a:gd name="T59" fmla="*/ 22 h 42"/>
                <a:gd name="T60" fmla="*/ 25 w 25"/>
                <a:gd name="T61" fmla="*/ 23 h 42"/>
                <a:gd name="T62" fmla="*/ 25 w 25"/>
                <a:gd name="T63" fmla="*/ 24 h 42"/>
                <a:gd name="T64" fmla="*/ 25 w 25"/>
                <a:gd name="T65" fmla="*/ 24 h 42"/>
                <a:gd name="T66" fmla="*/ 25 w 25"/>
                <a:gd name="T67" fmla="*/ 25 h 42"/>
                <a:gd name="T68" fmla="*/ 25 w 25"/>
                <a:gd name="T69" fmla="*/ 26 h 42"/>
                <a:gd name="T70" fmla="*/ 25 w 25"/>
                <a:gd name="T71" fmla="*/ 27 h 42"/>
                <a:gd name="T72" fmla="*/ 25 w 25"/>
                <a:gd name="T73" fmla="*/ 27 h 42"/>
                <a:gd name="T74" fmla="*/ 25 w 25"/>
                <a:gd name="T75" fmla="*/ 28 h 42"/>
                <a:gd name="T76" fmla="*/ 25 w 25"/>
                <a:gd name="T77" fmla="*/ 28 h 42"/>
                <a:gd name="T78" fmla="*/ 25 w 25"/>
                <a:gd name="T79" fmla="*/ 29 h 42"/>
                <a:gd name="T80" fmla="*/ 25 w 25"/>
                <a:gd name="T81" fmla="*/ 30 h 42"/>
                <a:gd name="T82" fmla="*/ 25 w 25"/>
                <a:gd name="T83" fmla="*/ 30 h 42"/>
                <a:gd name="T84" fmla="*/ 25 w 25"/>
                <a:gd name="T85" fmla="*/ 31 h 42"/>
                <a:gd name="T86" fmla="*/ 25 w 25"/>
                <a:gd name="T87" fmla="*/ 31 h 42"/>
                <a:gd name="T88" fmla="*/ 25 w 25"/>
                <a:gd name="T89" fmla="*/ 31 h 42"/>
                <a:gd name="T90" fmla="*/ 25 w 25"/>
                <a:gd name="T91" fmla="*/ 32 h 42"/>
                <a:gd name="T92" fmla="*/ 25 w 25"/>
                <a:gd name="T93" fmla="*/ 32 h 42"/>
                <a:gd name="T94" fmla="*/ 25 w 25"/>
                <a:gd name="T95" fmla="*/ 32 h 42"/>
                <a:gd name="T96" fmla="*/ 25 w 25"/>
                <a:gd name="T97" fmla="*/ 34 h 42"/>
                <a:gd name="T98" fmla="*/ 25 w 25"/>
                <a:gd name="T99" fmla="*/ 34 h 42"/>
                <a:gd name="T100" fmla="*/ 25 w 25"/>
                <a:gd name="T101" fmla="*/ 36 h 42"/>
                <a:gd name="T102" fmla="*/ 25 w 25"/>
                <a:gd name="T103" fmla="*/ 37 h 42"/>
                <a:gd name="T104" fmla="*/ 25 w 25"/>
                <a:gd name="T105" fmla="*/ 37 h 42"/>
                <a:gd name="T106" fmla="*/ 25 w 25"/>
                <a:gd name="T107" fmla="*/ 38 h 42"/>
                <a:gd name="T108" fmla="*/ 25 w 25"/>
                <a:gd name="T109" fmla="*/ 38 h 42"/>
                <a:gd name="T110" fmla="*/ 25 w 25"/>
                <a:gd name="T111" fmla="*/ 38 h 42"/>
                <a:gd name="T112" fmla="*/ 25 w 25"/>
                <a:gd name="T113" fmla="*/ 39 h 42"/>
                <a:gd name="T114" fmla="*/ 25 w 25"/>
                <a:gd name="T115" fmla="*/ 39 h 42"/>
                <a:gd name="T116" fmla="*/ 25 w 25"/>
                <a:gd name="T117" fmla="*/ 39 h 42"/>
                <a:gd name="T118" fmla="*/ 25 w 25"/>
                <a:gd name="T119" fmla="*/ 39 h 42"/>
                <a:gd name="T120" fmla="*/ 25 w 25"/>
                <a:gd name="T121" fmla="*/ 39 h 42"/>
                <a:gd name="T122" fmla="*/ 25 w 25"/>
                <a:gd name="T123" fmla="*/ 39 h 42"/>
                <a:gd name="T124" fmla="*/ 25 w 25"/>
                <a:gd name="T125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" h="42">
                  <a:moveTo>
                    <a:pt x="25" y="40"/>
                  </a:moveTo>
                  <a:cubicBezTo>
                    <a:pt x="25" y="40"/>
                    <a:pt x="4" y="42"/>
                    <a:pt x="2" y="40"/>
                  </a:cubicBezTo>
                  <a:cubicBezTo>
                    <a:pt x="0" y="38"/>
                    <a:pt x="0" y="7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0"/>
                    <a:pt x="20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6"/>
                    <a:pt x="24" y="6"/>
                    <a:pt x="24" y="7"/>
                  </a:cubicBezTo>
                  <a:cubicBezTo>
                    <a:pt x="24" y="7"/>
                    <a:pt x="24" y="7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1"/>
                    <a:pt x="24" y="12"/>
                    <a:pt x="24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3"/>
                    <a:pt x="24" y="14"/>
                    <a:pt x="24" y="14"/>
                  </a:cubicBezTo>
                  <a:cubicBezTo>
                    <a:pt x="24" y="14"/>
                    <a:pt x="24" y="14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6"/>
                  </a:cubicBezTo>
                  <a:cubicBezTo>
                    <a:pt x="24" y="16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9"/>
                    <a:pt x="25" y="21"/>
                    <a:pt x="25" y="22"/>
                  </a:cubicBezTo>
                  <a:cubicBezTo>
                    <a:pt x="25" y="22"/>
                    <a:pt x="25" y="23"/>
                    <a:pt x="25" y="23"/>
                  </a:cubicBezTo>
                  <a:cubicBezTo>
                    <a:pt x="25" y="23"/>
                    <a:pt x="25" y="23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9"/>
                    <a:pt x="25" y="29"/>
                  </a:cubicBezTo>
                  <a:cubicBezTo>
                    <a:pt x="25" y="29"/>
                    <a:pt x="25" y="29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3"/>
                    <a:pt x="25" y="33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5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40"/>
                    <a:pt x="25" y="40"/>
                    <a:pt x="25" y="40"/>
                  </a:cubicBezTo>
                  <a:close/>
                </a:path>
              </a:pathLst>
            </a:custGeom>
            <a:solidFill>
              <a:srgbClr val="483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8" name="Freeform 674">
              <a:extLst>
                <a:ext uri="{FF2B5EF4-FFF2-40B4-BE49-F238E27FC236}">
                  <a16:creationId xmlns:a16="http://schemas.microsoft.com/office/drawing/2014/main" xmlns="" id="{BE64CBD2-BD87-D948-8DC0-CAC9A0D4C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4225" y="4329305"/>
              <a:ext cx="371475" cy="361950"/>
            </a:xfrm>
            <a:custGeom>
              <a:avLst/>
              <a:gdLst>
                <a:gd name="T0" fmla="*/ 1 w 39"/>
                <a:gd name="T1" fmla="*/ 0 h 38"/>
                <a:gd name="T2" fmla="*/ 0 w 39"/>
                <a:gd name="T3" fmla="*/ 37 h 38"/>
                <a:gd name="T4" fmla="*/ 38 w 39"/>
                <a:gd name="T5" fmla="*/ 37 h 38"/>
                <a:gd name="T6" fmla="*/ 38 w 39"/>
                <a:gd name="T7" fmla="*/ 0 h 38"/>
                <a:gd name="T8" fmla="*/ 1 w 39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1" y="0"/>
                  </a:moveTo>
                  <a:cubicBezTo>
                    <a:pt x="0" y="1"/>
                    <a:pt x="0" y="37"/>
                    <a:pt x="0" y="37"/>
                  </a:cubicBezTo>
                  <a:cubicBezTo>
                    <a:pt x="0" y="37"/>
                    <a:pt x="36" y="38"/>
                    <a:pt x="38" y="37"/>
                  </a:cubicBezTo>
                  <a:cubicBezTo>
                    <a:pt x="39" y="36"/>
                    <a:pt x="38" y="0"/>
                    <a:pt x="38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483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9" name="Freeform 675">
              <a:extLst>
                <a:ext uri="{FF2B5EF4-FFF2-40B4-BE49-F238E27FC236}">
                  <a16:creationId xmlns:a16="http://schemas.microsoft.com/office/drawing/2014/main" xmlns="" id="{05C2475C-23D0-8F4A-A025-CAD30278C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00" y="4329305"/>
              <a:ext cx="371475" cy="381000"/>
            </a:xfrm>
            <a:custGeom>
              <a:avLst/>
              <a:gdLst>
                <a:gd name="T0" fmla="*/ 1 w 39"/>
                <a:gd name="T1" fmla="*/ 0 h 40"/>
                <a:gd name="T2" fmla="*/ 0 w 39"/>
                <a:gd name="T3" fmla="*/ 38 h 40"/>
                <a:gd name="T4" fmla="*/ 38 w 39"/>
                <a:gd name="T5" fmla="*/ 38 h 40"/>
                <a:gd name="T6" fmla="*/ 38 w 39"/>
                <a:gd name="T7" fmla="*/ 0 h 40"/>
                <a:gd name="T8" fmla="*/ 1 w 39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0">
                  <a:moveTo>
                    <a:pt x="1" y="0"/>
                  </a:moveTo>
                  <a:cubicBezTo>
                    <a:pt x="0" y="1"/>
                    <a:pt x="0" y="38"/>
                    <a:pt x="0" y="38"/>
                  </a:cubicBezTo>
                  <a:cubicBezTo>
                    <a:pt x="0" y="38"/>
                    <a:pt x="36" y="40"/>
                    <a:pt x="38" y="38"/>
                  </a:cubicBezTo>
                  <a:cubicBezTo>
                    <a:pt x="39" y="37"/>
                    <a:pt x="38" y="0"/>
                    <a:pt x="38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483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0" name="Freeform 676">
              <a:extLst>
                <a:ext uri="{FF2B5EF4-FFF2-40B4-BE49-F238E27FC236}">
                  <a16:creationId xmlns:a16="http://schemas.microsoft.com/office/drawing/2014/main" xmlns="" id="{E15CBAFC-1336-6F4F-ADD2-13BB3728E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075" y="4310255"/>
              <a:ext cx="266700" cy="371475"/>
            </a:xfrm>
            <a:custGeom>
              <a:avLst/>
              <a:gdLst>
                <a:gd name="T0" fmla="*/ 27 w 28"/>
                <a:gd name="T1" fmla="*/ 39 h 39"/>
                <a:gd name="T2" fmla="*/ 0 w 28"/>
                <a:gd name="T3" fmla="*/ 39 h 39"/>
                <a:gd name="T4" fmla="*/ 0 w 28"/>
                <a:gd name="T5" fmla="*/ 1 h 39"/>
                <a:gd name="T6" fmla="*/ 28 w 28"/>
                <a:gd name="T7" fmla="*/ 2 h 39"/>
                <a:gd name="T8" fmla="*/ 27 w 28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9">
                  <a:moveTo>
                    <a:pt x="27" y="39"/>
                  </a:moveTo>
                  <a:cubicBezTo>
                    <a:pt x="26" y="39"/>
                    <a:pt x="8" y="39"/>
                    <a:pt x="0" y="39"/>
                  </a:cubicBezTo>
                  <a:cubicBezTo>
                    <a:pt x="0" y="24"/>
                    <a:pt x="0" y="10"/>
                    <a:pt x="0" y="1"/>
                  </a:cubicBezTo>
                  <a:cubicBezTo>
                    <a:pt x="8" y="1"/>
                    <a:pt x="27" y="0"/>
                    <a:pt x="28" y="2"/>
                  </a:cubicBezTo>
                  <a:cubicBezTo>
                    <a:pt x="28" y="3"/>
                    <a:pt x="28" y="38"/>
                    <a:pt x="27" y="39"/>
                  </a:cubicBezTo>
                  <a:close/>
                </a:path>
              </a:pathLst>
            </a:custGeom>
            <a:solidFill>
              <a:srgbClr val="483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1" name="Freeform 677">
              <a:extLst>
                <a:ext uri="{FF2B5EF4-FFF2-40B4-BE49-F238E27FC236}">
                  <a16:creationId xmlns:a16="http://schemas.microsoft.com/office/drawing/2014/main" xmlns="" id="{594FA9A7-5BC4-2348-80E9-A9024F5A0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2375" y="4329305"/>
              <a:ext cx="438150" cy="923925"/>
            </a:xfrm>
            <a:custGeom>
              <a:avLst/>
              <a:gdLst>
                <a:gd name="T0" fmla="*/ 45 w 46"/>
                <a:gd name="T1" fmla="*/ 97 h 97"/>
                <a:gd name="T2" fmla="*/ 1 w 46"/>
                <a:gd name="T3" fmla="*/ 97 h 97"/>
                <a:gd name="T4" fmla="*/ 0 w 46"/>
                <a:gd name="T5" fmla="*/ 1 h 97"/>
                <a:gd name="T6" fmla="*/ 22 w 46"/>
                <a:gd name="T7" fmla="*/ 0 h 97"/>
                <a:gd name="T8" fmla="*/ 23 w 46"/>
                <a:gd name="T9" fmla="*/ 0 h 97"/>
                <a:gd name="T10" fmla="*/ 45 w 46"/>
                <a:gd name="T11" fmla="*/ 1 h 97"/>
                <a:gd name="T12" fmla="*/ 45 w 46"/>
                <a:gd name="T1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97">
                  <a:moveTo>
                    <a:pt x="45" y="97"/>
                  </a:moveTo>
                  <a:cubicBezTo>
                    <a:pt x="1" y="97"/>
                    <a:pt x="1" y="97"/>
                    <a:pt x="1" y="9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0" y="1"/>
                    <a:pt x="22" y="0"/>
                  </a:cubicBezTo>
                  <a:cubicBezTo>
                    <a:pt x="22" y="0"/>
                    <a:pt x="22" y="0"/>
                    <a:pt x="23" y="0"/>
                  </a:cubicBezTo>
                  <a:cubicBezTo>
                    <a:pt x="34" y="0"/>
                    <a:pt x="45" y="0"/>
                    <a:pt x="45" y="1"/>
                  </a:cubicBezTo>
                  <a:cubicBezTo>
                    <a:pt x="46" y="2"/>
                    <a:pt x="45" y="97"/>
                    <a:pt x="45" y="97"/>
                  </a:cubicBezTo>
                  <a:close/>
                </a:path>
              </a:pathLst>
            </a:custGeom>
            <a:solidFill>
              <a:srgbClr val="F9A6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2" name="Freeform 678">
              <a:extLst>
                <a:ext uri="{FF2B5EF4-FFF2-40B4-BE49-F238E27FC236}">
                  <a16:creationId xmlns:a16="http://schemas.microsoft.com/office/drawing/2014/main" xmlns="" id="{124E7806-A36F-9348-9A7F-87C66FEA2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1275" y="4929380"/>
              <a:ext cx="790575" cy="428625"/>
            </a:xfrm>
            <a:custGeom>
              <a:avLst/>
              <a:gdLst>
                <a:gd name="T0" fmla="*/ 65 w 83"/>
                <a:gd name="T1" fmla="*/ 43 h 45"/>
                <a:gd name="T2" fmla="*/ 65 w 83"/>
                <a:gd name="T3" fmla="*/ 43 h 45"/>
                <a:gd name="T4" fmla="*/ 65 w 83"/>
                <a:gd name="T5" fmla="*/ 42 h 45"/>
                <a:gd name="T6" fmla="*/ 25 w 83"/>
                <a:gd name="T7" fmla="*/ 20 h 45"/>
                <a:gd name="T8" fmla="*/ 20 w 83"/>
                <a:gd name="T9" fmla="*/ 45 h 45"/>
                <a:gd name="T10" fmla="*/ 20 w 83"/>
                <a:gd name="T11" fmla="*/ 45 h 45"/>
                <a:gd name="T12" fmla="*/ 19 w 83"/>
                <a:gd name="T13" fmla="*/ 45 h 45"/>
                <a:gd name="T14" fmla="*/ 19 w 83"/>
                <a:gd name="T15" fmla="*/ 45 h 45"/>
                <a:gd name="T16" fmla="*/ 19 w 83"/>
                <a:gd name="T17" fmla="*/ 45 h 45"/>
                <a:gd name="T18" fmla="*/ 19 w 83"/>
                <a:gd name="T19" fmla="*/ 45 h 45"/>
                <a:gd name="T20" fmla="*/ 19 w 83"/>
                <a:gd name="T21" fmla="*/ 45 h 45"/>
                <a:gd name="T22" fmla="*/ 19 w 83"/>
                <a:gd name="T23" fmla="*/ 45 h 45"/>
                <a:gd name="T24" fmla="*/ 18 w 83"/>
                <a:gd name="T25" fmla="*/ 45 h 45"/>
                <a:gd name="T26" fmla="*/ 17 w 83"/>
                <a:gd name="T27" fmla="*/ 45 h 45"/>
                <a:gd name="T28" fmla="*/ 17 w 83"/>
                <a:gd name="T29" fmla="*/ 45 h 45"/>
                <a:gd name="T30" fmla="*/ 16 w 83"/>
                <a:gd name="T31" fmla="*/ 45 h 45"/>
                <a:gd name="T32" fmla="*/ 15 w 83"/>
                <a:gd name="T33" fmla="*/ 45 h 45"/>
                <a:gd name="T34" fmla="*/ 15 w 83"/>
                <a:gd name="T35" fmla="*/ 44 h 45"/>
                <a:gd name="T36" fmla="*/ 15 w 83"/>
                <a:gd name="T37" fmla="*/ 44 h 45"/>
                <a:gd name="T38" fmla="*/ 14 w 83"/>
                <a:gd name="T39" fmla="*/ 44 h 45"/>
                <a:gd name="T40" fmla="*/ 14 w 83"/>
                <a:gd name="T41" fmla="*/ 44 h 45"/>
                <a:gd name="T42" fmla="*/ 13 w 83"/>
                <a:gd name="T43" fmla="*/ 44 h 45"/>
                <a:gd name="T44" fmla="*/ 12 w 83"/>
                <a:gd name="T45" fmla="*/ 44 h 45"/>
                <a:gd name="T46" fmla="*/ 11 w 83"/>
                <a:gd name="T47" fmla="*/ 44 h 45"/>
                <a:gd name="T48" fmla="*/ 10 w 83"/>
                <a:gd name="T49" fmla="*/ 44 h 45"/>
                <a:gd name="T50" fmla="*/ 9 w 83"/>
                <a:gd name="T51" fmla="*/ 44 h 45"/>
                <a:gd name="T52" fmla="*/ 9 w 83"/>
                <a:gd name="T53" fmla="*/ 44 h 45"/>
                <a:gd name="T54" fmla="*/ 7 w 83"/>
                <a:gd name="T55" fmla="*/ 44 h 45"/>
                <a:gd name="T56" fmla="*/ 5 w 83"/>
                <a:gd name="T57" fmla="*/ 44 h 45"/>
                <a:gd name="T58" fmla="*/ 4 w 83"/>
                <a:gd name="T59" fmla="*/ 44 h 45"/>
                <a:gd name="T60" fmla="*/ 2 w 83"/>
                <a:gd name="T61" fmla="*/ 44 h 45"/>
                <a:gd name="T62" fmla="*/ 1 w 83"/>
                <a:gd name="T63" fmla="*/ 44 h 45"/>
                <a:gd name="T64" fmla="*/ 1 w 83"/>
                <a:gd name="T65" fmla="*/ 44 h 45"/>
                <a:gd name="T66" fmla="*/ 0 w 83"/>
                <a:gd name="T67" fmla="*/ 44 h 45"/>
                <a:gd name="T68" fmla="*/ 64 w 83"/>
                <a:gd name="T69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" h="45">
                  <a:moveTo>
                    <a:pt x="83" y="43"/>
                  </a:moveTo>
                  <a:cubicBezTo>
                    <a:pt x="65" y="43"/>
                    <a:pt x="65" y="43"/>
                    <a:pt x="65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4" y="30"/>
                    <a:pt x="61" y="23"/>
                    <a:pt x="57" y="18"/>
                  </a:cubicBezTo>
                  <a:cubicBezTo>
                    <a:pt x="46" y="6"/>
                    <a:pt x="28" y="13"/>
                    <a:pt x="25" y="20"/>
                  </a:cubicBezTo>
                  <a:cubicBezTo>
                    <a:pt x="20" y="28"/>
                    <a:pt x="20" y="45"/>
                    <a:pt x="20" y="4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5"/>
                    <a:pt x="16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5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1" y="44"/>
                    <a:pt x="11" y="44"/>
                  </a:cubicBezTo>
                  <a:cubicBezTo>
                    <a:pt x="11" y="44"/>
                    <a:pt x="10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4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8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4"/>
                    <a:pt x="7" y="44"/>
                    <a:pt x="6" y="44"/>
                  </a:cubicBezTo>
                  <a:cubicBezTo>
                    <a:pt x="6" y="44"/>
                    <a:pt x="6" y="44"/>
                    <a:pt x="5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4"/>
                    <a:pt x="4" y="44"/>
                    <a:pt x="3" y="44"/>
                  </a:cubicBezTo>
                  <a:cubicBezTo>
                    <a:pt x="3" y="44"/>
                    <a:pt x="2" y="44"/>
                    <a:pt x="2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2" y="25"/>
                    <a:pt x="6" y="13"/>
                    <a:pt x="13" y="7"/>
                  </a:cubicBezTo>
                  <a:cubicBezTo>
                    <a:pt x="20" y="0"/>
                    <a:pt x="50" y="2"/>
                    <a:pt x="64" y="5"/>
                  </a:cubicBezTo>
                  <a:cubicBezTo>
                    <a:pt x="78" y="8"/>
                    <a:pt x="83" y="39"/>
                    <a:pt x="83" y="43"/>
                  </a:cubicBezTo>
                  <a:close/>
                </a:path>
              </a:pathLst>
            </a:custGeom>
            <a:solidFill>
              <a:srgbClr val="FFC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3" name="Freeform 679">
              <a:extLst>
                <a:ext uri="{FF2B5EF4-FFF2-40B4-BE49-F238E27FC236}">
                  <a16:creationId xmlns:a16="http://schemas.microsoft.com/office/drawing/2014/main" xmlns="" id="{EDA619D0-E209-3940-9D3B-0329A6727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1275" y="4929380"/>
              <a:ext cx="790575" cy="419100"/>
            </a:xfrm>
            <a:custGeom>
              <a:avLst/>
              <a:gdLst>
                <a:gd name="T0" fmla="*/ 83 w 83"/>
                <a:gd name="T1" fmla="*/ 43 h 44"/>
                <a:gd name="T2" fmla="*/ 76 w 83"/>
                <a:gd name="T3" fmla="*/ 43 h 44"/>
                <a:gd name="T4" fmla="*/ 57 w 83"/>
                <a:gd name="T5" fmla="*/ 9 h 44"/>
                <a:gd name="T6" fmla="*/ 17 w 83"/>
                <a:gd name="T7" fmla="*/ 12 h 44"/>
                <a:gd name="T8" fmla="*/ 9 w 83"/>
                <a:gd name="T9" fmla="*/ 44 h 44"/>
                <a:gd name="T10" fmla="*/ 0 w 83"/>
                <a:gd name="T11" fmla="*/ 44 h 44"/>
                <a:gd name="T12" fmla="*/ 13 w 83"/>
                <a:gd name="T13" fmla="*/ 7 h 44"/>
                <a:gd name="T14" fmla="*/ 64 w 83"/>
                <a:gd name="T15" fmla="*/ 5 h 44"/>
                <a:gd name="T16" fmla="*/ 83 w 83"/>
                <a:gd name="T1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44">
                  <a:moveTo>
                    <a:pt x="83" y="43"/>
                  </a:moveTo>
                  <a:cubicBezTo>
                    <a:pt x="76" y="43"/>
                    <a:pt x="76" y="43"/>
                    <a:pt x="76" y="43"/>
                  </a:cubicBezTo>
                  <a:cubicBezTo>
                    <a:pt x="74" y="31"/>
                    <a:pt x="66" y="12"/>
                    <a:pt x="57" y="9"/>
                  </a:cubicBezTo>
                  <a:cubicBezTo>
                    <a:pt x="46" y="6"/>
                    <a:pt x="27" y="7"/>
                    <a:pt x="17" y="12"/>
                  </a:cubicBezTo>
                  <a:cubicBezTo>
                    <a:pt x="10" y="15"/>
                    <a:pt x="9" y="34"/>
                    <a:pt x="9" y="44"/>
                  </a:cubicBezTo>
                  <a:cubicBezTo>
                    <a:pt x="7" y="44"/>
                    <a:pt x="4" y="44"/>
                    <a:pt x="0" y="44"/>
                  </a:cubicBezTo>
                  <a:cubicBezTo>
                    <a:pt x="2" y="25"/>
                    <a:pt x="6" y="13"/>
                    <a:pt x="13" y="7"/>
                  </a:cubicBezTo>
                  <a:cubicBezTo>
                    <a:pt x="20" y="0"/>
                    <a:pt x="50" y="2"/>
                    <a:pt x="64" y="5"/>
                  </a:cubicBezTo>
                  <a:cubicBezTo>
                    <a:pt x="78" y="8"/>
                    <a:pt x="83" y="39"/>
                    <a:pt x="83" y="43"/>
                  </a:cubicBezTo>
                  <a:close/>
                </a:path>
              </a:pathLst>
            </a:custGeom>
            <a:solidFill>
              <a:srgbClr val="F9A6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4" name="Freeform 680">
              <a:extLst>
                <a:ext uri="{FF2B5EF4-FFF2-40B4-BE49-F238E27FC236}">
                  <a16:creationId xmlns:a16="http://schemas.microsoft.com/office/drawing/2014/main" xmlns="" id="{BBA7AFF7-132A-0345-9D90-5FE1720B4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9338" y="4757930"/>
              <a:ext cx="95250" cy="28575"/>
            </a:xfrm>
            <a:custGeom>
              <a:avLst/>
              <a:gdLst>
                <a:gd name="T0" fmla="*/ 10 w 10"/>
                <a:gd name="T1" fmla="*/ 3 h 3"/>
                <a:gd name="T2" fmla="*/ 7 w 10"/>
                <a:gd name="T3" fmla="*/ 3 h 3"/>
                <a:gd name="T4" fmla="*/ 4 w 10"/>
                <a:gd name="T5" fmla="*/ 3 h 3"/>
                <a:gd name="T6" fmla="*/ 0 w 10"/>
                <a:gd name="T7" fmla="*/ 2 h 3"/>
                <a:gd name="T8" fmla="*/ 0 w 10"/>
                <a:gd name="T9" fmla="*/ 2 h 3"/>
                <a:gd name="T10" fmla="*/ 0 w 10"/>
                <a:gd name="T11" fmla="*/ 1 h 3"/>
                <a:gd name="T12" fmla="*/ 2 w 10"/>
                <a:gd name="T13" fmla="*/ 0 h 3"/>
                <a:gd name="T14" fmla="*/ 3 w 10"/>
                <a:gd name="T15" fmla="*/ 0 h 3"/>
                <a:gd name="T16" fmla="*/ 7 w 10"/>
                <a:gd name="T17" fmla="*/ 0 h 3"/>
                <a:gd name="T18" fmla="*/ 10 w 10"/>
                <a:gd name="T19" fmla="*/ 0 h 3"/>
                <a:gd name="T20" fmla="*/ 10 w 10"/>
                <a:gd name="T2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3">
                  <a:moveTo>
                    <a:pt x="10" y="3"/>
                  </a:move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4" y="3"/>
                  </a:cubicBezTo>
                  <a:cubicBezTo>
                    <a:pt x="3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6" y="0"/>
                    <a:pt x="7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0" y="1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483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5" name="Freeform 681">
              <a:extLst>
                <a:ext uri="{FF2B5EF4-FFF2-40B4-BE49-F238E27FC236}">
                  <a16:creationId xmlns:a16="http://schemas.microsoft.com/office/drawing/2014/main" xmlns="" id="{A6E5B215-A253-0342-BDE4-8DA15AD4B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9338" y="4805555"/>
              <a:ext cx="104775" cy="28575"/>
            </a:xfrm>
            <a:custGeom>
              <a:avLst/>
              <a:gdLst>
                <a:gd name="T0" fmla="*/ 11 w 11"/>
                <a:gd name="T1" fmla="*/ 2 h 3"/>
                <a:gd name="T2" fmla="*/ 7 w 11"/>
                <a:gd name="T3" fmla="*/ 2 h 3"/>
                <a:gd name="T4" fmla="*/ 4 w 11"/>
                <a:gd name="T5" fmla="*/ 2 h 3"/>
                <a:gd name="T6" fmla="*/ 0 w 11"/>
                <a:gd name="T7" fmla="*/ 2 h 3"/>
                <a:gd name="T8" fmla="*/ 0 w 11"/>
                <a:gd name="T9" fmla="*/ 1 h 3"/>
                <a:gd name="T10" fmla="*/ 2 w 11"/>
                <a:gd name="T11" fmla="*/ 0 h 3"/>
                <a:gd name="T12" fmla="*/ 3 w 11"/>
                <a:gd name="T13" fmla="*/ 0 h 3"/>
                <a:gd name="T14" fmla="*/ 7 w 11"/>
                <a:gd name="T15" fmla="*/ 0 h 3"/>
                <a:gd name="T16" fmla="*/ 11 w 11"/>
                <a:gd name="T17" fmla="*/ 0 h 3"/>
                <a:gd name="T18" fmla="*/ 11 w 11"/>
                <a:gd name="T1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3">
                  <a:moveTo>
                    <a:pt x="11" y="2"/>
                  </a:moveTo>
                  <a:cubicBezTo>
                    <a:pt x="9" y="3"/>
                    <a:pt x="8" y="2"/>
                    <a:pt x="7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1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6" y="0"/>
                    <a:pt x="7" y="0"/>
                  </a:cubicBezTo>
                  <a:cubicBezTo>
                    <a:pt x="8" y="0"/>
                    <a:pt x="9" y="0"/>
                    <a:pt x="11" y="0"/>
                  </a:cubicBezTo>
                  <a:cubicBezTo>
                    <a:pt x="11" y="1"/>
                    <a:pt x="11" y="2"/>
                    <a:pt x="11" y="2"/>
                  </a:cubicBezTo>
                  <a:close/>
                </a:path>
              </a:pathLst>
            </a:custGeom>
            <a:solidFill>
              <a:srgbClr val="483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6" name="Freeform 682">
              <a:extLst>
                <a:ext uri="{FF2B5EF4-FFF2-40B4-BE49-F238E27FC236}">
                  <a16:creationId xmlns:a16="http://schemas.microsoft.com/office/drawing/2014/main" xmlns="" id="{A87F432A-FF2E-284E-A21A-CFDEBB4B1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9338" y="4853180"/>
              <a:ext cx="104775" cy="19050"/>
            </a:xfrm>
            <a:custGeom>
              <a:avLst/>
              <a:gdLst>
                <a:gd name="T0" fmla="*/ 11 w 11"/>
                <a:gd name="T1" fmla="*/ 2 h 2"/>
                <a:gd name="T2" fmla="*/ 7 w 11"/>
                <a:gd name="T3" fmla="*/ 2 h 2"/>
                <a:gd name="T4" fmla="*/ 4 w 11"/>
                <a:gd name="T5" fmla="*/ 2 h 2"/>
                <a:gd name="T6" fmla="*/ 0 w 11"/>
                <a:gd name="T7" fmla="*/ 2 h 2"/>
                <a:gd name="T8" fmla="*/ 0 w 11"/>
                <a:gd name="T9" fmla="*/ 1 h 2"/>
                <a:gd name="T10" fmla="*/ 2 w 11"/>
                <a:gd name="T11" fmla="*/ 0 h 2"/>
                <a:gd name="T12" fmla="*/ 3 w 11"/>
                <a:gd name="T13" fmla="*/ 0 h 2"/>
                <a:gd name="T14" fmla="*/ 7 w 11"/>
                <a:gd name="T15" fmla="*/ 0 h 2"/>
                <a:gd name="T16" fmla="*/ 11 w 11"/>
                <a:gd name="T17" fmla="*/ 0 h 2"/>
                <a:gd name="T18" fmla="*/ 11 w 11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2">
                  <a:moveTo>
                    <a:pt x="11" y="2"/>
                  </a:moveTo>
                  <a:cubicBezTo>
                    <a:pt x="10" y="2"/>
                    <a:pt x="8" y="2"/>
                    <a:pt x="7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1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6" y="0"/>
                    <a:pt x="7" y="0"/>
                  </a:cubicBezTo>
                  <a:cubicBezTo>
                    <a:pt x="8" y="0"/>
                    <a:pt x="10" y="0"/>
                    <a:pt x="11" y="0"/>
                  </a:cubicBezTo>
                  <a:cubicBezTo>
                    <a:pt x="11" y="1"/>
                    <a:pt x="11" y="1"/>
                    <a:pt x="11" y="2"/>
                  </a:cubicBezTo>
                  <a:close/>
                </a:path>
              </a:pathLst>
            </a:custGeom>
            <a:solidFill>
              <a:srgbClr val="483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7" name="Freeform 683">
              <a:extLst>
                <a:ext uri="{FF2B5EF4-FFF2-40B4-BE49-F238E27FC236}">
                  <a16:creationId xmlns:a16="http://schemas.microsoft.com/office/drawing/2014/main" xmlns="" id="{C7329598-87BC-CF48-A98C-31BA11379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675" y="4234055"/>
              <a:ext cx="58738" cy="57150"/>
            </a:xfrm>
            <a:custGeom>
              <a:avLst/>
              <a:gdLst>
                <a:gd name="T0" fmla="*/ 6 w 6"/>
                <a:gd name="T1" fmla="*/ 3 h 6"/>
                <a:gd name="T2" fmla="*/ 6 w 6"/>
                <a:gd name="T3" fmla="*/ 2 h 6"/>
                <a:gd name="T4" fmla="*/ 5 w 6"/>
                <a:gd name="T5" fmla="*/ 0 h 6"/>
                <a:gd name="T6" fmla="*/ 3 w 6"/>
                <a:gd name="T7" fmla="*/ 0 h 6"/>
                <a:gd name="T8" fmla="*/ 1 w 6"/>
                <a:gd name="T9" fmla="*/ 0 h 6"/>
                <a:gd name="T10" fmla="*/ 0 w 6"/>
                <a:gd name="T11" fmla="*/ 1 h 6"/>
                <a:gd name="T12" fmla="*/ 0 w 6"/>
                <a:gd name="T13" fmla="*/ 3 h 6"/>
                <a:gd name="T14" fmla="*/ 0 w 6"/>
                <a:gd name="T15" fmla="*/ 4 h 6"/>
                <a:gd name="T16" fmla="*/ 1 w 6"/>
                <a:gd name="T17" fmla="*/ 6 h 6"/>
                <a:gd name="T18" fmla="*/ 6 w 6"/>
                <a:gd name="T19" fmla="*/ 5 h 6"/>
                <a:gd name="T20" fmla="*/ 6 w 6"/>
                <a:gd name="T21" fmla="*/ 4 h 6"/>
                <a:gd name="T22" fmla="*/ 6 w 6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6" y="3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3" y="6"/>
                    <a:pt x="5" y="6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483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8" name="Freeform 684">
              <a:extLst>
                <a:ext uri="{FF2B5EF4-FFF2-40B4-BE49-F238E27FC236}">
                  <a16:creationId xmlns:a16="http://schemas.microsoft.com/office/drawing/2014/main" xmlns="" id="{AC3183EC-0FC4-FC4C-89BA-5924AD3E1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200" y="4243580"/>
              <a:ext cx="39688" cy="38100"/>
            </a:xfrm>
            <a:custGeom>
              <a:avLst/>
              <a:gdLst>
                <a:gd name="T0" fmla="*/ 4 w 4"/>
                <a:gd name="T1" fmla="*/ 2 h 4"/>
                <a:gd name="T2" fmla="*/ 4 w 4"/>
                <a:gd name="T3" fmla="*/ 2 h 4"/>
                <a:gd name="T4" fmla="*/ 3 w 4"/>
                <a:gd name="T5" fmla="*/ 1 h 4"/>
                <a:gd name="T6" fmla="*/ 2 w 4"/>
                <a:gd name="T7" fmla="*/ 0 h 4"/>
                <a:gd name="T8" fmla="*/ 1 w 4"/>
                <a:gd name="T9" fmla="*/ 0 h 4"/>
                <a:gd name="T10" fmla="*/ 0 w 4"/>
                <a:gd name="T11" fmla="*/ 1 h 4"/>
                <a:gd name="T12" fmla="*/ 0 w 4"/>
                <a:gd name="T13" fmla="*/ 2 h 4"/>
                <a:gd name="T14" fmla="*/ 0 w 4"/>
                <a:gd name="T15" fmla="*/ 2 h 4"/>
                <a:gd name="T16" fmla="*/ 1 w 4"/>
                <a:gd name="T17" fmla="*/ 3 h 4"/>
                <a:gd name="T18" fmla="*/ 3 w 4"/>
                <a:gd name="T19" fmla="*/ 3 h 4"/>
                <a:gd name="T20" fmla="*/ 4 w 4"/>
                <a:gd name="T21" fmla="*/ 3 h 4"/>
                <a:gd name="T22" fmla="*/ 4 w 4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lose/>
                </a:path>
              </a:pathLst>
            </a:custGeom>
            <a:solidFill>
              <a:srgbClr val="B8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9" name="Rectangle 685">
              <a:extLst>
                <a:ext uri="{FF2B5EF4-FFF2-40B4-BE49-F238E27FC236}">
                  <a16:creationId xmlns:a16="http://schemas.microsoft.com/office/drawing/2014/main" xmlns="" id="{D8383436-259E-764D-B1A7-2BB61548F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16888" y="4272155"/>
              <a:ext cx="1588" cy="1588"/>
            </a:xfrm>
            <a:prstGeom prst="rect">
              <a:avLst/>
            </a:prstGeom>
            <a:solidFill>
              <a:srgbClr val="483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0" name="Freeform 686">
              <a:extLst>
                <a:ext uri="{FF2B5EF4-FFF2-40B4-BE49-F238E27FC236}">
                  <a16:creationId xmlns:a16="http://schemas.microsoft.com/office/drawing/2014/main" xmlns="" id="{631B55D4-CD54-3B4A-8CD4-02AF754700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0950" y="4367405"/>
              <a:ext cx="381000" cy="352425"/>
            </a:xfrm>
            <a:custGeom>
              <a:avLst/>
              <a:gdLst>
                <a:gd name="T0" fmla="*/ 2 w 40"/>
                <a:gd name="T1" fmla="*/ 1 h 37"/>
                <a:gd name="T2" fmla="*/ 1 w 40"/>
                <a:gd name="T3" fmla="*/ 36 h 37"/>
                <a:gd name="T4" fmla="*/ 38 w 40"/>
                <a:gd name="T5" fmla="*/ 36 h 37"/>
                <a:gd name="T6" fmla="*/ 39 w 40"/>
                <a:gd name="T7" fmla="*/ 1 h 37"/>
                <a:gd name="T8" fmla="*/ 2 w 40"/>
                <a:gd name="T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2" y="1"/>
                  </a:moveTo>
                  <a:cubicBezTo>
                    <a:pt x="0" y="1"/>
                    <a:pt x="1" y="36"/>
                    <a:pt x="1" y="36"/>
                  </a:cubicBezTo>
                  <a:cubicBezTo>
                    <a:pt x="2" y="37"/>
                    <a:pt x="37" y="36"/>
                    <a:pt x="38" y="36"/>
                  </a:cubicBezTo>
                  <a:cubicBezTo>
                    <a:pt x="40" y="36"/>
                    <a:pt x="39" y="2"/>
                    <a:pt x="39" y="1"/>
                  </a:cubicBezTo>
                  <a:cubicBezTo>
                    <a:pt x="38" y="0"/>
                    <a:pt x="3" y="0"/>
                    <a:pt x="2" y="1"/>
                  </a:cubicBezTo>
                  <a:close/>
                </a:path>
              </a:pathLst>
            </a:custGeom>
            <a:solidFill>
              <a:srgbClr val="483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1" name="Freeform 687">
              <a:extLst>
                <a:ext uri="{FF2B5EF4-FFF2-40B4-BE49-F238E27FC236}">
                  <a16:creationId xmlns:a16="http://schemas.microsoft.com/office/drawing/2014/main" xmlns="" id="{C8AED879-A66C-1240-ABF2-13F5DB43D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075" y="4719830"/>
              <a:ext cx="76200" cy="466725"/>
            </a:xfrm>
            <a:custGeom>
              <a:avLst/>
              <a:gdLst>
                <a:gd name="T0" fmla="*/ 7 w 8"/>
                <a:gd name="T1" fmla="*/ 48 h 49"/>
                <a:gd name="T2" fmla="*/ 0 w 8"/>
                <a:gd name="T3" fmla="*/ 49 h 49"/>
                <a:gd name="T4" fmla="*/ 0 w 8"/>
                <a:gd name="T5" fmla="*/ 1 h 49"/>
                <a:gd name="T6" fmla="*/ 7 w 8"/>
                <a:gd name="T7" fmla="*/ 1 h 49"/>
                <a:gd name="T8" fmla="*/ 7 w 8"/>
                <a:gd name="T9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9">
                  <a:moveTo>
                    <a:pt x="7" y="48"/>
                  </a:moveTo>
                  <a:cubicBezTo>
                    <a:pt x="7" y="49"/>
                    <a:pt x="3" y="49"/>
                    <a:pt x="0" y="49"/>
                  </a:cubicBezTo>
                  <a:cubicBezTo>
                    <a:pt x="0" y="36"/>
                    <a:pt x="0" y="18"/>
                    <a:pt x="0" y="1"/>
                  </a:cubicBezTo>
                  <a:cubicBezTo>
                    <a:pt x="3" y="1"/>
                    <a:pt x="7" y="0"/>
                    <a:pt x="7" y="1"/>
                  </a:cubicBezTo>
                  <a:cubicBezTo>
                    <a:pt x="8" y="3"/>
                    <a:pt x="8" y="46"/>
                    <a:pt x="7" y="48"/>
                  </a:cubicBezTo>
                  <a:close/>
                </a:path>
              </a:pathLst>
            </a:custGeom>
            <a:solidFill>
              <a:srgbClr val="F9A6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2" name="Freeform 688">
              <a:extLst>
                <a:ext uri="{FF2B5EF4-FFF2-40B4-BE49-F238E27FC236}">
                  <a16:creationId xmlns:a16="http://schemas.microsoft.com/office/drawing/2014/main" xmlns="" id="{ED1DD367-D3F5-D84E-9A30-92558C94B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2400" y="4329305"/>
              <a:ext cx="19050" cy="923925"/>
            </a:xfrm>
            <a:custGeom>
              <a:avLst/>
              <a:gdLst>
                <a:gd name="T0" fmla="*/ 2 w 2"/>
                <a:gd name="T1" fmla="*/ 81 h 97"/>
                <a:gd name="T2" fmla="*/ 2 w 2"/>
                <a:gd name="T3" fmla="*/ 91 h 97"/>
                <a:gd name="T4" fmla="*/ 2 w 2"/>
                <a:gd name="T5" fmla="*/ 97 h 97"/>
                <a:gd name="T6" fmla="*/ 0 w 2"/>
                <a:gd name="T7" fmla="*/ 97 h 97"/>
                <a:gd name="T8" fmla="*/ 0 w 2"/>
                <a:gd name="T9" fmla="*/ 95 h 97"/>
                <a:gd name="T10" fmla="*/ 0 w 2"/>
                <a:gd name="T11" fmla="*/ 89 h 97"/>
                <a:gd name="T12" fmla="*/ 0 w 2"/>
                <a:gd name="T13" fmla="*/ 78 h 97"/>
                <a:gd name="T14" fmla="*/ 0 w 2"/>
                <a:gd name="T15" fmla="*/ 39 h 97"/>
                <a:gd name="T16" fmla="*/ 0 w 2"/>
                <a:gd name="T17" fmla="*/ 19 h 97"/>
                <a:gd name="T18" fmla="*/ 0 w 2"/>
                <a:gd name="T19" fmla="*/ 9 h 97"/>
                <a:gd name="T20" fmla="*/ 1 w 2"/>
                <a:gd name="T21" fmla="*/ 0 h 97"/>
                <a:gd name="T22" fmla="*/ 2 w 2"/>
                <a:gd name="T23" fmla="*/ 0 h 97"/>
                <a:gd name="T24" fmla="*/ 2 w 2"/>
                <a:gd name="T25" fmla="*/ 10 h 97"/>
                <a:gd name="T26" fmla="*/ 2 w 2"/>
                <a:gd name="T27" fmla="*/ 21 h 97"/>
                <a:gd name="T28" fmla="*/ 2 w 2"/>
                <a:gd name="T29" fmla="*/ 61 h 97"/>
                <a:gd name="T30" fmla="*/ 2 w 2"/>
                <a:gd name="T31" fmla="*/ 8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" h="97">
                  <a:moveTo>
                    <a:pt x="2" y="81"/>
                  </a:moveTo>
                  <a:cubicBezTo>
                    <a:pt x="2" y="84"/>
                    <a:pt x="2" y="87"/>
                    <a:pt x="2" y="91"/>
                  </a:cubicBezTo>
                  <a:cubicBezTo>
                    <a:pt x="2" y="93"/>
                    <a:pt x="2" y="95"/>
                    <a:pt x="2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6"/>
                    <a:pt x="0" y="95"/>
                  </a:cubicBezTo>
                  <a:cubicBezTo>
                    <a:pt x="0" y="93"/>
                    <a:pt x="0" y="91"/>
                    <a:pt x="0" y="89"/>
                  </a:cubicBezTo>
                  <a:cubicBezTo>
                    <a:pt x="0" y="86"/>
                    <a:pt x="0" y="82"/>
                    <a:pt x="0" y="78"/>
                  </a:cubicBezTo>
                  <a:cubicBezTo>
                    <a:pt x="0" y="65"/>
                    <a:pt x="0" y="52"/>
                    <a:pt x="0" y="39"/>
                  </a:cubicBezTo>
                  <a:cubicBezTo>
                    <a:pt x="0" y="32"/>
                    <a:pt x="0" y="25"/>
                    <a:pt x="0" y="19"/>
                  </a:cubicBezTo>
                  <a:cubicBezTo>
                    <a:pt x="0" y="15"/>
                    <a:pt x="0" y="12"/>
                    <a:pt x="0" y="9"/>
                  </a:cubicBezTo>
                  <a:cubicBezTo>
                    <a:pt x="0" y="6"/>
                    <a:pt x="0" y="3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3"/>
                    <a:pt x="2" y="7"/>
                    <a:pt x="2" y="10"/>
                  </a:cubicBezTo>
                  <a:cubicBezTo>
                    <a:pt x="2" y="13"/>
                    <a:pt x="2" y="17"/>
                    <a:pt x="2" y="21"/>
                  </a:cubicBezTo>
                  <a:cubicBezTo>
                    <a:pt x="2" y="34"/>
                    <a:pt x="2" y="47"/>
                    <a:pt x="2" y="61"/>
                  </a:cubicBezTo>
                  <a:cubicBezTo>
                    <a:pt x="2" y="67"/>
                    <a:pt x="2" y="74"/>
                    <a:pt x="2" y="81"/>
                  </a:cubicBezTo>
                  <a:close/>
                </a:path>
              </a:pathLst>
            </a:custGeom>
            <a:solidFill>
              <a:srgbClr val="FFC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3" name="Freeform 689">
              <a:extLst>
                <a:ext uri="{FF2B5EF4-FFF2-40B4-BE49-F238E27FC236}">
                  <a16:creationId xmlns:a16="http://schemas.microsoft.com/office/drawing/2014/main" xmlns="" id="{1484FA5F-933F-B942-845E-ED42ED776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2375" y="5243705"/>
              <a:ext cx="390525" cy="19050"/>
            </a:xfrm>
            <a:custGeom>
              <a:avLst/>
              <a:gdLst>
                <a:gd name="T0" fmla="*/ 41 w 41"/>
                <a:gd name="T1" fmla="*/ 1 h 2"/>
                <a:gd name="T2" fmla="*/ 40 w 41"/>
                <a:gd name="T3" fmla="*/ 0 h 2"/>
                <a:gd name="T4" fmla="*/ 39 w 41"/>
                <a:gd name="T5" fmla="*/ 0 h 2"/>
                <a:gd name="T6" fmla="*/ 38 w 41"/>
                <a:gd name="T7" fmla="*/ 0 h 2"/>
                <a:gd name="T8" fmla="*/ 36 w 41"/>
                <a:gd name="T9" fmla="*/ 0 h 2"/>
                <a:gd name="T10" fmla="*/ 32 w 41"/>
                <a:gd name="T11" fmla="*/ 0 h 2"/>
                <a:gd name="T12" fmla="*/ 24 w 41"/>
                <a:gd name="T13" fmla="*/ 0 h 2"/>
                <a:gd name="T14" fmla="*/ 9 w 41"/>
                <a:gd name="T15" fmla="*/ 0 h 2"/>
                <a:gd name="T16" fmla="*/ 5 w 41"/>
                <a:gd name="T17" fmla="*/ 0 h 2"/>
                <a:gd name="T18" fmla="*/ 3 w 41"/>
                <a:gd name="T19" fmla="*/ 0 h 2"/>
                <a:gd name="T20" fmla="*/ 1 w 41"/>
                <a:gd name="T21" fmla="*/ 0 h 2"/>
                <a:gd name="T22" fmla="*/ 1 w 41"/>
                <a:gd name="T23" fmla="*/ 2 h 2"/>
                <a:gd name="T24" fmla="*/ 4 w 41"/>
                <a:gd name="T25" fmla="*/ 2 h 2"/>
                <a:gd name="T26" fmla="*/ 8 w 41"/>
                <a:gd name="T27" fmla="*/ 2 h 2"/>
                <a:gd name="T28" fmla="*/ 16 w 41"/>
                <a:gd name="T29" fmla="*/ 2 h 2"/>
                <a:gd name="T30" fmla="*/ 31 w 41"/>
                <a:gd name="T31" fmla="*/ 2 h 2"/>
                <a:gd name="T32" fmla="*/ 36 w 41"/>
                <a:gd name="T33" fmla="*/ 2 h 2"/>
                <a:gd name="T34" fmla="*/ 38 w 41"/>
                <a:gd name="T35" fmla="*/ 2 h 2"/>
                <a:gd name="T36" fmla="*/ 39 w 41"/>
                <a:gd name="T37" fmla="*/ 2 h 2"/>
                <a:gd name="T38" fmla="*/ 40 w 41"/>
                <a:gd name="T39" fmla="*/ 2 h 2"/>
                <a:gd name="T40" fmla="*/ 41 w 41"/>
                <a:gd name="T4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cubicBezTo>
                    <a:pt x="41" y="1"/>
                    <a:pt x="40" y="0"/>
                    <a:pt x="40" y="0"/>
                  </a:cubicBezTo>
                  <a:cubicBezTo>
                    <a:pt x="40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7" y="0"/>
                    <a:pt x="37" y="0"/>
                    <a:pt x="3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9" y="0"/>
                    <a:pt x="14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2"/>
                    <a:pt x="1" y="2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6" y="2"/>
                    <a:pt x="7" y="2"/>
                    <a:pt x="8" y="2"/>
                  </a:cubicBezTo>
                  <a:cubicBezTo>
                    <a:pt x="11" y="2"/>
                    <a:pt x="14" y="2"/>
                    <a:pt x="16" y="2"/>
                  </a:cubicBezTo>
                  <a:cubicBezTo>
                    <a:pt x="21" y="2"/>
                    <a:pt x="26" y="2"/>
                    <a:pt x="31" y="2"/>
                  </a:cubicBezTo>
                  <a:cubicBezTo>
                    <a:pt x="33" y="2"/>
                    <a:pt x="34" y="2"/>
                    <a:pt x="36" y="2"/>
                  </a:cubicBezTo>
                  <a:cubicBezTo>
                    <a:pt x="36" y="2"/>
                    <a:pt x="37" y="2"/>
                    <a:pt x="38" y="2"/>
                  </a:cubicBezTo>
                  <a:cubicBezTo>
                    <a:pt x="38" y="2"/>
                    <a:pt x="38" y="2"/>
                    <a:pt x="39" y="2"/>
                  </a:cubicBezTo>
                  <a:cubicBezTo>
                    <a:pt x="39" y="2"/>
                    <a:pt x="40" y="2"/>
                    <a:pt x="40" y="2"/>
                  </a:cubicBezTo>
                  <a:cubicBezTo>
                    <a:pt x="40" y="2"/>
                    <a:pt x="41" y="1"/>
                    <a:pt x="41" y="1"/>
                  </a:cubicBezTo>
                  <a:close/>
                </a:path>
              </a:pathLst>
            </a:custGeom>
            <a:solidFill>
              <a:srgbClr val="CE6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4" name="Freeform 690">
              <a:extLst>
                <a:ext uri="{FF2B5EF4-FFF2-40B4-BE49-F238E27FC236}">
                  <a16:creationId xmlns:a16="http://schemas.microsoft.com/office/drawing/2014/main" xmlns="" id="{DFD17B0A-8F54-0648-A6D0-68EBD6836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8100" y="4748405"/>
              <a:ext cx="85725" cy="171450"/>
            </a:xfrm>
            <a:custGeom>
              <a:avLst/>
              <a:gdLst>
                <a:gd name="T0" fmla="*/ 1 w 9"/>
                <a:gd name="T1" fmla="*/ 0 h 18"/>
                <a:gd name="T2" fmla="*/ 1 w 9"/>
                <a:gd name="T3" fmla="*/ 18 h 18"/>
                <a:gd name="T4" fmla="*/ 8 w 9"/>
                <a:gd name="T5" fmla="*/ 18 h 18"/>
                <a:gd name="T6" fmla="*/ 8 w 9"/>
                <a:gd name="T7" fmla="*/ 0 h 18"/>
                <a:gd name="T8" fmla="*/ 1 w 9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8">
                  <a:moveTo>
                    <a:pt x="1" y="0"/>
                  </a:moveTo>
                  <a:cubicBezTo>
                    <a:pt x="1" y="1"/>
                    <a:pt x="0" y="17"/>
                    <a:pt x="1" y="18"/>
                  </a:cubicBezTo>
                  <a:cubicBezTo>
                    <a:pt x="1" y="18"/>
                    <a:pt x="7" y="18"/>
                    <a:pt x="8" y="18"/>
                  </a:cubicBezTo>
                  <a:cubicBezTo>
                    <a:pt x="9" y="17"/>
                    <a:pt x="9" y="1"/>
                    <a:pt x="8" y="0"/>
                  </a:cubicBezTo>
                  <a:cubicBezTo>
                    <a:pt x="8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C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5" name="Freeform 691">
              <a:extLst>
                <a:ext uri="{FF2B5EF4-FFF2-40B4-BE49-F238E27FC236}">
                  <a16:creationId xmlns:a16="http://schemas.microsoft.com/office/drawing/2014/main" xmlns="" id="{AD1C0A89-1C0B-B244-93BB-6D52BDEE0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6675" y="4767455"/>
              <a:ext cx="28575" cy="104775"/>
            </a:xfrm>
            <a:custGeom>
              <a:avLst/>
              <a:gdLst>
                <a:gd name="T0" fmla="*/ 0 w 3"/>
                <a:gd name="T1" fmla="*/ 0 h 11"/>
                <a:gd name="T2" fmla="*/ 0 w 3"/>
                <a:gd name="T3" fmla="*/ 10 h 11"/>
                <a:gd name="T4" fmla="*/ 3 w 3"/>
                <a:gd name="T5" fmla="*/ 10 h 11"/>
                <a:gd name="T6" fmla="*/ 3 w 3"/>
                <a:gd name="T7" fmla="*/ 0 h 11"/>
                <a:gd name="T8" fmla="*/ 0 w 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1">
                  <a:moveTo>
                    <a:pt x="0" y="0"/>
                  </a:moveTo>
                  <a:cubicBezTo>
                    <a:pt x="0" y="1"/>
                    <a:pt x="0" y="10"/>
                    <a:pt x="0" y="10"/>
                  </a:cubicBezTo>
                  <a:cubicBezTo>
                    <a:pt x="0" y="11"/>
                    <a:pt x="3" y="11"/>
                    <a:pt x="3" y="10"/>
                  </a:cubicBezTo>
                  <a:cubicBezTo>
                    <a:pt x="3" y="10"/>
                    <a:pt x="3" y="1"/>
                    <a:pt x="3" y="0"/>
                  </a:cubicBezTo>
                  <a:cubicBezTo>
                    <a:pt x="3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483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6" name="Freeform 692">
              <a:extLst>
                <a:ext uri="{FF2B5EF4-FFF2-40B4-BE49-F238E27FC236}">
                  <a16:creationId xmlns:a16="http://schemas.microsoft.com/office/drawing/2014/main" xmlns="" id="{9EF98489-A557-D441-B55E-60F98189D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9550" y="4748405"/>
              <a:ext cx="76200" cy="171450"/>
            </a:xfrm>
            <a:custGeom>
              <a:avLst/>
              <a:gdLst>
                <a:gd name="T0" fmla="*/ 0 w 8"/>
                <a:gd name="T1" fmla="*/ 0 h 18"/>
                <a:gd name="T2" fmla="*/ 0 w 8"/>
                <a:gd name="T3" fmla="*/ 18 h 18"/>
                <a:gd name="T4" fmla="*/ 8 w 8"/>
                <a:gd name="T5" fmla="*/ 18 h 18"/>
                <a:gd name="T6" fmla="*/ 8 w 8"/>
                <a:gd name="T7" fmla="*/ 0 h 18"/>
                <a:gd name="T8" fmla="*/ 0 w 8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8">
                  <a:moveTo>
                    <a:pt x="0" y="0"/>
                  </a:moveTo>
                  <a:cubicBezTo>
                    <a:pt x="0" y="1"/>
                    <a:pt x="0" y="17"/>
                    <a:pt x="0" y="18"/>
                  </a:cubicBezTo>
                  <a:cubicBezTo>
                    <a:pt x="1" y="18"/>
                    <a:pt x="7" y="18"/>
                    <a:pt x="8" y="18"/>
                  </a:cubicBezTo>
                  <a:cubicBezTo>
                    <a:pt x="8" y="17"/>
                    <a:pt x="8" y="1"/>
                    <a:pt x="8" y="0"/>
                  </a:cubicBezTo>
                  <a:cubicBezTo>
                    <a:pt x="8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C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7" name="Freeform 693">
              <a:extLst>
                <a:ext uri="{FF2B5EF4-FFF2-40B4-BE49-F238E27FC236}">
                  <a16:creationId xmlns:a16="http://schemas.microsoft.com/office/drawing/2014/main" xmlns="" id="{3350D056-D133-8643-AC03-A60392EE5C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5" y="4767455"/>
              <a:ext cx="28575" cy="104775"/>
            </a:xfrm>
            <a:custGeom>
              <a:avLst/>
              <a:gdLst>
                <a:gd name="T0" fmla="*/ 0 w 3"/>
                <a:gd name="T1" fmla="*/ 0 h 11"/>
                <a:gd name="T2" fmla="*/ 0 w 3"/>
                <a:gd name="T3" fmla="*/ 10 h 11"/>
                <a:gd name="T4" fmla="*/ 3 w 3"/>
                <a:gd name="T5" fmla="*/ 10 h 11"/>
                <a:gd name="T6" fmla="*/ 3 w 3"/>
                <a:gd name="T7" fmla="*/ 0 h 11"/>
                <a:gd name="T8" fmla="*/ 0 w 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1">
                  <a:moveTo>
                    <a:pt x="0" y="0"/>
                  </a:moveTo>
                  <a:cubicBezTo>
                    <a:pt x="0" y="1"/>
                    <a:pt x="0" y="10"/>
                    <a:pt x="0" y="10"/>
                  </a:cubicBezTo>
                  <a:cubicBezTo>
                    <a:pt x="0" y="11"/>
                    <a:pt x="2" y="11"/>
                    <a:pt x="3" y="10"/>
                  </a:cubicBezTo>
                  <a:cubicBezTo>
                    <a:pt x="3" y="10"/>
                    <a:pt x="3" y="1"/>
                    <a:pt x="3" y="0"/>
                  </a:cubicBezTo>
                  <a:cubicBezTo>
                    <a:pt x="3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483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8" name="Freeform 694">
              <a:extLst>
                <a:ext uri="{FF2B5EF4-FFF2-40B4-BE49-F238E27FC236}">
                  <a16:creationId xmlns:a16="http://schemas.microsoft.com/office/drawing/2014/main" xmlns="" id="{C2FD2473-0566-D145-8C9E-4872D369E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075" y="4300730"/>
              <a:ext cx="2001838" cy="38100"/>
            </a:xfrm>
            <a:custGeom>
              <a:avLst/>
              <a:gdLst>
                <a:gd name="T0" fmla="*/ 210 w 210"/>
                <a:gd name="T1" fmla="*/ 4 h 4"/>
                <a:gd name="T2" fmla="*/ 192 w 210"/>
                <a:gd name="T3" fmla="*/ 4 h 4"/>
                <a:gd name="T4" fmla="*/ 187 w 210"/>
                <a:gd name="T5" fmla="*/ 4 h 4"/>
                <a:gd name="T6" fmla="*/ 168 w 210"/>
                <a:gd name="T7" fmla="*/ 4 h 4"/>
                <a:gd name="T8" fmla="*/ 82 w 210"/>
                <a:gd name="T9" fmla="*/ 4 h 4"/>
                <a:gd name="T10" fmla="*/ 40 w 210"/>
                <a:gd name="T11" fmla="*/ 4 h 4"/>
                <a:gd name="T12" fmla="*/ 18 w 210"/>
                <a:gd name="T13" fmla="*/ 4 h 4"/>
                <a:gd name="T14" fmla="*/ 6 w 210"/>
                <a:gd name="T15" fmla="*/ 4 h 4"/>
                <a:gd name="T16" fmla="*/ 0 w 210"/>
                <a:gd name="T17" fmla="*/ 4 h 4"/>
                <a:gd name="T18" fmla="*/ 0 w 210"/>
                <a:gd name="T19" fmla="*/ 3 h 4"/>
                <a:gd name="T20" fmla="*/ 0 w 210"/>
                <a:gd name="T21" fmla="*/ 3 h 4"/>
                <a:gd name="T22" fmla="*/ 0 w 210"/>
                <a:gd name="T23" fmla="*/ 2 h 4"/>
                <a:gd name="T24" fmla="*/ 0 w 210"/>
                <a:gd name="T25" fmla="*/ 2 h 4"/>
                <a:gd name="T26" fmla="*/ 0 w 210"/>
                <a:gd name="T27" fmla="*/ 1 h 4"/>
                <a:gd name="T28" fmla="*/ 0 w 210"/>
                <a:gd name="T29" fmla="*/ 1 h 4"/>
                <a:gd name="T30" fmla="*/ 0 w 210"/>
                <a:gd name="T31" fmla="*/ 1 h 4"/>
                <a:gd name="T32" fmla="*/ 0 w 210"/>
                <a:gd name="T33" fmla="*/ 1 h 4"/>
                <a:gd name="T34" fmla="*/ 7 w 210"/>
                <a:gd name="T35" fmla="*/ 1 h 4"/>
                <a:gd name="T36" fmla="*/ 7 w 210"/>
                <a:gd name="T37" fmla="*/ 1 h 4"/>
                <a:gd name="T38" fmla="*/ 22 w 210"/>
                <a:gd name="T39" fmla="*/ 1 h 4"/>
                <a:gd name="T40" fmla="*/ 46 w 210"/>
                <a:gd name="T41" fmla="*/ 1 h 4"/>
                <a:gd name="T42" fmla="*/ 89 w 210"/>
                <a:gd name="T43" fmla="*/ 1 h 4"/>
                <a:gd name="T44" fmla="*/ 131 w 210"/>
                <a:gd name="T45" fmla="*/ 1 h 4"/>
                <a:gd name="T46" fmla="*/ 173 w 210"/>
                <a:gd name="T47" fmla="*/ 1 h 4"/>
                <a:gd name="T48" fmla="*/ 209 w 210"/>
                <a:gd name="T49" fmla="*/ 1 h 4"/>
                <a:gd name="T50" fmla="*/ 210 w 210"/>
                <a:gd name="T51" fmla="*/ 2 h 4"/>
                <a:gd name="T52" fmla="*/ 210 w 210"/>
                <a:gd name="T53" fmla="*/ 2 h 4"/>
                <a:gd name="T54" fmla="*/ 210 w 210"/>
                <a:gd name="T55" fmla="*/ 3 h 4"/>
                <a:gd name="T56" fmla="*/ 210 w 210"/>
                <a:gd name="T5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0" h="4">
                  <a:moveTo>
                    <a:pt x="210" y="4"/>
                  </a:moveTo>
                  <a:cubicBezTo>
                    <a:pt x="204" y="4"/>
                    <a:pt x="198" y="4"/>
                    <a:pt x="192" y="4"/>
                  </a:cubicBezTo>
                  <a:cubicBezTo>
                    <a:pt x="190" y="4"/>
                    <a:pt x="189" y="4"/>
                    <a:pt x="187" y="4"/>
                  </a:cubicBezTo>
                  <a:cubicBezTo>
                    <a:pt x="180" y="4"/>
                    <a:pt x="174" y="4"/>
                    <a:pt x="168" y="4"/>
                  </a:cubicBezTo>
                  <a:cubicBezTo>
                    <a:pt x="140" y="4"/>
                    <a:pt x="111" y="4"/>
                    <a:pt x="82" y="4"/>
                  </a:cubicBezTo>
                  <a:cubicBezTo>
                    <a:pt x="68" y="4"/>
                    <a:pt x="54" y="4"/>
                    <a:pt x="40" y="4"/>
                  </a:cubicBezTo>
                  <a:cubicBezTo>
                    <a:pt x="33" y="4"/>
                    <a:pt x="26" y="4"/>
                    <a:pt x="18" y="4"/>
                  </a:cubicBezTo>
                  <a:cubicBezTo>
                    <a:pt x="14" y="4"/>
                    <a:pt x="10" y="4"/>
                    <a:pt x="6" y="4"/>
                  </a:cubicBezTo>
                  <a:cubicBezTo>
                    <a:pt x="4" y="4"/>
                    <a:pt x="2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5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12" y="1"/>
                    <a:pt x="17" y="1"/>
                    <a:pt x="22" y="1"/>
                  </a:cubicBezTo>
                  <a:cubicBezTo>
                    <a:pt x="30" y="1"/>
                    <a:pt x="38" y="1"/>
                    <a:pt x="46" y="1"/>
                  </a:cubicBezTo>
                  <a:cubicBezTo>
                    <a:pt x="60" y="1"/>
                    <a:pt x="74" y="1"/>
                    <a:pt x="89" y="1"/>
                  </a:cubicBezTo>
                  <a:cubicBezTo>
                    <a:pt x="103" y="1"/>
                    <a:pt x="117" y="1"/>
                    <a:pt x="131" y="1"/>
                  </a:cubicBezTo>
                  <a:cubicBezTo>
                    <a:pt x="145" y="1"/>
                    <a:pt x="159" y="1"/>
                    <a:pt x="173" y="1"/>
                  </a:cubicBezTo>
                  <a:cubicBezTo>
                    <a:pt x="185" y="1"/>
                    <a:pt x="197" y="0"/>
                    <a:pt x="209" y="1"/>
                  </a:cubicBezTo>
                  <a:cubicBezTo>
                    <a:pt x="210" y="1"/>
                    <a:pt x="210" y="2"/>
                    <a:pt x="210" y="2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10" y="3"/>
                    <a:pt x="210" y="3"/>
                    <a:pt x="210" y="3"/>
                  </a:cubicBezTo>
                  <a:cubicBezTo>
                    <a:pt x="210" y="3"/>
                    <a:pt x="210" y="4"/>
                    <a:pt x="210" y="4"/>
                  </a:cubicBezTo>
                  <a:close/>
                </a:path>
              </a:pathLst>
            </a:custGeom>
            <a:solidFill>
              <a:srgbClr val="CE6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9" name="Freeform 695">
              <a:extLst>
                <a:ext uri="{FF2B5EF4-FFF2-40B4-BE49-F238E27FC236}">
                  <a16:creationId xmlns:a16="http://schemas.microsoft.com/office/drawing/2014/main" xmlns="" id="{9EE9C59E-60C7-474D-B2D1-F134A170D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2850" y="4319780"/>
              <a:ext cx="19050" cy="942975"/>
            </a:xfrm>
            <a:custGeom>
              <a:avLst/>
              <a:gdLst>
                <a:gd name="T0" fmla="*/ 2 w 2"/>
                <a:gd name="T1" fmla="*/ 89 h 99"/>
                <a:gd name="T2" fmla="*/ 2 w 2"/>
                <a:gd name="T3" fmla="*/ 79 h 99"/>
                <a:gd name="T4" fmla="*/ 2 w 2"/>
                <a:gd name="T5" fmla="*/ 60 h 99"/>
                <a:gd name="T6" fmla="*/ 2 w 2"/>
                <a:gd name="T7" fmla="*/ 22 h 99"/>
                <a:gd name="T8" fmla="*/ 2 w 2"/>
                <a:gd name="T9" fmla="*/ 12 h 99"/>
                <a:gd name="T10" fmla="*/ 2 w 2"/>
                <a:gd name="T11" fmla="*/ 6 h 99"/>
                <a:gd name="T12" fmla="*/ 2 w 2"/>
                <a:gd name="T13" fmla="*/ 1 h 99"/>
                <a:gd name="T14" fmla="*/ 0 w 2"/>
                <a:gd name="T15" fmla="*/ 1 h 99"/>
                <a:gd name="T16" fmla="*/ 0 w 2"/>
                <a:gd name="T17" fmla="*/ 10 h 99"/>
                <a:gd name="T18" fmla="*/ 0 w 2"/>
                <a:gd name="T19" fmla="*/ 20 h 99"/>
                <a:gd name="T20" fmla="*/ 0 w 2"/>
                <a:gd name="T21" fmla="*/ 39 h 99"/>
                <a:gd name="T22" fmla="*/ 0 w 2"/>
                <a:gd name="T23" fmla="*/ 77 h 99"/>
                <a:gd name="T24" fmla="*/ 0 w 2"/>
                <a:gd name="T25" fmla="*/ 87 h 99"/>
                <a:gd name="T26" fmla="*/ 0 w 2"/>
                <a:gd name="T27" fmla="*/ 93 h 99"/>
                <a:gd name="T28" fmla="*/ 0 w 2"/>
                <a:gd name="T29" fmla="*/ 95 h 99"/>
                <a:gd name="T30" fmla="*/ 0 w 2"/>
                <a:gd name="T31" fmla="*/ 98 h 99"/>
                <a:gd name="T32" fmla="*/ 2 w 2"/>
                <a:gd name="T33" fmla="*/ 98 h 99"/>
                <a:gd name="T34" fmla="*/ 2 w 2"/>
                <a:gd name="T35" fmla="*/ 93 h 99"/>
                <a:gd name="T36" fmla="*/ 2 w 2"/>
                <a:gd name="T37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" h="99">
                  <a:moveTo>
                    <a:pt x="2" y="89"/>
                  </a:moveTo>
                  <a:cubicBezTo>
                    <a:pt x="2" y="85"/>
                    <a:pt x="2" y="82"/>
                    <a:pt x="2" y="7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48"/>
                    <a:pt x="2" y="35"/>
                    <a:pt x="2" y="22"/>
                  </a:cubicBezTo>
                  <a:cubicBezTo>
                    <a:pt x="2" y="19"/>
                    <a:pt x="2" y="15"/>
                    <a:pt x="2" y="12"/>
                  </a:cubicBezTo>
                  <a:cubicBezTo>
                    <a:pt x="2" y="10"/>
                    <a:pt x="2" y="8"/>
                    <a:pt x="2" y="6"/>
                  </a:cubicBezTo>
                  <a:cubicBezTo>
                    <a:pt x="2" y="5"/>
                    <a:pt x="2" y="3"/>
                    <a:pt x="2" y="1"/>
                  </a:cubicBezTo>
                  <a:cubicBezTo>
                    <a:pt x="1" y="1"/>
                    <a:pt x="1" y="0"/>
                    <a:pt x="0" y="1"/>
                  </a:cubicBezTo>
                  <a:cubicBezTo>
                    <a:pt x="0" y="4"/>
                    <a:pt x="0" y="7"/>
                    <a:pt x="0" y="10"/>
                  </a:cubicBezTo>
                  <a:cubicBezTo>
                    <a:pt x="0" y="14"/>
                    <a:pt x="0" y="17"/>
                    <a:pt x="0" y="20"/>
                  </a:cubicBezTo>
                  <a:cubicBezTo>
                    <a:pt x="0" y="26"/>
                    <a:pt x="0" y="33"/>
                    <a:pt x="0" y="39"/>
                  </a:cubicBezTo>
                  <a:cubicBezTo>
                    <a:pt x="0" y="52"/>
                    <a:pt x="0" y="64"/>
                    <a:pt x="0" y="77"/>
                  </a:cubicBezTo>
                  <a:cubicBezTo>
                    <a:pt x="0" y="80"/>
                    <a:pt x="0" y="84"/>
                    <a:pt x="0" y="87"/>
                  </a:cubicBezTo>
                  <a:cubicBezTo>
                    <a:pt x="0" y="89"/>
                    <a:pt x="0" y="91"/>
                    <a:pt x="0" y="93"/>
                  </a:cubicBezTo>
                  <a:cubicBezTo>
                    <a:pt x="0" y="94"/>
                    <a:pt x="0" y="94"/>
                    <a:pt x="0" y="95"/>
                  </a:cubicBezTo>
                  <a:cubicBezTo>
                    <a:pt x="0" y="96"/>
                    <a:pt x="0" y="97"/>
                    <a:pt x="0" y="98"/>
                  </a:cubicBezTo>
                  <a:cubicBezTo>
                    <a:pt x="0" y="99"/>
                    <a:pt x="2" y="99"/>
                    <a:pt x="2" y="98"/>
                  </a:cubicBezTo>
                  <a:cubicBezTo>
                    <a:pt x="2" y="97"/>
                    <a:pt x="2" y="95"/>
                    <a:pt x="2" y="93"/>
                  </a:cubicBezTo>
                  <a:lnTo>
                    <a:pt x="2" y="89"/>
                  </a:lnTo>
                  <a:close/>
                </a:path>
              </a:pathLst>
            </a:custGeom>
            <a:solidFill>
              <a:srgbClr val="CE6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0" name="Freeform 696">
              <a:extLst>
                <a:ext uri="{FF2B5EF4-FFF2-40B4-BE49-F238E27FC236}">
                  <a16:creationId xmlns:a16="http://schemas.microsoft.com/office/drawing/2014/main" xmlns="" id="{1BF872C4-C267-1044-A15D-B7A8C8F47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1475" y="4319780"/>
              <a:ext cx="19050" cy="771525"/>
            </a:xfrm>
            <a:custGeom>
              <a:avLst/>
              <a:gdLst>
                <a:gd name="T0" fmla="*/ 2 w 2"/>
                <a:gd name="T1" fmla="*/ 72 h 81"/>
                <a:gd name="T2" fmla="*/ 2 w 2"/>
                <a:gd name="T3" fmla="*/ 65 h 81"/>
                <a:gd name="T4" fmla="*/ 2 w 2"/>
                <a:gd name="T5" fmla="*/ 49 h 81"/>
                <a:gd name="T6" fmla="*/ 2 w 2"/>
                <a:gd name="T7" fmla="*/ 18 h 81"/>
                <a:gd name="T8" fmla="*/ 2 w 2"/>
                <a:gd name="T9" fmla="*/ 10 h 81"/>
                <a:gd name="T10" fmla="*/ 2 w 2"/>
                <a:gd name="T11" fmla="*/ 5 h 81"/>
                <a:gd name="T12" fmla="*/ 2 w 2"/>
                <a:gd name="T13" fmla="*/ 3 h 81"/>
                <a:gd name="T14" fmla="*/ 2 w 2"/>
                <a:gd name="T15" fmla="*/ 1 h 81"/>
                <a:gd name="T16" fmla="*/ 1 w 2"/>
                <a:gd name="T17" fmla="*/ 0 h 81"/>
                <a:gd name="T18" fmla="*/ 0 w 2"/>
                <a:gd name="T19" fmla="*/ 1 h 81"/>
                <a:gd name="T20" fmla="*/ 0 w 2"/>
                <a:gd name="T21" fmla="*/ 3 h 81"/>
                <a:gd name="T22" fmla="*/ 0 w 2"/>
                <a:gd name="T23" fmla="*/ 5 h 81"/>
                <a:gd name="T24" fmla="*/ 0 w 2"/>
                <a:gd name="T25" fmla="*/ 9 h 81"/>
                <a:gd name="T26" fmla="*/ 0 w 2"/>
                <a:gd name="T27" fmla="*/ 17 h 81"/>
                <a:gd name="T28" fmla="*/ 0 w 2"/>
                <a:gd name="T29" fmla="*/ 32 h 81"/>
                <a:gd name="T30" fmla="*/ 0 w 2"/>
                <a:gd name="T31" fmla="*/ 63 h 81"/>
                <a:gd name="T32" fmla="*/ 0 w 2"/>
                <a:gd name="T33" fmla="*/ 71 h 81"/>
                <a:gd name="T34" fmla="*/ 0 w 2"/>
                <a:gd name="T35" fmla="*/ 76 h 81"/>
                <a:gd name="T36" fmla="*/ 0 w 2"/>
                <a:gd name="T37" fmla="*/ 80 h 81"/>
                <a:gd name="T38" fmla="*/ 2 w 2"/>
                <a:gd name="T39" fmla="*/ 80 h 81"/>
                <a:gd name="T40" fmla="*/ 2 w 2"/>
                <a:gd name="T41" fmla="*/ 76 h 81"/>
                <a:gd name="T42" fmla="*/ 2 w 2"/>
                <a:gd name="T43" fmla="*/ 7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" h="81">
                  <a:moveTo>
                    <a:pt x="2" y="72"/>
                  </a:moveTo>
                  <a:cubicBezTo>
                    <a:pt x="2" y="65"/>
                    <a:pt x="2" y="65"/>
                    <a:pt x="2" y="65"/>
                  </a:cubicBezTo>
                  <a:cubicBezTo>
                    <a:pt x="2" y="60"/>
                    <a:pt x="2" y="54"/>
                    <a:pt x="2" y="49"/>
                  </a:cubicBezTo>
                  <a:cubicBezTo>
                    <a:pt x="2" y="39"/>
                    <a:pt x="2" y="29"/>
                    <a:pt x="2" y="18"/>
                  </a:cubicBezTo>
                  <a:cubicBezTo>
                    <a:pt x="2" y="15"/>
                    <a:pt x="2" y="13"/>
                    <a:pt x="2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0" y="11"/>
                    <a:pt x="0" y="14"/>
                    <a:pt x="0" y="17"/>
                  </a:cubicBezTo>
                  <a:cubicBezTo>
                    <a:pt x="0" y="22"/>
                    <a:pt x="0" y="27"/>
                    <a:pt x="0" y="32"/>
                  </a:cubicBezTo>
                  <a:cubicBezTo>
                    <a:pt x="0" y="42"/>
                    <a:pt x="0" y="53"/>
                    <a:pt x="0" y="63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3"/>
                    <a:pt x="0" y="74"/>
                    <a:pt x="0" y="76"/>
                  </a:cubicBezTo>
                  <a:cubicBezTo>
                    <a:pt x="0" y="77"/>
                    <a:pt x="0" y="79"/>
                    <a:pt x="0" y="80"/>
                  </a:cubicBezTo>
                  <a:cubicBezTo>
                    <a:pt x="0" y="81"/>
                    <a:pt x="2" y="81"/>
                    <a:pt x="2" y="80"/>
                  </a:cubicBezTo>
                  <a:cubicBezTo>
                    <a:pt x="2" y="79"/>
                    <a:pt x="2" y="77"/>
                    <a:pt x="2" y="76"/>
                  </a:cubicBezTo>
                  <a:cubicBezTo>
                    <a:pt x="2" y="75"/>
                    <a:pt x="2" y="74"/>
                    <a:pt x="2" y="72"/>
                  </a:cubicBezTo>
                  <a:close/>
                </a:path>
              </a:pathLst>
            </a:custGeom>
            <a:solidFill>
              <a:srgbClr val="CE6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1" name="Freeform 697">
              <a:extLst>
                <a:ext uri="{FF2B5EF4-FFF2-40B4-BE49-F238E27FC236}">
                  <a16:creationId xmlns:a16="http://schemas.microsoft.com/office/drawing/2014/main" xmlns="" id="{0B20FB45-9941-6D4F-AA17-AB5923BF7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6500" y="4672205"/>
              <a:ext cx="1295400" cy="28575"/>
            </a:xfrm>
            <a:custGeom>
              <a:avLst/>
              <a:gdLst>
                <a:gd name="T0" fmla="*/ 136 w 136"/>
                <a:gd name="T1" fmla="*/ 2 h 3"/>
                <a:gd name="T2" fmla="*/ 135 w 136"/>
                <a:gd name="T3" fmla="*/ 1 h 3"/>
                <a:gd name="T4" fmla="*/ 83 w 136"/>
                <a:gd name="T5" fmla="*/ 0 h 3"/>
                <a:gd name="T6" fmla="*/ 31 w 136"/>
                <a:gd name="T7" fmla="*/ 0 h 3"/>
                <a:gd name="T8" fmla="*/ 16 w 136"/>
                <a:gd name="T9" fmla="*/ 0 h 3"/>
                <a:gd name="T10" fmla="*/ 1 w 136"/>
                <a:gd name="T11" fmla="*/ 1 h 3"/>
                <a:gd name="T12" fmla="*/ 1 w 136"/>
                <a:gd name="T13" fmla="*/ 3 h 3"/>
                <a:gd name="T14" fmla="*/ 15 w 136"/>
                <a:gd name="T15" fmla="*/ 3 h 3"/>
                <a:gd name="T16" fmla="*/ 28 w 136"/>
                <a:gd name="T17" fmla="*/ 3 h 3"/>
                <a:gd name="T18" fmla="*/ 54 w 136"/>
                <a:gd name="T19" fmla="*/ 3 h 3"/>
                <a:gd name="T20" fmla="*/ 106 w 136"/>
                <a:gd name="T21" fmla="*/ 3 h 3"/>
                <a:gd name="T22" fmla="*/ 135 w 136"/>
                <a:gd name="T23" fmla="*/ 3 h 3"/>
                <a:gd name="T24" fmla="*/ 136 w 136"/>
                <a:gd name="T2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" h="3">
                  <a:moveTo>
                    <a:pt x="136" y="2"/>
                  </a:moveTo>
                  <a:cubicBezTo>
                    <a:pt x="136" y="1"/>
                    <a:pt x="135" y="1"/>
                    <a:pt x="135" y="1"/>
                  </a:cubicBezTo>
                  <a:cubicBezTo>
                    <a:pt x="117" y="1"/>
                    <a:pt x="100" y="1"/>
                    <a:pt x="83" y="0"/>
                  </a:cubicBezTo>
                  <a:cubicBezTo>
                    <a:pt x="65" y="0"/>
                    <a:pt x="48" y="0"/>
                    <a:pt x="31" y="0"/>
                  </a:cubicBezTo>
                  <a:cubicBezTo>
                    <a:pt x="26" y="0"/>
                    <a:pt x="21" y="0"/>
                    <a:pt x="16" y="0"/>
                  </a:cubicBezTo>
                  <a:cubicBezTo>
                    <a:pt x="11" y="0"/>
                    <a:pt x="6" y="0"/>
                    <a:pt x="1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6" y="3"/>
                    <a:pt x="10" y="3"/>
                    <a:pt x="15" y="3"/>
                  </a:cubicBezTo>
                  <a:cubicBezTo>
                    <a:pt x="19" y="3"/>
                    <a:pt x="23" y="3"/>
                    <a:pt x="28" y="3"/>
                  </a:cubicBezTo>
                  <a:cubicBezTo>
                    <a:pt x="36" y="3"/>
                    <a:pt x="45" y="3"/>
                    <a:pt x="54" y="3"/>
                  </a:cubicBezTo>
                  <a:cubicBezTo>
                    <a:pt x="71" y="3"/>
                    <a:pt x="88" y="3"/>
                    <a:pt x="106" y="3"/>
                  </a:cubicBezTo>
                  <a:cubicBezTo>
                    <a:pt x="115" y="3"/>
                    <a:pt x="125" y="3"/>
                    <a:pt x="135" y="3"/>
                  </a:cubicBezTo>
                  <a:cubicBezTo>
                    <a:pt x="136" y="3"/>
                    <a:pt x="136" y="2"/>
                    <a:pt x="136" y="2"/>
                  </a:cubicBezTo>
                  <a:close/>
                </a:path>
              </a:pathLst>
            </a:custGeom>
            <a:solidFill>
              <a:srgbClr val="CE6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2" name="Freeform 698">
              <a:extLst>
                <a:ext uri="{FF2B5EF4-FFF2-40B4-BE49-F238E27FC236}">
                  <a16:creationId xmlns:a16="http://schemas.microsoft.com/office/drawing/2014/main" xmlns="" id="{6A29DD7E-1646-2247-B81B-4B025883B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5" y="5196080"/>
              <a:ext cx="295275" cy="201613"/>
            </a:xfrm>
            <a:custGeom>
              <a:avLst/>
              <a:gdLst>
                <a:gd name="T0" fmla="*/ 31 w 31"/>
                <a:gd name="T1" fmla="*/ 13 h 21"/>
                <a:gd name="T2" fmla="*/ 29 w 31"/>
                <a:gd name="T3" fmla="*/ 19 h 21"/>
                <a:gd name="T4" fmla="*/ 2 w 31"/>
                <a:gd name="T5" fmla="*/ 18 h 21"/>
                <a:gd name="T6" fmla="*/ 1 w 31"/>
                <a:gd name="T7" fmla="*/ 5 h 21"/>
                <a:gd name="T8" fmla="*/ 1 w 31"/>
                <a:gd name="T9" fmla="*/ 3 h 21"/>
                <a:gd name="T10" fmla="*/ 29 w 31"/>
                <a:gd name="T11" fmla="*/ 2 h 21"/>
                <a:gd name="T12" fmla="*/ 31 w 31"/>
                <a:gd name="T13" fmla="*/ 7 h 21"/>
                <a:gd name="T14" fmla="*/ 31 w 31"/>
                <a:gd name="T15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1">
                  <a:moveTo>
                    <a:pt x="31" y="13"/>
                  </a:moveTo>
                  <a:cubicBezTo>
                    <a:pt x="31" y="16"/>
                    <a:pt x="30" y="18"/>
                    <a:pt x="29" y="19"/>
                  </a:cubicBezTo>
                  <a:cubicBezTo>
                    <a:pt x="28" y="20"/>
                    <a:pt x="5" y="21"/>
                    <a:pt x="2" y="18"/>
                  </a:cubicBezTo>
                  <a:cubicBezTo>
                    <a:pt x="1" y="17"/>
                    <a:pt x="0" y="10"/>
                    <a:pt x="1" y="5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3" y="0"/>
                    <a:pt x="27" y="1"/>
                    <a:pt x="29" y="2"/>
                  </a:cubicBezTo>
                  <a:cubicBezTo>
                    <a:pt x="30" y="3"/>
                    <a:pt x="30" y="5"/>
                    <a:pt x="31" y="7"/>
                  </a:cubicBezTo>
                  <a:cubicBezTo>
                    <a:pt x="31" y="9"/>
                    <a:pt x="31" y="11"/>
                    <a:pt x="31" y="13"/>
                  </a:cubicBezTo>
                  <a:close/>
                </a:path>
              </a:pathLst>
            </a:custGeom>
            <a:solidFill>
              <a:srgbClr val="434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3" name="Freeform 699">
              <a:extLst>
                <a:ext uri="{FF2B5EF4-FFF2-40B4-BE49-F238E27FC236}">
                  <a16:creationId xmlns:a16="http://schemas.microsoft.com/office/drawing/2014/main" xmlns="" id="{E2B0277F-3F9E-C04D-9BDF-B35CBC9746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4325" y="4881755"/>
              <a:ext cx="925513" cy="476250"/>
            </a:xfrm>
            <a:custGeom>
              <a:avLst/>
              <a:gdLst>
                <a:gd name="T0" fmla="*/ 95 w 97"/>
                <a:gd name="T1" fmla="*/ 50 h 50"/>
                <a:gd name="T2" fmla="*/ 76 w 97"/>
                <a:gd name="T3" fmla="*/ 50 h 50"/>
                <a:gd name="T4" fmla="*/ 66 w 97"/>
                <a:gd name="T5" fmla="*/ 49 h 50"/>
                <a:gd name="T6" fmla="*/ 53 w 97"/>
                <a:gd name="T7" fmla="*/ 19 h 50"/>
                <a:gd name="T8" fmla="*/ 23 w 97"/>
                <a:gd name="T9" fmla="*/ 48 h 50"/>
                <a:gd name="T10" fmla="*/ 15 w 97"/>
                <a:gd name="T11" fmla="*/ 49 h 50"/>
                <a:gd name="T12" fmla="*/ 0 w 97"/>
                <a:gd name="T13" fmla="*/ 49 h 50"/>
                <a:gd name="T14" fmla="*/ 15 w 97"/>
                <a:gd name="T15" fmla="*/ 5 h 50"/>
                <a:gd name="T16" fmla="*/ 91 w 97"/>
                <a:gd name="T17" fmla="*/ 5 h 50"/>
                <a:gd name="T18" fmla="*/ 95 w 97"/>
                <a:gd name="T1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50">
                  <a:moveTo>
                    <a:pt x="95" y="50"/>
                  </a:moveTo>
                  <a:cubicBezTo>
                    <a:pt x="94" y="50"/>
                    <a:pt x="84" y="50"/>
                    <a:pt x="76" y="50"/>
                  </a:cubicBezTo>
                  <a:cubicBezTo>
                    <a:pt x="71" y="49"/>
                    <a:pt x="66" y="49"/>
                    <a:pt x="66" y="49"/>
                  </a:cubicBezTo>
                  <a:cubicBezTo>
                    <a:pt x="66" y="49"/>
                    <a:pt x="68" y="25"/>
                    <a:pt x="53" y="19"/>
                  </a:cubicBezTo>
                  <a:cubicBezTo>
                    <a:pt x="40" y="14"/>
                    <a:pt x="24" y="21"/>
                    <a:pt x="23" y="48"/>
                  </a:cubicBezTo>
                  <a:cubicBezTo>
                    <a:pt x="23" y="49"/>
                    <a:pt x="19" y="49"/>
                    <a:pt x="15" y="49"/>
                  </a:cubicBezTo>
                  <a:cubicBezTo>
                    <a:pt x="8" y="49"/>
                    <a:pt x="0" y="49"/>
                    <a:pt x="0" y="49"/>
                  </a:cubicBezTo>
                  <a:cubicBezTo>
                    <a:pt x="0" y="48"/>
                    <a:pt x="6" y="11"/>
                    <a:pt x="15" y="5"/>
                  </a:cubicBezTo>
                  <a:cubicBezTo>
                    <a:pt x="23" y="0"/>
                    <a:pt x="86" y="0"/>
                    <a:pt x="91" y="5"/>
                  </a:cubicBezTo>
                  <a:cubicBezTo>
                    <a:pt x="96" y="10"/>
                    <a:pt x="97" y="48"/>
                    <a:pt x="95" y="50"/>
                  </a:cubicBezTo>
                  <a:close/>
                </a:path>
              </a:pathLst>
            </a:custGeom>
            <a:solidFill>
              <a:srgbClr val="F9A6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4" name="Freeform 700">
              <a:extLst>
                <a:ext uri="{FF2B5EF4-FFF2-40B4-BE49-F238E27FC236}">
                  <a16:creationId xmlns:a16="http://schemas.microsoft.com/office/drawing/2014/main" xmlns="" id="{C4D340CF-7EF5-6D46-B849-CAF4412BF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0525" y="4881755"/>
              <a:ext cx="811213" cy="419100"/>
            </a:xfrm>
            <a:custGeom>
              <a:avLst/>
              <a:gdLst>
                <a:gd name="T0" fmla="*/ 12 w 85"/>
                <a:gd name="T1" fmla="*/ 7 h 44"/>
                <a:gd name="T2" fmla="*/ 3 w 85"/>
                <a:gd name="T3" fmla="*/ 21 h 44"/>
                <a:gd name="T4" fmla="*/ 16 w 85"/>
                <a:gd name="T5" fmla="*/ 9 h 44"/>
                <a:gd name="T6" fmla="*/ 74 w 85"/>
                <a:gd name="T7" fmla="*/ 11 h 44"/>
                <a:gd name="T8" fmla="*/ 82 w 85"/>
                <a:gd name="T9" fmla="*/ 43 h 44"/>
                <a:gd name="T10" fmla="*/ 81 w 85"/>
                <a:gd name="T11" fmla="*/ 6 h 44"/>
                <a:gd name="T12" fmla="*/ 12 w 85"/>
                <a:gd name="T13" fmla="*/ 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44">
                  <a:moveTo>
                    <a:pt x="12" y="7"/>
                  </a:moveTo>
                  <a:cubicBezTo>
                    <a:pt x="9" y="8"/>
                    <a:pt x="0" y="22"/>
                    <a:pt x="3" y="21"/>
                  </a:cubicBezTo>
                  <a:cubicBezTo>
                    <a:pt x="3" y="20"/>
                    <a:pt x="10" y="12"/>
                    <a:pt x="16" y="9"/>
                  </a:cubicBezTo>
                  <a:cubicBezTo>
                    <a:pt x="28" y="4"/>
                    <a:pt x="70" y="8"/>
                    <a:pt x="74" y="11"/>
                  </a:cubicBezTo>
                  <a:cubicBezTo>
                    <a:pt x="77" y="14"/>
                    <a:pt x="78" y="44"/>
                    <a:pt x="82" y="43"/>
                  </a:cubicBezTo>
                  <a:cubicBezTo>
                    <a:pt x="85" y="42"/>
                    <a:pt x="84" y="8"/>
                    <a:pt x="81" y="6"/>
                  </a:cubicBezTo>
                  <a:cubicBezTo>
                    <a:pt x="79" y="5"/>
                    <a:pt x="38" y="0"/>
                    <a:pt x="12" y="7"/>
                  </a:cubicBezTo>
                  <a:close/>
                </a:path>
              </a:pathLst>
            </a:custGeom>
            <a:solidFill>
              <a:srgbClr val="FFC1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5" name="Freeform 701">
              <a:extLst>
                <a:ext uri="{FF2B5EF4-FFF2-40B4-BE49-F238E27FC236}">
                  <a16:creationId xmlns:a16="http://schemas.microsoft.com/office/drawing/2014/main" xmlns="" id="{756979ED-6653-FB4F-99C1-3E924A89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675" y="4977005"/>
              <a:ext cx="592138" cy="381000"/>
            </a:xfrm>
            <a:custGeom>
              <a:avLst/>
              <a:gdLst>
                <a:gd name="T0" fmla="*/ 52 w 62"/>
                <a:gd name="T1" fmla="*/ 39 h 40"/>
                <a:gd name="T2" fmla="*/ 39 w 62"/>
                <a:gd name="T3" fmla="*/ 9 h 40"/>
                <a:gd name="T4" fmla="*/ 9 w 62"/>
                <a:gd name="T5" fmla="*/ 38 h 40"/>
                <a:gd name="T6" fmla="*/ 1 w 62"/>
                <a:gd name="T7" fmla="*/ 39 h 40"/>
                <a:gd name="T8" fmla="*/ 3 w 62"/>
                <a:gd name="T9" fmla="*/ 19 h 40"/>
                <a:gd name="T10" fmla="*/ 26 w 62"/>
                <a:gd name="T11" fmla="*/ 1 h 40"/>
                <a:gd name="T12" fmla="*/ 50 w 62"/>
                <a:gd name="T13" fmla="*/ 5 h 40"/>
                <a:gd name="T14" fmla="*/ 62 w 62"/>
                <a:gd name="T15" fmla="*/ 40 h 40"/>
                <a:gd name="T16" fmla="*/ 52 w 62"/>
                <a:gd name="T17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0">
                  <a:moveTo>
                    <a:pt x="52" y="39"/>
                  </a:moveTo>
                  <a:cubicBezTo>
                    <a:pt x="52" y="39"/>
                    <a:pt x="54" y="15"/>
                    <a:pt x="39" y="9"/>
                  </a:cubicBezTo>
                  <a:cubicBezTo>
                    <a:pt x="26" y="4"/>
                    <a:pt x="10" y="11"/>
                    <a:pt x="9" y="38"/>
                  </a:cubicBezTo>
                  <a:cubicBezTo>
                    <a:pt x="9" y="39"/>
                    <a:pt x="5" y="39"/>
                    <a:pt x="1" y="39"/>
                  </a:cubicBezTo>
                  <a:cubicBezTo>
                    <a:pt x="0" y="29"/>
                    <a:pt x="2" y="24"/>
                    <a:pt x="3" y="19"/>
                  </a:cubicBezTo>
                  <a:cubicBezTo>
                    <a:pt x="7" y="9"/>
                    <a:pt x="14" y="2"/>
                    <a:pt x="26" y="1"/>
                  </a:cubicBezTo>
                  <a:cubicBezTo>
                    <a:pt x="37" y="0"/>
                    <a:pt x="41" y="0"/>
                    <a:pt x="50" y="5"/>
                  </a:cubicBezTo>
                  <a:cubicBezTo>
                    <a:pt x="58" y="11"/>
                    <a:pt x="62" y="34"/>
                    <a:pt x="62" y="40"/>
                  </a:cubicBezTo>
                  <a:cubicBezTo>
                    <a:pt x="57" y="39"/>
                    <a:pt x="52" y="39"/>
                    <a:pt x="52" y="39"/>
                  </a:cubicBezTo>
                  <a:close/>
                </a:path>
              </a:pathLst>
            </a:custGeom>
            <a:solidFill>
              <a:srgbClr val="E190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6" name="Freeform 702">
              <a:extLst>
                <a:ext uri="{FF2B5EF4-FFF2-40B4-BE49-F238E27FC236}">
                  <a16:creationId xmlns:a16="http://schemas.microsoft.com/office/drawing/2014/main" xmlns="" id="{72B166B9-3E4D-B440-819C-76CD159F3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6463" y="4929380"/>
              <a:ext cx="171450" cy="85725"/>
            </a:xfrm>
            <a:custGeom>
              <a:avLst/>
              <a:gdLst>
                <a:gd name="T0" fmla="*/ 15 w 18"/>
                <a:gd name="T1" fmla="*/ 1 h 9"/>
                <a:gd name="T2" fmla="*/ 2 w 18"/>
                <a:gd name="T3" fmla="*/ 2 h 9"/>
                <a:gd name="T4" fmla="*/ 4 w 18"/>
                <a:gd name="T5" fmla="*/ 8 h 9"/>
                <a:gd name="T6" fmla="*/ 17 w 18"/>
                <a:gd name="T7" fmla="*/ 7 h 9"/>
                <a:gd name="T8" fmla="*/ 15 w 18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9">
                  <a:moveTo>
                    <a:pt x="15" y="1"/>
                  </a:moveTo>
                  <a:cubicBezTo>
                    <a:pt x="15" y="1"/>
                    <a:pt x="4" y="0"/>
                    <a:pt x="2" y="2"/>
                  </a:cubicBezTo>
                  <a:cubicBezTo>
                    <a:pt x="0" y="4"/>
                    <a:pt x="1" y="7"/>
                    <a:pt x="4" y="8"/>
                  </a:cubicBezTo>
                  <a:cubicBezTo>
                    <a:pt x="7" y="8"/>
                    <a:pt x="16" y="9"/>
                    <a:pt x="17" y="7"/>
                  </a:cubicBezTo>
                  <a:cubicBezTo>
                    <a:pt x="18" y="6"/>
                    <a:pt x="18" y="2"/>
                    <a:pt x="15" y="1"/>
                  </a:cubicBezTo>
                  <a:close/>
                </a:path>
              </a:pathLst>
            </a:custGeom>
            <a:solidFill>
              <a:srgbClr val="483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7" name="Freeform 703">
              <a:extLst>
                <a:ext uri="{FF2B5EF4-FFF2-40B4-BE49-F238E27FC236}">
                  <a16:creationId xmlns:a16="http://schemas.microsoft.com/office/drawing/2014/main" xmlns="" id="{9133A54D-4946-EE41-8BB0-BC9981955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038" y="4948430"/>
              <a:ext cx="114300" cy="47625"/>
            </a:xfrm>
            <a:custGeom>
              <a:avLst/>
              <a:gdLst>
                <a:gd name="T0" fmla="*/ 11 w 12"/>
                <a:gd name="T1" fmla="*/ 4 h 5"/>
                <a:gd name="T2" fmla="*/ 10 w 12"/>
                <a:gd name="T3" fmla="*/ 5 h 5"/>
                <a:gd name="T4" fmla="*/ 3 w 12"/>
                <a:gd name="T5" fmla="*/ 5 h 5"/>
                <a:gd name="T6" fmla="*/ 1 w 12"/>
                <a:gd name="T7" fmla="*/ 1 h 5"/>
                <a:gd name="T8" fmla="*/ 2 w 12"/>
                <a:gd name="T9" fmla="*/ 1 h 5"/>
                <a:gd name="T10" fmla="*/ 10 w 12"/>
                <a:gd name="T11" fmla="*/ 0 h 5"/>
                <a:gd name="T12" fmla="*/ 10 w 12"/>
                <a:gd name="T13" fmla="*/ 0 h 5"/>
                <a:gd name="T14" fmla="*/ 11 w 12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">
                  <a:moveTo>
                    <a:pt x="11" y="4"/>
                  </a:moveTo>
                  <a:cubicBezTo>
                    <a:pt x="11" y="5"/>
                    <a:pt x="11" y="5"/>
                    <a:pt x="10" y="5"/>
                  </a:cubicBezTo>
                  <a:cubicBezTo>
                    <a:pt x="8" y="5"/>
                    <a:pt x="4" y="5"/>
                    <a:pt x="3" y="5"/>
                  </a:cubicBezTo>
                  <a:cubicBezTo>
                    <a:pt x="1" y="4"/>
                    <a:pt x="0" y="3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3" y="0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1"/>
                    <a:pt x="12" y="4"/>
                    <a:pt x="11" y="4"/>
                  </a:cubicBezTo>
                  <a:close/>
                </a:path>
              </a:pathLst>
            </a:custGeom>
            <a:solidFill>
              <a:srgbClr val="B8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8" name="Freeform 704">
              <a:extLst>
                <a:ext uri="{FF2B5EF4-FFF2-40B4-BE49-F238E27FC236}">
                  <a16:creationId xmlns:a16="http://schemas.microsoft.com/office/drawing/2014/main" xmlns="" id="{72310BCF-6DD7-5A4B-928C-8862FBE3A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038" y="4957955"/>
              <a:ext cx="95250" cy="38100"/>
            </a:xfrm>
            <a:custGeom>
              <a:avLst/>
              <a:gdLst>
                <a:gd name="T0" fmla="*/ 10 w 10"/>
                <a:gd name="T1" fmla="*/ 4 h 4"/>
                <a:gd name="T2" fmla="*/ 3 w 10"/>
                <a:gd name="T3" fmla="*/ 4 h 4"/>
                <a:gd name="T4" fmla="*/ 1 w 10"/>
                <a:gd name="T5" fmla="*/ 0 h 4"/>
                <a:gd name="T6" fmla="*/ 8 w 10"/>
                <a:gd name="T7" fmla="*/ 0 h 4"/>
                <a:gd name="T8" fmla="*/ 8 w 10"/>
                <a:gd name="T9" fmla="*/ 1 h 4"/>
                <a:gd name="T10" fmla="*/ 10 w 10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">
                  <a:moveTo>
                    <a:pt x="10" y="4"/>
                  </a:moveTo>
                  <a:cubicBezTo>
                    <a:pt x="8" y="4"/>
                    <a:pt x="4" y="4"/>
                    <a:pt x="3" y="4"/>
                  </a:cubicBezTo>
                  <a:cubicBezTo>
                    <a:pt x="1" y="3"/>
                    <a:pt x="0" y="2"/>
                    <a:pt x="1" y="0"/>
                  </a:cubicBezTo>
                  <a:cubicBezTo>
                    <a:pt x="3" y="0"/>
                    <a:pt x="7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0" y="1"/>
                    <a:pt x="10" y="3"/>
                    <a:pt x="10" y="4"/>
                  </a:cubicBezTo>
                  <a:close/>
                </a:path>
              </a:pathLst>
            </a:custGeom>
            <a:solidFill>
              <a:srgbClr val="E44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9" name="Freeform 705">
              <a:extLst>
                <a:ext uri="{FF2B5EF4-FFF2-40B4-BE49-F238E27FC236}">
                  <a16:creationId xmlns:a16="http://schemas.microsoft.com/office/drawing/2014/main" xmlns="" id="{2E0C967A-2E16-BF49-9083-05923404B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1238" y="5196080"/>
              <a:ext cx="285750" cy="201613"/>
            </a:xfrm>
            <a:custGeom>
              <a:avLst/>
              <a:gdLst>
                <a:gd name="T0" fmla="*/ 29 w 30"/>
                <a:gd name="T1" fmla="*/ 19 h 21"/>
                <a:gd name="T2" fmla="*/ 2 w 30"/>
                <a:gd name="T3" fmla="*/ 18 h 21"/>
                <a:gd name="T4" fmla="*/ 0 w 30"/>
                <a:gd name="T5" fmla="*/ 15 h 21"/>
                <a:gd name="T6" fmla="*/ 0 w 30"/>
                <a:gd name="T7" fmla="*/ 9 h 21"/>
                <a:gd name="T8" fmla="*/ 1 w 30"/>
                <a:gd name="T9" fmla="*/ 3 h 21"/>
                <a:gd name="T10" fmla="*/ 29 w 30"/>
                <a:gd name="T11" fmla="*/ 2 h 21"/>
                <a:gd name="T12" fmla="*/ 30 w 30"/>
                <a:gd name="T13" fmla="*/ 6 h 21"/>
                <a:gd name="T14" fmla="*/ 30 w 30"/>
                <a:gd name="T15" fmla="*/ 8 h 21"/>
                <a:gd name="T16" fmla="*/ 29 w 30"/>
                <a:gd name="T17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1">
                  <a:moveTo>
                    <a:pt x="29" y="19"/>
                  </a:moveTo>
                  <a:cubicBezTo>
                    <a:pt x="27" y="20"/>
                    <a:pt x="4" y="21"/>
                    <a:pt x="2" y="18"/>
                  </a:cubicBezTo>
                  <a:cubicBezTo>
                    <a:pt x="1" y="18"/>
                    <a:pt x="1" y="16"/>
                    <a:pt x="0" y="15"/>
                  </a:cubicBezTo>
                  <a:cubicBezTo>
                    <a:pt x="0" y="13"/>
                    <a:pt x="0" y="11"/>
                    <a:pt x="0" y="9"/>
                  </a:cubicBezTo>
                  <a:cubicBezTo>
                    <a:pt x="0" y="6"/>
                    <a:pt x="0" y="4"/>
                    <a:pt x="1" y="3"/>
                  </a:cubicBezTo>
                  <a:cubicBezTo>
                    <a:pt x="2" y="0"/>
                    <a:pt x="27" y="1"/>
                    <a:pt x="29" y="2"/>
                  </a:cubicBezTo>
                  <a:cubicBezTo>
                    <a:pt x="29" y="3"/>
                    <a:pt x="30" y="4"/>
                    <a:pt x="30" y="6"/>
                  </a:cubicBezTo>
                  <a:cubicBezTo>
                    <a:pt x="30" y="7"/>
                    <a:pt x="30" y="7"/>
                    <a:pt x="30" y="8"/>
                  </a:cubicBezTo>
                  <a:cubicBezTo>
                    <a:pt x="30" y="12"/>
                    <a:pt x="30" y="18"/>
                    <a:pt x="29" y="19"/>
                  </a:cubicBezTo>
                  <a:close/>
                </a:path>
              </a:pathLst>
            </a:custGeom>
            <a:solidFill>
              <a:srgbClr val="434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20" name="Freeform 706">
              <a:extLst>
                <a:ext uri="{FF2B5EF4-FFF2-40B4-BE49-F238E27FC236}">
                  <a16:creationId xmlns:a16="http://schemas.microsoft.com/office/drawing/2014/main" xmlns="" id="{42420BBA-07BD-C14C-B777-5C5D7FC76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7000" y="4776980"/>
              <a:ext cx="85725" cy="104775"/>
            </a:xfrm>
            <a:custGeom>
              <a:avLst/>
              <a:gdLst>
                <a:gd name="T0" fmla="*/ 7 w 9"/>
                <a:gd name="T1" fmla="*/ 3 h 11"/>
                <a:gd name="T2" fmla="*/ 5 w 9"/>
                <a:gd name="T3" fmla="*/ 2 h 11"/>
                <a:gd name="T4" fmla="*/ 3 w 9"/>
                <a:gd name="T5" fmla="*/ 3 h 11"/>
                <a:gd name="T6" fmla="*/ 5 w 9"/>
                <a:gd name="T7" fmla="*/ 5 h 11"/>
                <a:gd name="T8" fmla="*/ 9 w 9"/>
                <a:gd name="T9" fmla="*/ 8 h 11"/>
                <a:gd name="T10" fmla="*/ 5 w 9"/>
                <a:gd name="T11" fmla="*/ 11 h 11"/>
                <a:gd name="T12" fmla="*/ 0 w 9"/>
                <a:gd name="T13" fmla="*/ 9 h 11"/>
                <a:gd name="T14" fmla="*/ 2 w 9"/>
                <a:gd name="T15" fmla="*/ 8 h 11"/>
                <a:gd name="T16" fmla="*/ 5 w 9"/>
                <a:gd name="T17" fmla="*/ 10 h 11"/>
                <a:gd name="T18" fmla="*/ 7 w 9"/>
                <a:gd name="T19" fmla="*/ 8 h 11"/>
                <a:gd name="T20" fmla="*/ 5 w 9"/>
                <a:gd name="T21" fmla="*/ 6 h 11"/>
                <a:gd name="T22" fmla="*/ 1 w 9"/>
                <a:gd name="T23" fmla="*/ 3 h 11"/>
                <a:gd name="T24" fmla="*/ 5 w 9"/>
                <a:gd name="T25" fmla="*/ 0 h 11"/>
                <a:gd name="T26" fmla="*/ 9 w 9"/>
                <a:gd name="T27" fmla="*/ 2 h 11"/>
                <a:gd name="T28" fmla="*/ 7 w 9"/>
                <a:gd name="T2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11">
                  <a:moveTo>
                    <a:pt x="7" y="3"/>
                  </a:moveTo>
                  <a:cubicBezTo>
                    <a:pt x="7" y="2"/>
                    <a:pt x="6" y="2"/>
                    <a:pt x="5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4"/>
                    <a:pt x="4" y="4"/>
                    <a:pt x="5" y="5"/>
                  </a:cubicBezTo>
                  <a:cubicBezTo>
                    <a:pt x="7" y="5"/>
                    <a:pt x="9" y="5"/>
                    <a:pt x="9" y="8"/>
                  </a:cubicBezTo>
                  <a:cubicBezTo>
                    <a:pt x="9" y="10"/>
                    <a:pt x="7" y="11"/>
                    <a:pt x="5" y="11"/>
                  </a:cubicBezTo>
                  <a:cubicBezTo>
                    <a:pt x="3" y="11"/>
                    <a:pt x="1" y="11"/>
                    <a:pt x="0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4" y="10"/>
                    <a:pt x="5" y="10"/>
                  </a:cubicBezTo>
                  <a:cubicBezTo>
                    <a:pt x="6" y="10"/>
                    <a:pt x="7" y="9"/>
                    <a:pt x="7" y="8"/>
                  </a:cubicBezTo>
                  <a:cubicBezTo>
                    <a:pt x="7" y="7"/>
                    <a:pt x="6" y="7"/>
                    <a:pt x="5" y="6"/>
                  </a:cubicBezTo>
                  <a:cubicBezTo>
                    <a:pt x="3" y="6"/>
                    <a:pt x="1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8" y="1"/>
                    <a:pt x="9" y="2"/>
                  </a:cubicBezTo>
                  <a:lnTo>
                    <a:pt x="7" y="3"/>
                  </a:ln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21" name="Freeform 707">
              <a:extLst>
                <a:ext uri="{FF2B5EF4-FFF2-40B4-BE49-F238E27FC236}">
                  <a16:creationId xmlns:a16="http://schemas.microsoft.com/office/drawing/2014/main" xmlns="" id="{FE6E2EC5-3064-2846-B646-00E6F21AC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4776980"/>
              <a:ext cx="95250" cy="104775"/>
            </a:xfrm>
            <a:custGeom>
              <a:avLst/>
              <a:gdLst>
                <a:gd name="T0" fmla="*/ 10 w 10"/>
                <a:gd name="T1" fmla="*/ 10 h 11"/>
                <a:gd name="T2" fmla="*/ 6 w 10"/>
                <a:gd name="T3" fmla="*/ 11 h 11"/>
                <a:gd name="T4" fmla="*/ 0 w 10"/>
                <a:gd name="T5" fmla="*/ 6 h 11"/>
                <a:gd name="T6" fmla="*/ 6 w 10"/>
                <a:gd name="T7" fmla="*/ 0 h 11"/>
                <a:gd name="T8" fmla="*/ 10 w 10"/>
                <a:gd name="T9" fmla="*/ 2 h 11"/>
                <a:gd name="T10" fmla="*/ 9 w 10"/>
                <a:gd name="T11" fmla="*/ 3 h 11"/>
                <a:gd name="T12" fmla="*/ 6 w 10"/>
                <a:gd name="T13" fmla="*/ 2 h 11"/>
                <a:gd name="T14" fmla="*/ 2 w 10"/>
                <a:gd name="T15" fmla="*/ 6 h 11"/>
                <a:gd name="T16" fmla="*/ 6 w 10"/>
                <a:gd name="T17" fmla="*/ 9 h 11"/>
                <a:gd name="T18" fmla="*/ 9 w 10"/>
                <a:gd name="T19" fmla="*/ 8 h 11"/>
                <a:gd name="T20" fmla="*/ 10 w 10"/>
                <a:gd name="T2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1">
                  <a:moveTo>
                    <a:pt x="10" y="10"/>
                  </a:moveTo>
                  <a:cubicBezTo>
                    <a:pt x="9" y="11"/>
                    <a:pt x="8" y="11"/>
                    <a:pt x="6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2" y="8"/>
                    <a:pt x="3" y="9"/>
                    <a:pt x="6" y="9"/>
                  </a:cubicBezTo>
                  <a:cubicBezTo>
                    <a:pt x="7" y="9"/>
                    <a:pt x="8" y="9"/>
                    <a:pt x="9" y="8"/>
                  </a:cubicBezTo>
                  <a:lnTo>
                    <a:pt x="10" y="10"/>
                  </a:ln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22" name="Freeform 708">
              <a:extLst>
                <a:ext uri="{FF2B5EF4-FFF2-40B4-BE49-F238E27FC236}">
                  <a16:creationId xmlns:a16="http://schemas.microsoft.com/office/drawing/2014/main" xmlns="" id="{D186820D-31FC-6A47-A5D3-DEEB05D32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7025" y="4786505"/>
              <a:ext cx="85725" cy="95250"/>
            </a:xfrm>
            <a:custGeom>
              <a:avLst/>
              <a:gdLst>
                <a:gd name="T0" fmla="*/ 48 w 54"/>
                <a:gd name="T1" fmla="*/ 60 h 60"/>
                <a:gd name="T2" fmla="*/ 48 w 54"/>
                <a:gd name="T3" fmla="*/ 36 h 60"/>
                <a:gd name="T4" fmla="*/ 12 w 54"/>
                <a:gd name="T5" fmla="*/ 36 h 60"/>
                <a:gd name="T6" fmla="*/ 12 w 54"/>
                <a:gd name="T7" fmla="*/ 60 h 60"/>
                <a:gd name="T8" fmla="*/ 0 w 54"/>
                <a:gd name="T9" fmla="*/ 60 h 60"/>
                <a:gd name="T10" fmla="*/ 0 w 54"/>
                <a:gd name="T11" fmla="*/ 0 h 60"/>
                <a:gd name="T12" fmla="*/ 12 w 54"/>
                <a:gd name="T13" fmla="*/ 0 h 60"/>
                <a:gd name="T14" fmla="*/ 12 w 54"/>
                <a:gd name="T15" fmla="*/ 24 h 60"/>
                <a:gd name="T16" fmla="*/ 48 w 54"/>
                <a:gd name="T17" fmla="*/ 24 h 60"/>
                <a:gd name="T18" fmla="*/ 48 w 54"/>
                <a:gd name="T19" fmla="*/ 0 h 60"/>
                <a:gd name="T20" fmla="*/ 54 w 54"/>
                <a:gd name="T21" fmla="*/ 0 h 60"/>
                <a:gd name="T22" fmla="*/ 54 w 54"/>
                <a:gd name="T23" fmla="*/ 60 h 60"/>
                <a:gd name="T24" fmla="*/ 48 w 54"/>
                <a:gd name="T2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60">
                  <a:moveTo>
                    <a:pt x="48" y="60"/>
                  </a:moveTo>
                  <a:lnTo>
                    <a:pt x="48" y="36"/>
                  </a:lnTo>
                  <a:lnTo>
                    <a:pt x="12" y="36"/>
                  </a:lnTo>
                  <a:lnTo>
                    <a:pt x="12" y="60"/>
                  </a:lnTo>
                  <a:lnTo>
                    <a:pt x="0" y="60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54" y="0"/>
                  </a:lnTo>
                  <a:lnTo>
                    <a:pt x="54" y="60"/>
                  </a:lnTo>
                  <a:lnTo>
                    <a:pt x="48" y="60"/>
                  </a:ln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23" name="Freeform 709">
              <a:extLst>
                <a:ext uri="{FF2B5EF4-FFF2-40B4-BE49-F238E27FC236}">
                  <a16:creationId xmlns:a16="http://schemas.microsoft.com/office/drawing/2014/main" xmlns="" id="{D638ED33-852A-5144-AF5F-24DCF733A6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81800" y="4776980"/>
              <a:ext cx="104775" cy="104775"/>
            </a:xfrm>
            <a:custGeom>
              <a:avLst/>
              <a:gdLst>
                <a:gd name="T0" fmla="*/ 11 w 11"/>
                <a:gd name="T1" fmla="*/ 6 h 11"/>
                <a:gd name="T2" fmla="*/ 5 w 11"/>
                <a:gd name="T3" fmla="*/ 11 h 11"/>
                <a:gd name="T4" fmla="*/ 0 w 11"/>
                <a:gd name="T5" fmla="*/ 6 h 11"/>
                <a:gd name="T6" fmla="*/ 5 w 11"/>
                <a:gd name="T7" fmla="*/ 0 h 11"/>
                <a:gd name="T8" fmla="*/ 11 w 11"/>
                <a:gd name="T9" fmla="*/ 6 h 11"/>
                <a:gd name="T10" fmla="*/ 2 w 11"/>
                <a:gd name="T11" fmla="*/ 6 h 11"/>
                <a:gd name="T12" fmla="*/ 5 w 11"/>
                <a:gd name="T13" fmla="*/ 10 h 11"/>
                <a:gd name="T14" fmla="*/ 9 w 11"/>
                <a:gd name="T15" fmla="*/ 6 h 11"/>
                <a:gd name="T16" fmla="*/ 5 w 11"/>
                <a:gd name="T17" fmla="*/ 2 h 11"/>
                <a:gd name="T18" fmla="*/ 2 w 11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11">
                  <a:moveTo>
                    <a:pt x="11" y="6"/>
                  </a:moveTo>
                  <a:cubicBezTo>
                    <a:pt x="11" y="9"/>
                    <a:pt x="9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9" y="0"/>
                    <a:pt x="11" y="3"/>
                    <a:pt x="11" y="6"/>
                  </a:cubicBezTo>
                  <a:close/>
                  <a:moveTo>
                    <a:pt x="2" y="6"/>
                  </a:moveTo>
                  <a:cubicBezTo>
                    <a:pt x="2" y="8"/>
                    <a:pt x="3" y="10"/>
                    <a:pt x="5" y="10"/>
                  </a:cubicBezTo>
                  <a:cubicBezTo>
                    <a:pt x="8" y="10"/>
                    <a:pt x="9" y="8"/>
                    <a:pt x="9" y="6"/>
                  </a:cubicBezTo>
                  <a:cubicBezTo>
                    <a:pt x="9" y="4"/>
                    <a:pt x="8" y="2"/>
                    <a:pt x="5" y="2"/>
                  </a:cubicBezTo>
                  <a:cubicBezTo>
                    <a:pt x="3" y="2"/>
                    <a:pt x="2" y="4"/>
                    <a:pt x="2" y="6"/>
                  </a:cubicBez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24" name="Freeform 710">
              <a:extLst>
                <a:ext uri="{FF2B5EF4-FFF2-40B4-BE49-F238E27FC236}">
                  <a16:creationId xmlns:a16="http://schemas.microsoft.com/office/drawing/2014/main" xmlns="" id="{B542544A-EBE0-7E4E-9AFA-0403A1FEE9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6100" y="4776980"/>
              <a:ext cx="104775" cy="104775"/>
            </a:xfrm>
            <a:custGeom>
              <a:avLst/>
              <a:gdLst>
                <a:gd name="T0" fmla="*/ 11 w 11"/>
                <a:gd name="T1" fmla="*/ 6 h 11"/>
                <a:gd name="T2" fmla="*/ 5 w 11"/>
                <a:gd name="T3" fmla="*/ 11 h 11"/>
                <a:gd name="T4" fmla="*/ 0 w 11"/>
                <a:gd name="T5" fmla="*/ 6 h 11"/>
                <a:gd name="T6" fmla="*/ 5 w 11"/>
                <a:gd name="T7" fmla="*/ 0 h 11"/>
                <a:gd name="T8" fmla="*/ 11 w 11"/>
                <a:gd name="T9" fmla="*/ 6 h 11"/>
                <a:gd name="T10" fmla="*/ 2 w 11"/>
                <a:gd name="T11" fmla="*/ 6 h 11"/>
                <a:gd name="T12" fmla="*/ 5 w 11"/>
                <a:gd name="T13" fmla="*/ 10 h 11"/>
                <a:gd name="T14" fmla="*/ 9 w 11"/>
                <a:gd name="T15" fmla="*/ 6 h 11"/>
                <a:gd name="T16" fmla="*/ 5 w 11"/>
                <a:gd name="T17" fmla="*/ 2 h 11"/>
                <a:gd name="T18" fmla="*/ 2 w 11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11">
                  <a:moveTo>
                    <a:pt x="11" y="6"/>
                  </a:moveTo>
                  <a:cubicBezTo>
                    <a:pt x="11" y="9"/>
                    <a:pt x="9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9" y="0"/>
                    <a:pt x="11" y="3"/>
                    <a:pt x="11" y="6"/>
                  </a:cubicBezTo>
                  <a:close/>
                  <a:moveTo>
                    <a:pt x="2" y="6"/>
                  </a:moveTo>
                  <a:cubicBezTo>
                    <a:pt x="2" y="8"/>
                    <a:pt x="3" y="10"/>
                    <a:pt x="5" y="10"/>
                  </a:cubicBezTo>
                  <a:cubicBezTo>
                    <a:pt x="8" y="10"/>
                    <a:pt x="9" y="8"/>
                    <a:pt x="9" y="6"/>
                  </a:cubicBezTo>
                  <a:cubicBezTo>
                    <a:pt x="9" y="4"/>
                    <a:pt x="8" y="2"/>
                    <a:pt x="5" y="2"/>
                  </a:cubicBezTo>
                  <a:cubicBezTo>
                    <a:pt x="3" y="2"/>
                    <a:pt x="2" y="4"/>
                    <a:pt x="2" y="6"/>
                  </a:cubicBez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25" name="Freeform 711">
              <a:extLst>
                <a:ext uri="{FF2B5EF4-FFF2-40B4-BE49-F238E27FC236}">
                  <a16:creationId xmlns:a16="http://schemas.microsoft.com/office/drawing/2014/main" xmlns="" id="{ED807644-ACE5-8043-9116-709558B36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0400" y="4786505"/>
              <a:ext cx="76200" cy="95250"/>
            </a:xfrm>
            <a:custGeom>
              <a:avLst/>
              <a:gdLst>
                <a:gd name="T0" fmla="*/ 12 w 48"/>
                <a:gd name="T1" fmla="*/ 0 h 60"/>
                <a:gd name="T2" fmla="*/ 12 w 48"/>
                <a:gd name="T3" fmla="*/ 48 h 60"/>
                <a:gd name="T4" fmla="*/ 48 w 48"/>
                <a:gd name="T5" fmla="*/ 48 h 60"/>
                <a:gd name="T6" fmla="*/ 48 w 48"/>
                <a:gd name="T7" fmla="*/ 60 h 60"/>
                <a:gd name="T8" fmla="*/ 0 w 48"/>
                <a:gd name="T9" fmla="*/ 60 h 60"/>
                <a:gd name="T10" fmla="*/ 0 w 48"/>
                <a:gd name="T11" fmla="*/ 0 h 60"/>
                <a:gd name="T12" fmla="*/ 12 w 48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60">
                  <a:moveTo>
                    <a:pt x="12" y="0"/>
                  </a:moveTo>
                  <a:lnTo>
                    <a:pt x="12" y="48"/>
                  </a:lnTo>
                  <a:lnTo>
                    <a:pt x="48" y="48"/>
                  </a:lnTo>
                  <a:lnTo>
                    <a:pt x="48" y="60"/>
                  </a:lnTo>
                  <a:lnTo>
                    <a:pt x="0" y="60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26" name="Freeform 712">
              <a:extLst>
                <a:ext uri="{FF2B5EF4-FFF2-40B4-BE49-F238E27FC236}">
                  <a16:creationId xmlns:a16="http://schemas.microsoft.com/office/drawing/2014/main" xmlns="" id="{3963B8AA-836D-E249-B8E1-01B2B63949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24700" y="4786505"/>
              <a:ext cx="85725" cy="95250"/>
            </a:xfrm>
            <a:custGeom>
              <a:avLst/>
              <a:gdLst>
                <a:gd name="T0" fmla="*/ 9 w 9"/>
                <a:gd name="T1" fmla="*/ 3 h 10"/>
                <a:gd name="T2" fmla="*/ 7 w 9"/>
                <a:gd name="T3" fmla="*/ 5 h 10"/>
                <a:gd name="T4" fmla="*/ 9 w 9"/>
                <a:gd name="T5" fmla="*/ 7 h 10"/>
                <a:gd name="T6" fmla="*/ 5 w 9"/>
                <a:gd name="T7" fmla="*/ 10 h 10"/>
                <a:gd name="T8" fmla="*/ 0 w 9"/>
                <a:gd name="T9" fmla="*/ 10 h 10"/>
                <a:gd name="T10" fmla="*/ 0 w 9"/>
                <a:gd name="T11" fmla="*/ 0 h 10"/>
                <a:gd name="T12" fmla="*/ 5 w 9"/>
                <a:gd name="T13" fmla="*/ 0 h 10"/>
                <a:gd name="T14" fmla="*/ 9 w 9"/>
                <a:gd name="T15" fmla="*/ 3 h 10"/>
                <a:gd name="T16" fmla="*/ 2 w 9"/>
                <a:gd name="T17" fmla="*/ 4 h 10"/>
                <a:gd name="T18" fmla="*/ 5 w 9"/>
                <a:gd name="T19" fmla="*/ 4 h 10"/>
                <a:gd name="T20" fmla="*/ 7 w 9"/>
                <a:gd name="T21" fmla="*/ 3 h 10"/>
                <a:gd name="T22" fmla="*/ 5 w 9"/>
                <a:gd name="T23" fmla="*/ 1 h 10"/>
                <a:gd name="T24" fmla="*/ 2 w 9"/>
                <a:gd name="T25" fmla="*/ 1 h 10"/>
                <a:gd name="T26" fmla="*/ 2 w 9"/>
                <a:gd name="T27" fmla="*/ 4 h 10"/>
                <a:gd name="T28" fmla="*/ 2 w 9"/>
                <a:gd name="T29" fmla="*/ 8 h 10"/>
                <a:gd name="T30" fmla="*/ 5 w 9"/>
                <a:gd name="T31" fmla="*/ 8 h 10"/>
                <a:gd name="T32" fmla="*/ 7 w 9"/>
                <a:gd name="T33" fmla="*/ 7 h 10"/>
                <a:gd name="T34" fmla="*/ 5 w 9"/>
                <a:gd name="T35" fmla="*/ 6 h 10"/>
                <a:gd name="T36" fmla="*/ 2 w 9"/>
                <a:gd name="T37" fmla="*/ 6 h 10"/>
                <a:gd name="T38" fmla="*/ 2 w 9"/>
                <a:gd name="T3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10">
                  <a:moveTo>
                    <a:pt x="9" y="3"/>
                  </a:moveTo>
                  <a:cubicBezTo>
                    <a:pt x="9" y="3"/>
                    <a:pt x="8" y="4"/>
                    <a:pt x="7" y="5"/>
                  </a:cubicBezTo>
                  <a:cubicBezTo>
                    <a:pt x="9" y="5"/>
                    <a:pt x="9" y="6"/>
                    <a:pt x="9" y="7"/>
                  </a:cubicBezTo>
                  <a:cubicBezTo>
                    <a:pt x="9" y="9"/>
                    <a:pt x="7" y="10"/>
                    <a:pt x="5" y="10"/>
                  </a:cubicBezTo>
                  <a:cubicBezTo>
                    <a:pt x="3" y="10"/>
                    <a:pt x="2" y="10"/>
                    <a:pt x="0" y="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9" y="0"/>
                    <a:pt x="9" y="3"/>
                  </a:cubicBezTo>
                  <a:close/>
                  <a:moveTo>
                    <a:pt x="2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7" y="3"/>
                    <a:pt x="7" y="3"/>
                  </a:cubicBezTo>
                  <a:cubicBezTo>
                    <a:pt x="7" y="2"/>
                    <a:pt x="6" y="1"/>
                    <a:pt x="5" y="1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2" y="4"/>
                  </a:lnTo>
                  <a:close/>
                  <a:moveTo>
                    <a:pt x="2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7" y="6"/>
                    <a:pt x="6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lnTo>
                    <a:pt x="2" y="8"/>
                  </a:ln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27" name="Freeform 713">
              <a:extLst>
                <a:ext uri="{FF2B5EF4-FFF2-40B4-BE49-F238E27FC236}">
                  <a16:creationId xmlns:a16="http://schemas.microsoft.com/office/drawing/2014/main" xmlns="" id="{FB25508E-4415-4B49-B63B-FF3F892F8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9475" y="4786505"/>
              <a:ext cx="85725" cy="95250"/>
            </a:xfrm>
            <a:custGeom>
              <a:avLst/>
              <a:gdLst>
                <a:gd name="T0" fmla="*/ 9 w 9"/>
                <a:gd name="T1" fmla="*/ 0 h 10"/>
                <a:gd name="T2" fmla="*/ 9 w 9"/>
                <a:gd name="T3" fmla="*/ 6 h 10"/>
                <a:gd name="T4" fmla="*/ 4 w 9"/>
                <a:gd name="T5" fmla="*/ 10 h 10"/>
                <a:gd name="T6" fmla="*/ 0 w 9"/>
                <a:gd name="T7" fmla="*/ 6 h 10"/>
                <a:gd name="T8" fmla="*/ 0 w 9"/>
                <a:gd name="T9" fmla="*/ 0 h 10"/>
                <a:gd name="T10" fmla="*/ 2 w 9"/>
                <a:gd name="T11" fmla="*/ 0 h 10"/>
                <a:gd name="T12" fmla="*/ 2 w 9"/>
                <a:gd name="T13" fmla="*/ 6 h 10"/>
                <a:gd name="T14" fmla="*/ 4 w 9"/>
                <a:gd name="T15" fmla="*/ 9 h 10"/>
                <a:gd name="T16" fmla="*/ 7 w 9"/>
                <a:gd name="T17" fmla="*/ 6 h 10"/>
                <a:gd name="T18" fmla="*/ 7 w 9"/>
                <a:gd name="T19" fmla="*/ 0 h 10"/>
                <a:gd name="T20" fmla="*/ 9 w 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0">
                  <a:moveTo>
                    <a:pt x="9" y="0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9" y="9"/>
                    <a:pt x="7" y="10"/>
                    <a:pt x="4" y="10"/>
                  </a:cubicBezTo>
                  <a:cubicBezTo>
                    <a:pt x="2" y="10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8"/>
                    <a:pt x="3" y="9"/>
                    <a:pt x="4" y="9"/>
                  </a:cubicBezTo>
                  <a:cubicBezTo>
                    <a:pt x="6" y="9"/>
                    <a:pt x="7" y="7"/>
                    <a:pt x="7" y="6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28" name="Freeform 714">
              <a:extLst>
                <a:ext uri="{FF2B5EF4-FFF2-40B4-BE49-F238E27FC236}">
                  <a16:creationId xmlns:a16="http://schemas.microsoft.com/office/drawing/2014/main" xmlns="" id="{F579D905-B4D5-5B4A-9D0C-701139634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4725" y="4776980"/>
              <a:ext cx="85725" cy="104775"/>
            </a:xfrm>
            <a:custGeom>
              <a:avLst/>
              <a:gdLst>
                <a:gd name="T0" fmla="*/ 7 w 9"/>
                <a:gd name="T1" fmla="*/ 3 h 11"/>
                <a:gd name="T2" fmla="*/ 5 w 9"/>
                <a:gd name="T3" fmla="*/ 2 h 11"/>
                <a:gd name="T4" fmla="*/ 3 w 9"/>
                <a:gd name="T5" fmla="*/ 3 h 11"/>
                <a:gd name="T6" fmla="*/ 5 w 9"/>
                <a:gd name="T7" fmla="*/ 5 h 11"/>
                <a:gd name="T8" fmla="*/ 9 w 9"/>
                <a:gd name="T9" fmla="*/ 8 h 11"/>
                <a:gd name="T10" fmla="*/ 5 w 9"/>
                <a:gd name="T11" fmla="*/ 11 h 11"/>
                <a:gd name="T12" fmla="*/ 0 w 9"/>
                <a:gd name="T13" fmla="*/ 9 h 11"/>
                <a:gd name="T14" fmla="*/ 2 w 9"/>
                <a:gd name="T15" fmla="*/ 8 h 11"/>
                <a:gd name="T16" fmla="*/ 5 w 9"/>
                <a:gd name="T17" fmla="*/ 10 h 11"/>
                <a:gd name="T18" fmla="*/ 7 w 9"/>
                <a:gd name="T19" fmla="*/ 8 h 11"/>
                <a:gd name="T20" fmla="*/ 5 w 9"/>
                <a:gd name="T21" fmla="*/ 6 h 11"/>
                <a:gd name="T22" fmla="*/ 1 w 9"/>
                <a:gd name="T23" fmla="*/ 3 h 11"/>
                <a:gd name="T24" fmla="*/ 5 w 9"/>
                <a:gd name="T25" fmla="*/ 0 h 11"/>
                <a:gd name="T26" fmla="*/ 9 w 9"/>
                <a:gd name="T27" fmla="*/ 2 h 11"/>
                <a:gd name="T28" fmla="*/ 7 w 9"/>
                <a:gd name="T2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11">
                  <a:moveTo>
                    <a:pt x="7" y="3"/>
                  </a:moveTo>
                  <a:cubicBezTo>
                    <a:pt x="7" y="2"/>
                    <a:pt x="6" y="2"/>
                    <a:pt x="5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4"/>
                    <a:pt x="4" y="4"/>
                    <a:pt x="5" y="5"/>
                  </a:cubicBezTo>
                  <a:cubicBezTo>
                    <a:pt x="7" y="5"/>
                    <a:pt x="9" y="5"/>
                    <a:pt x="9" y="8"/>
                  </a:cubicBezTo>
                  <a:cubicBezTo>
                    <a:pt x="9" y="10"/>
                    <a:pt x="7" y="11"/>
                    <a:pt x="5" y="11"/>
                  </a:cubicBezTo>
                  <a:cubicBezTo>
                    <a:pt x="3" y="11"/>
                    <a:pt x="1" y="11"/>
                    <a:pt x="0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4" y="10"/>
                    <a:pt x="5" y="10"/>
                  </a:cubicBezTo>
                  <a:cubicBezTo>
                    <a:pt x="6" y="10"/>
                    <a:pt x="7" y="9"/>
                    <a:pt x="7" y="8"/>
                  </a:cubicBezTo>
                  <a:cubicBezTo>
                    <a:pt x="7" y="7"/>
                    <a:pt x="6" y="7"/>
                    <a:pt x="5" y="6"/>
                  </a:cubicBezTo>
                  <a:cubicBezTo>
                    <a:pt x="3" y="6"/>
                    <a:pt x="1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6" y="0"/>
                    <a:pt x="8" y="1"/>
                    <a:pt x="9" y="2"/>
                  </a:cubicBezTo>
                  <a:lnTo>
                    <a:pt x="7" y="3"/>
                  </a:ln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29" name="Freeform 715">
              <a:extLst>
                <a:ext uri="{FF2B5EF4-FFF2-40B4-BE49-F238E27FC236}">
                  <a16:creationId xmlns:a16="http://schemas.microsoft.com/office/drawing/2014/main" xmlns="" id="{475ED9D8-F0F6-F241-9069-08FB6A287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8875" y="5243705"/>
              <a:ext cx="295275" cy="153988"/>
            </a:xfrm>
            <a:custGeom>
              <a:avLst/>
              <a:gdLst>
                <a:gd name="T0" fmla="*/ 31 w 31"/>
                <a:gd name="T1" fmla="*/ 8 h 16"/>
                <a:gd name="T2" fmla="*/ 29 w 31"/>
                <a:gd name="T3" fmla="*/ 14 h 16"/>
                <a:gd name="T4" fmla="*/ 2 w 31"/>
                <a:gd name="T5" fmla="*/ 13 h 16"/>
                <a:gd name="T6" fmla="*/ 1 w 31"/>
                <a:gd name="T7" fmla="*/ 0 h 16"/>
                <a:gd name="T8" fmla="*/ 5 w 31"/>
                <a:gd name="T9" fmla="*/ 9 h 16"/>
                <a:gd name="T10" fmla="*/ 31 w 31"/>
                <a:gd name="T11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6">
                  <a:moveTo>
                    <a:pt x="31" y="8"/>
                  </a:moveTo>
                  <a:cubicBezTo>
                    <a:pt x="31" y="11"/>
                    <a:pt x="30" y="13"/>
                    <a:pt x="29" y="14"/>
                  </a:cubicBezTo>
                  <a:cubicBezTo>
                    <a:pt x="28" y="15"/>
                    <a:pt x="5" y="16"/>
                    <a:pt x="2" y="13"/>
                  </a:cubicBezTo>
                  <a:cubicBezTo>
                    <a:pt x="1" y="12"/>
                    <a:pt x="0" y="5"/>
                    <a:pt x="1" y="0"/>
                  </a:cubicBezTo>
                  <a:cubicBezTo>
                    <a:pt x="2" y="4"/>
                    <a:pt x="4" y="8"/>
                    <a:pt x="5" y="9"/>
                  </a:cubicBezTo>
                  <a:cubicBezTo>
                    <a:pt x="7" y="9"/>
                    <a:pt x="25" y="8"/>
                    <a:pt x="31" y="8"/>
                  </a:cubicBez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30" name="Freeform 716">
              <a:extLst>
                <a:ext uri="{FF2B5EF4-FFF2-40B4-BE49-F238E27FC236}">
                  <a16:creationId xmlns:a16="http://schemas.microsoft.com/office/drawing/2014/main" xmlns="" id="{8F7D7E31-3938-E744-A112-8E1E244CA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400" y="5196080"/>
              <a:ext cx="285750" cy="66675"/>
            </a:xfrm>
            <a:custGeom>
              <a:avLst/>
              <a:gdLst>
                <a:gd name="T0" fmla="*/ 30 w 30"/>
                <a:gd name="T1" fmla="*/ 7 h 7"/>
                <a:gd name="T2" fmla="*/ 0 w 30"/>
                <a:gd name="T3" fmla="*/ 5 h 7"/>
                <a:gd name="T4" fmla="*/ 0 w 30"/>
                <a:gd name="T5" fmla="*/ 3 h 7"/>
                <a:gd name="T6" fmla="*/ 28 w 30"/>
                <a:gd name="T7" fmla="*/ 2 h 7"/>
                <a:gd name="T8" fmla="*/ 30 w 30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7">
                  <a:moveTo>
                    <a:pt x="30" y="7"/>
                  </a:moveTo>
                  <a:cubicBezTo>
                    <a:pt x="22" y="7"/>
                    <a:pt x="0" y="6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2" y="0"/>
                    <a:pt x="26" y="1"/>
                    <a:pt x="28" y="2"/>
                  </a:cubicBezTo>
                  <a:cubicBezTo>
                    <a:pt x="29" y="3"/>
                    <a:pt x="29" y="5"/>
                    <a:pt x="30" y="7"/>
                  </a:cubicBezTo>
                  <a:close/>
                </a:path>
              </a:pathLst>
            </a:custGeom>
            <a:solidFill>
              <a:srgbClr val="4D51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31" name="Freeform 717">
              <a:extLst>
                <a:ext uri="{FF2B5EF4-FFF2-40B4-BE49-F238E27FC236}">
                  <a16:creationId xmlns:a16="http://schemas.microsoft.com/office/drawing/2014/main" xmlns="" id="{8A998909-3B1A-0D4C-AA76-871072CB1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1238" y="5272280"/>
              <a:ext cx="285750" cy="125413"/>
            </a:xfrm>
            <a:custGeom>
              <a:avLst/>
              <a:gdLst>
                <a:gd name="T0" fmla="*/ 29 w 30"/>
                <a:gd name="T1" fmla="*/ 11 h 13"/>
                <a:gd name="T2" fmla="*/ 2 w 30"/>
                <a:gd name="T3" fmla="*/ 10 h 13"/>
                <a:gd name="T4" fmla="*/ 0 w 30"/>
                <a:gd name="T5" fmla="*/ 7 h 13"/>
                <a:gd name="T6" fmla="*/ 23 w 30"/>
                <a:gd name="T7" fmla="*/ 6 h 13"/>
                <a:gd name="T8" fmla="*/ 30 w 30"/>
                <a:gd name="T9" fmla="*/ 0 h 13"/>
                <a:gd name="T10" fmla="*/ 29 w 30"/>
                <a:gd name="T11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3">
                  <a:moveTo>
                    <a:pt x="29" y="11"/>
                  </a:moveTo>
                  <a:cubicBezTo>
                    <a:pt x="27" y="12"/>
                    <a:pt x="4" y="13"/>
                    <a:pt x="2" y="10"/>
                  </a:cubicBezTo>
                  <a:cubicBezTo>
                    <a:pt x="1" y="10"/>
                    <a:pt x="1" y="8"/>
                    <a:pt x="0" y="7"/>
                  </a:cubicBezTo>
                  <a:cubicBezTo>
                    <a:pt x="6" y="7"/>
                    <a:pt x="19" y="7"/>
                    <a:pt x="23" y="6"/>
                  </a:cubicBezTo>
                  <a:cubicBezTo>
                    <a:pt x="27" y="5"/>
                    <a:pt x="28" y="5"/>
                    <a:pt x="30" y="0"/>
                  </a:cubicBezTo>
                  <a:cubicBezTo>
                    <a:pt x="30" y="4"/>
                    <a:pt x="30" y="10"/>
                    <a:pt x="29" y="11"/>
                  </a:cubicBez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32" name="Freeform 718">
              <a:extLst>
                <a:ext uri="{FF2B5EF4-FFF2-40B4-BE49-F238E27FC236}">
                  <a16:creationId xmlns:a16="http://schemas.microsoft.com/office/drawing/2014/main" xmlns="" id="{846220E7-1C89-024A-A310-9B748462A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1238" y="5196080"/>
              <a:ext cx="285750" cy="85725"/>
            </a:xfrm>
            <a:custGeom>
              <a:avLst/>
              <a:gdLst>
                <a:gd name="T0" fmla="*/ 30 w 30"/>
                <a:gd name="T1" fmla="*/ 6 h 9"/>
                <a:gd name="T2" fmla="*/ 5 w 30"/>
                <a:gd name="T3" fmla="*/ 6 h 9"/>
                <a:gd name="T4" fmla="*/ 0 w 30"/>
                <a:gd name="T5" fmla="*/ 9 h 9"/>
                <a:gd name="T6" fmla="*/ 1 w 30"/>
                <a:gd name="T7" fmla="*/ 3 h 9"/>
                <a:gd name="T8" fmla="*/ 29 w 30"/>
                <a:gd name="T9" fmla="*/ 2 h 9"/>
                <a:gd name="T10" fmla="*/ 30 w 30"/>
                <a:gd name="T11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9">
                  <a:moveTo>
                    <a:pt x="30" y="6"/>
                  </a:moveTo>
                  <a:cubicBezTo>
                    <a:pt x="24" y="6"/>
                    <a:pt x="10" y="6"/>
                    <a:pt x="5" y="6"/>
                  </a:cubicBezTo>
                  <a:cubicBezTo>
                    <a:pt x="2" y="6"/>
                    <a:pt x="1" y="7"/>
                    <a:pt x="0" y="9"/>
                  </a:cubicBezTo>
                  <a:cubicBezTo>
                    <a:pt x="0" y="6"/>
                    <a:pt x="0" y="4"/>
                    <a:pt x="1" y="3"/>
                  </a:cubicBezTo>
                  <a:cubicBezTo>
                    <a:pt x="2" y="0"/>
                    <a:pt x="27" y="1"/>
                    <a:pt x="29" y="2"/>
                  </a:cubicBezTo>
                  <a:cubicBezTo>
                    <a:pt x="29" y="3"/>
                    <a:pt x="30" y="4"/>
                    <a:pt x="30" y="6"/>
                  </a:cubicBezTo>
                  <a:close/>
                </a:path>
              </a:pathLst>
            </a:custGeom>
            <a:solidFill>
              <a:srgbClr val="4D51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33" name="Freeform 719">
              <a:extLst>
                <a:ext uri="{FF2B5EF4-FFF2-40B4-BE49-F238E27FC236}">
                  <a16:creationId xmlns:a16="http://schemas.microsoft.com/office/drawing/2014/main" xmlns="" id="{C595BA5D-3FE5-B041-A74F-E1C3A704A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0350" y="5062730"/>
              <a:ext cx="361950" cy="430213"/>
            </a:xfrm>
            <a:custGeom>
              <a:avLst/>
              <a:gdLst>
                <a:gd name="T0" fmla="*/ 37 w 38"/>
                <a:gd name="T1" fmla="*/ 32 h 45"/>
                <a:gd name="T2" fmla="*/ 8 w 38"/>
                <a:gd name="T3" fmla="*/ 40 h 45"/>
                <a:gd name="T4" fmla="*/ 1 w 38"/>
                <a:gd name="T5" fmla="*/ 18 h 45"/>
                <a:gd name="T6" fmla="*/ 2 w 38"/>
                <a:gd name="T7" fmla="*/ 12 h 45"/>
                <a:gd name="T8" fmla="*/ 20 w 38"/>
                <a:gd name="T9" fmla="*/ 0 h 45"/>
                <a:gd name="T10" fmla="*/ 38 w 38"/>
                <a:gd name="T11" fmla="*/ 23 h 45"/>
                <a:gd name="T12" fmla="*/ 37 w 38"/>
                <a:gd name="T13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45">
                  <a:moveTo>
                    <a:pt x="37" y="32"/>
                  </a:moveTo>
                  <a:cubicBezTo>
                    <a:pt x="33" y="45"/>
                    <a:pt x="16" y="45"/>
                    <a:pt x="8" y="40"/>
                  </a:cubicBezTo>
                  <a:cubicBezTo>
                    <a:pt x="2" y="36"/>
                    <a:pt x="0" y="26"/>
                    <a:pt x="1" y="18"/>
                  </a:cubicBezTo>
                  <a:cubicBezTo>
                    <a:pt x="1" y="16"/>
                    <a:pt x="1" y="14"/>
                    <a:pt x="2" y="12"/>
                  </a:cubicBezTo>
                  <a:cubicBezTo>
                    <a:pt x="5" y="4"/>
                    <a:pt x="14" y="0"/>
                    <a:pt x="20" y="0"/>
                  </a:cubicBezTo>
                  <a:cubicBezTo>
                    <a:pt x="32" y="2"/>
                    <a:pt x="38" y="12"/>
                    <a:pt x="38" y="23"/>
                  </a:cubicBezTo>
                  <a:cubicBezTo>
                    <a:pt x="38" y="26"/>
                    <a:pt x="38" y="29"/>
                    <a:pt x="37" y="32"/>
                  </a:cubicBezTo>
                  <a:close/>
                </a:path>
              </a:pathLst>
            </a:custGeom>
            <a:solidFill>
              <a:srgbClr val="434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34" name="Freeform 720">
              <a:extLst>
                <a:ext uri="{FF2B5EF4-FFF2-40B4-BE49-F238E27FC236}">
                  <a16:creationId xmlns:a16="http://schemas.microsoft.com/office/drawing/2014/main" xmlns="" id="{1A4F90B5-C431-A746-9F36-281971D89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7025" y="5148455"/>
              <a:ext cx="238125" cy="249238"/>
            </a:xfrm>
            <a:custGeom>
              <a:avLst/>
              <a:gdLst>
                <a:gd name="T0" fmla="*/ 8 w 25"/>
                <a:gd name="T1" fmla="*/ 1 h 26"/>
                <a:gd name="T2" fmla="*/ 0 w 25"/>
                <a:gd name="T3" fmla="*/ 14 h 26"/>
                <a:gd name="T4" fmla="*/ 3 w 25"/>
                <a:gd name="T5" fmla="*/ 22 h 26"/>
                <a:gd name="T6" fmla="*/ 11 w 25"/>
                <a:gd name="T7" fmla="*/ 26 h 26"/>
                <a:gd name="T8" fmla="*/ 24 w 25"/>
                <a:gd name="T9" fmla="*/ 17 h 26"/>
                <a:gd name="T10" fmla="*/ 18 w 25"/>
                <a:gd name="T11" fmla="*/ 2 h 26"/>
                <a:gd name="T12" fmla="*/ 16 w 25"/>
                <a:gd name="T13" fmla="*/ 1 h 26"/>
                <a:gd name="T14" fmla="*/ 8 w 25"/>
                <a:gd name="T15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6">
                  <a:moveTo>
                    <a:pt x="8" y="1"/>
                  </a:moveTo>
                  <a:cubicBezTo>
                    <a:pt x="2" y="3"/>
                    <a:pt x="0" y="8"/>
                    <a:pt x="0" y="14"/>
                  </a:cubicBezTo>
                  <a:cubicBezTo>
                    <a:pt x="1" y="17"/>
                    <a:pt x="1" y="19"/>
                    <a:pt x="3" y="22"/>
                  </a:cubicBezTo>
                  <a:cubicBezTo>
                    <a:pt x="5" y="25"/>
                    <a:pt x="8" y="25"/>
                    <a:pt x="11" y="26"/>
                  </a:cubicBezTo>
                  <a:cubicBezTo>
                    <a:pt x="18" y="26"/>
                    <a:pt x="22" y="23"/>
                    <a:pt x="24" y="17"/>
                  </a:cubicBezTo>
                  <a:cubicBezTo>
                    <a:pt x="25" y="12"/>
                    <a:pt x="23" y="4"/>
                    <a:pt x="18" y="2"/>
                  </a:cubicBezTo>
                  <a:cubicBezTo>
                    <a:pt x="17" y="2"/>
                    <a:pt x="17" y="1"/>
                    <a:pt x="16" y="1"/>
                  </a:cubicBezTo>
                  <a:cubicBezTo>
                    <a:pt x="13" y="0"/>
                    <a:pt x="10" y="0"/>
                    <a:pt x="8" y="1"/>
                  </a:cubicBez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35" name="Freeform 721">
              <a:extLst>
                <a:ext uri="{FF2B5EF4-FFF2-40B4-BE49-F238E27FC236}">
                  <a16:creationId xmlns:a16="http://schemas.microsoft.com/office/drawing/2014/main" xmlns="" id="{B6DAD2CA-D7FF-9742-908A-028B13E01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6075" y="5167505"/>
              <a:ext cx="200025" cy="211138"/>
            </a:xfrm>
            <a:custGeom>
              <a:avLst/>
              <a:gdLst>
                <a:gd name="T0" fmla="*/ 11 w 21"/>
                <a:gd name="T1" fmla="*/ 0 h 22"/>
                <a:gd name="T2" fmla="*/ 1 w 21"/>
                <a:gd name="T3" fmla="*/ 6 h 22"/>
                <a:gd name="T4" fmla="*/ 4 w 21"/>
                <a:gd name="T5" fmla="*/ 20 h 22"/>
                <a:gd name="T6" fmla="*/ 19 w 21"/>
                <a:gd name="T7" fmla="*/ 16 h 22"/>
                <a:gd name="T8" fmla="*/ 14 w 21"/>
                <a:gd name="T9" fmla="*/ 1 h 22"/>
                <a:gd name="T10" fmla="*/ 11 w 21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11" y="0"/>
                  </a:moveTo>
                  <a:cubicBezTo>
                    <a:pt x="7" y="0"/>
                    <a:pt x="3" y="2"/>
                    <a:pt x="1" y="6"/>
                  </a:cubicBezTo>
                  <a:cubicBezTo>
                    <a:pt x="0" y="10"/>
                    <a:pt x="0" y="18"/>
                    <a:pt x="4" y="20"/>
                  </a:cubicBezTo>
                  <a:cubicBezTo>
                    <a:pt x="8" y="22"/>
                    <a:pt x="17" y="22"/>
                    <a:pt x="19" y="16"/>
                  </a:cubicBezTo>
                  <a:cubicBezTo>
                    <a:pt x="21" y="11"/>
                    <a:pt x="20" y="3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36" name="Freeform 722">
              <a:extLst>
                <a:ext uri="{FF2B5EF4-FFF2-40B4-BE49-F238E27FC236}">
                  <a16:creationId xmlns:a16="http://schemas.microsoft.com/office/drawing/2014/main" xmlns="" id="{E4028FCF-FBB0-D240-B2E4-3C12FB8AD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875" y="5062730"/>
              <a:ext cx="352425" cy="219075"/>
            </a:xfrm>
            <a:custGeom>
              <a:avLst/>
              <a:gdLst>
                <a:gd name="T0" fmla="*/ 37 w 37"/>
                <a:gd name="T1" fmla="*/ 23 h 23"/>
                <a:gd name="T2" fmla="*/ 33 w 37"/>
                <a:gd name="T3" fmla="*/ 12 h 23"/>
                <a:gd name="T4" fmla="*/ 13 w 37"/>
                <a:gd name="T5" fmla="*/ 5 h 23"/>
                <a:gd name="T6" fmla="*/ 0 w 37"/>
                <a:gd name="T7" fmla="*/ 18 h 23"/>
                <a:gd name="T8" fmla="*/ 1 w 37"/>
                <a:gd name="T9" fmla="*/ 12 h 23"/>
                <a:gd name="T10" fmla="*/ 19 w 37"/>
                <a:gd name="T11" fmla="*/ 0 h 23"/>
                <a:gd name="T12" fmla="*/ 37 w 37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3">
                  <a:moveTo>
                    <a:pt x="37" y="23"/>
                  </a:moveTo>
                  <a:cubicBezTo>
                    <a:pt x="36" y="20"/>
                    <a:pt x="34" y="15"/>
                    <a:pt x="33" y="12"/>
                  </a:cubicBezTo>
                  <a:cubicBezTo>
                    <a:pt x="30" y="7"/>
                    <a:pt x="24" y="3"/>
                    <a:pt x="13" y="5"/>
                  </a:cubicBezTo>
                  <a:cubicBezTo>
                    <a:pt x="5" y="7"/>
                    <a:pt x="1" y="15"/>
                    <a:pt x="0" y="18"/>
                  </a:cubicBezTo>
                  <a:cubicBezTo>
                    <a:pt x="0" y="16"/>
                    <a:pt x="0" y="14"/>
                    <a:pt x="1" y="12"/>
                  </a:cubicBezTo>
                  <a:cubicBezTo>
                    <a:pt x="4" y="4"/>
                    <a:pt x="13" y="0"/>
                    <a:pt x="19" y="0"/>
                  </a:cubicBezTo>
                  <a:cubicBezTo>
                    <a:pt x="31" y="2"/>
                    <a:pt x="37" y="12"/>
                    <a:pt x="37" y="23"/>
                  </a:cubicBezTo>
                  <a:close/>
                </a:path>
              </a:pathLst>
            </a:custGeom>
            <a:solidFill>
              <a:srgbClr val="4D51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37" name="Freeform 723">
              <a:extLst>
                <a:ext uri="{FF2B5EF4-FFF2-40B4-BE49-F238E27FC236}">
                  <a16:creationId xmlns:a16="http://schemas.microsoft.com/office/drawing/2014/main" xmlns="" id="{78D23A94-3546-5145-A703-12D53EEDC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425" y="5253230"/>
              <a:ext cx="38100" cy="38100"/>
            </a:xfrm>
            <a:custGeom>
              <a:avLst/>
              <a:gdLst>
                <a:gd name="T0" fmla="*/ 4 w 4"/>
                <a:gd name="T1" fmla="*/ 1 h 4"/>
                <a:gd name="T2" fmla="*/ 3 w 4"/>
                <a:gd name="T3" fmla="*/ 0 h 4"/>
                <a:gd name="T4" fmla="*/ 3 w 4"/>
                <a:gd name="T5" fmla="*/ 0 h 4"/>
                <a:gd name="T6" fmla="*/ 2 w 4"/>
                <a:gd name="T7" fmla="*/ 0 h 4"/>
                <a:gd name="T8" fmla="*/ 1 w 4"/>
                <a:gd name="T9" fmla="*/ 0 h 4"/>
                <a:gd name="T10" fmla="*/ 1 w 4"/>
                <a:gd name="T11" fmla="*/ 0 h 4"/>
                <a:gd name="T12" fmla="*/ 0 w 4"/>
                <a:gd name="T13" fmla="*/ 1 h 4"/>
                <a:gd name="T14" fmla="*/ 0 w 4"/>
                <a:gd name="T15" fmla="*/ 1 h 4"/>
                <a:gd name="T16" fmla="*/ 0 w 4"/>
                <a:gd name="T17" fmla="*/ 2 h 4"/>
                <a:gd name="T18" fmla="*/ 0 w 4"/>
                <a:gd name="T19" fmla="*/ 3 h 4"/>
                <a:gd name="T20" fmla="*/ 1 w 4"/>
                <a:gd name="T21" fmla="*/ 3 h 4"/>
                <a:gd name="T22" fmla="*/ 2 w 4"/>
                <a:gd name="T23" fmla="*/ 3 h 4"/>
                <a:gd name="T24" fmla="*/ 2 w 4"/>
                <a:gd name="T25" fmla="*/ 3 h 4"/>
                <a:gd name="T26" fmla="*/ 3 w 4"/>
                <a:gd name="T27" fmla="*/ 3 h 4"/>
                <a:gd name="T28" fmla="*/ 3 w 4"/>
                <a:gd name="T29" fmla="*/ 2 h 4"/>
                <a:gd name="T30" fmla="*/ 4 w 4"/>
                <a:gd name="T31" fmla="*/ 2 h 4"/>
                <a:gd name="T32" fmla="*/ 4 w 4"/>
                <a:gd name="T3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cubicBezTo>
                    <a:pt x="4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1"/>
                  </a:cubicBez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38" name="Freeform 724">
              <a:extLst>
                <a:ext uri="{FF2B5EF4-FFF2-40B4-BE49-F238E27FC236}">
                  <a16:creationId xmlns:a16="http://schemas.microsoft.com/office/drawing/2014/main" xmlns="" id="{A51CB608-FBA5-1E48-A1C0-82D56969C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4650" y="5262755"/>
              <a:ext cx="38100" cy="28575"/>
            </a:xfrm>
            <a:custGeom>
              <a:avLst/>
              <a:gdLst>
                <a:gd name="T0" fmla="*/ 4 w 4"/>
                <a:gd name="T1" fmla="*/ 1 h 3"/>
                <a:gd name="T2" fmla="*/ 4 w 4"/>
                <a:gd name="T3" fmla="*/ 1 h 3"/>
                <a:gd name="T4" fmla="*/ 3 w 4"/>
                <a:gd name="T5" fmla="*/ 0 h 3"/>
                <a:gd name="T6" fmla="*/ 3 w 4"/>
                <a:gd name="T7" fmla="*/ 0 h 3"/>
                <a:gd name="T8" fmla="*/ 2 w 4"/>
                <a:gd name="T9" fmla="*/ 0 h 3"/>
                <a:gd name="T10" fmla="*/ 1 w 4"/>
                <a:gd name="T11" fmla="*/ 0 h 3"/>
                <a:gd name="T12" fmla="*/ 1 w 4"/>
                <a:gd name="T13" fmla="*/ 0 h 3"/>
                <a:gd name="T14" fmla="*/ 1 w 4"/>
                <a:gd name="T15" fmla="*/ 0 h 3"/>
                <a:gd name="T16" fmla="*/ 1 w 4"/>
                <a:gd name="T17" fmla="*/ 0 h 3"/>
                <a:gd name="T18" fmla="*/ 1 w 4"/>
                <a:gd name="T19" fmla="*/ 0 h 3"/>
                <a:gd name="T20" fmla="*/ 1 w 4"/>
                <a:gd name="T21" fmla="*/ 0 h 3"/>
                <a:gd name="T22" fmla="*/ 1 w 4"/>
                <a:gd name="T23" fmla="*/ 0 h 3"/>
                <a:gd name="T24" fmla="*/ 0 w 4"/>
                <a:gd name="T25" fmla="*/ 1 h 3"/>
                <a:gd name="T26" fmla="*/ 0 w 4"/>
                <a:gd name="T27" fmla="*/ 2 h 3"/>
                <a:gd name="T28" fmla="*/ 2 w 4"/>
                <a:gd name="T29" fmla="*/ 3 h 3"/>
                <a:gd name="T30" fmla="*/ 2 w 4"/>
                <a:gd name="T31" fmla="*/ 3 h 3"/>
                <a:gd name="T32" fmla="*/ 3 w 4"/>
                <a:gd name="T33" fmla="*/ 3 h 3"/>
                <a:gd name="T34" fmla="*/ 3 w 4"/>
                <a:gd name="T35" fmla="*/ 3 h 3"/>
                <a:gd name="T36" fmla="*/ 3 w 4"/>
                <a:gd name="T37" fmla="*/ 3 h 3"/>
                <a:gd name="T38" fmla="*/ 3 w 4"/>
                <a:gd name="T39" fmla="*/ 3 h 3"/>
                <a:gd name="T40" fmla="*/ 4 w 4"/>
                <a:gd name="T41" fmla="*/ 2 h 3"/>
                <a:gd name="T42" fmla="*/ 4 w 4"/>
                <a:gd name="T4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" h="3"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1"/>
                  </a:cubicBez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39" name="Freeform 725">
              <a:extLst>
                <a:ext uri="{FF2B5EF4-FFF2-40B4-BE49-F238E27FC236}">
                  <a16:creationId xmlns:a16="http://schemas.microsoft.com/office/drawing/2014/main" xmlns="" id="{18A5762C-DD45-E948-876A-BD94B5B23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1800" y="5196080"/>
              <a:ext cx="38100" cy="38100"/>
            </a:xfrm>
            <a:custGeom>
              <a:avLst/>
              <a:gdLst>
                <a:gd name="T0" fmla="*/ 4 w 4"/>
                <a:gd name="T1" fmla="*/ 2 h 4"/>
                <a:gd name="T2" fmla="*/ 4 w 4"/>
                <a:gd name="T3" fmla="*/ 2 h 4"/>
                <a:gd name="T4" fmla="*/ 3 w 4"/>
                <a:gd name="T5" fmla="*/ 1 h 4"/>
                <a:gd name="T6" fmla="*/ 3 w 4"/>
                <a:gd name="T7" fmla="*/ 0 h 4"/>
                <a:gd name="T8" fmla="*/ 2 w 4"/>
                <a:gd name="T9" fmla="*/ 0 h 4"/>
                <a:gd name="T10" fmla="*/ 1 w 4"/>
                <a:gd name="T11" fmla="*/ 0 h 4"/>
                <a:gd name="T12" fmla="*/ 0 w 4"/>
                <a:gd name="T13" fmla="*/ 1 h 4"/>
                <a:gd name="T14" fmla="*/ 0 w 4"/>
                <a:gd name="T15" fmla="*/ 2 h 4"/>
                <a:gd name="T16" fmla="*/ 0 w 4"/>
                <a:gd name="T17" fmla="*/ 3 h 4"/>
                <a:gd name="T18" fmla="*/ 0 w 4"/>
                <a:gd name="T19" fmla="*/ 4 h 4"/>
                <a:gd name="T20" fmla="*/ 1 w 4"/>
                <a:gd name="T21" fmla="*/ 4 h 4"/>
                <a:gd name="T22" fmla="*/ 2 w 4"/>
                <a:gd name="T23" fmla="*/ 4 h 4"/>
                <a:gd name="T24" fmla="*/ 3 w 4"/>
                <a:gd name="T25" fmla="*/ 4 h 4"/>
                <a:gd name="T26" fmla="*/ 3 w 4"/>
                <a:gd name="T27" fmla="*/ 4 h 4"/>
                <a:gd name="T28" fmla="*/ 4 w 4"/>
                <a:gd name="T29" fmla="*/ 3 h 4"/>
                <a:gd name="T30" fmla="*/ 4 w 4"/>
                <a:gd name="T3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40" name="Freeform 726">
              <a:extLst>
                <a:ext uri="{FF2B5EF4-FFF2-40B4-BE49-F238E27FC236}">
                  <a16:creationId xmlns:a16="http://schemas.microsoft.com/office/drawing/2014/main" xmlns="" id="{19CED2DC-D854-F245-AAC7-03FBF4FCB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1800" y="5310380"/>
              <a:ext cx="38100" cy="28575"/>
            </a:xfrm>
            <a:custGeom>
              <a:avLst/>
              <a:gdLst>
                <a:gd name="T0" fmla="*/ 4 w 4"/>
                <a:gd name="T1" fmla="*/ 1 h 3"/>
                <a:gd name="T2" fmla="*/ 3 w 4"/>
                <a:gd name="T3" fmla="*/ 1 h 3"/>
                <a:gd name="T4" fmla="*/ 3 w 4"/>
                <a:gd name="T5" fmla="*/ 0 h 3"/>
                <a:gd name="T6" fmla="*/ 2 w 4"/>
                <a:gd name="T7" fmla="*/ 0 h 3"/>
                <a:gd name="T8" fmla="*/ 1 w 4"/>
                <a:gd name="T9" fmla="*/ 0 h 3"/>
                <a:gd name="T10" fmla="*/ 1 w 4"/>
                <a:gd name="T11" fmla="*/ 0 h 3"/>
                <a:gd name="T12" fmla="*/ 0 w 4"/>
                <a:gd name="T13" fmla="*/ 1 h 3"/>
                <a:gd name="T14" fmla="*/ 0 w 4"/>
                <a:gd name="T15" fmla="*/ 2 h 3"/>
                <a:gd name="T16" fmla="*/ 0 w 4"/>
                <a:gd name="T17" fmla="*/ 2 h 3"/>
                <a:gd name="T18" fmla="*/ 0 w 4"/>
                <a:gd name="T19" fmla="*/ 3 h 3"/>
                <a:gd name="T20" fmla="*/ 1 w 4"/>
                <a:gd name="T21" fmla="*/ 3 h 3"/>
                <a:gd name="T22" fmla="*/ 2 w 4"/>
                <a:gd name="T23" fmla="*/ 3 h 3"/>
                <a:gd name="T24" fmla="*/ 2 w 4"/>
                <a:gd name="T25" fmla="*/ 3 h 3"/>
                <a:gd name="T26" fmla="*/ 3 w 4"/>
                <a:gd name="T27" fmla="*/ 3 h 3"/>
                <a:gd name="T28" fmla="*/ 3 w 4"/>
                <a:gd name="T29" fmla="*/ 3 h 3"/>
                <a:gd name="T30" fmla="*/ 4 w 4"/>
                <a:gd name="T31" fmla="*/ 2 h 3"/>
                <a:gd name="T32" fmla="*/ 4 w 4"/>
                <a:gd name="T3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">
                  <a:moveTo>
                    <a:pt x="4" y="1"/>
                  </a:moveTo>
                  <a:cubicBezTo>
                    <a:pt x="4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2"/>
                    <a:pt x="4" y="2"/>
                    <a:pt x="4" y="1"/>
                  </a:cubicBez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41" name="Freeform 727">
              <a:extLst>
                <a:ext uri="{FF2B5EF4-FFF2-40B4-BE49-F238E27FC236}">
                  <a16:creationId xmlns:a16="http://schemas.microsoft.com/office/drawing/2014/main" xmlns="" id="{AE8FA9C4-BA98-634A-81C2-718A76BFF4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1800" y="5253230"/>
              <a:ext cx="19050" cy="19050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  <a:gd name="T8" fmla="*/ 2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42" name="Freeform 728">
              <a:extLst>
                <a:ext uri="{FF2B5EF4-FFF2-40B4-BE49-F238E27FC236}">
                  <a16:creationId xmlns:a16="http://schemas.microsoft.com/office/drawing/2014/main" xmlns="" id="{3C0748CB-001A-8244-9E3B-57520C93F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3563" y="5081780"/>
              <a:ext cx="361950" cy="420688"/>
            </a:xfrm>
            <a:custGeom>
              <a:avLst/>
              <a:gdLst>
                <a:gd name="T0" fmla="*/ 37 w 38"/>
                <a:gd name="T1" fmla="*/ 32 h 44"/>
                <a:gd name="T2" fmla="*/ 8 w 38"/>
                <a:gd name="T3" fmla="*/ 40 h 44"/>
                <a:gd name="T4" fmla="*/ 1 w 38"/>
                <a:gd name="T5" fmla="*/ 18 h 44"/>
                <a:gd name="T6" fmla="*/ 2 w 38"/>
                <a:gd name="T7" fmla="*/ 12 h 44"/>
                <a:gd name="T8" fmla="*/ 20 w 38"/>
                <a:gd name="T9" fmla="*/ 0 h 44"/>
                <a:gd name="T10" fmla="*/ 38 w 38"/>
                <a:gd name="T11" fmla="*/ 23 h 44"/>
                <a:gd name="T12" fmla="*/ 37 w 38"/>
                <a:gd name="T13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44">
                  <a:moveTo>
                    <a:pt x="37" y="32"/>
                  </a:moveTo>
                  <a:cubicBezTo>
                    <a:pt x="33" y="44"/>
                    <a:pt x="16" y="44"/>
                    <a:pt x="8" y="40"/>
                  </a:cubicBezTo>
                  <a:cubicBezTo>
                    <a:pt x="2" y="36"/>
                    <a:pt x="0" y="26"/>
                    <a:pt x="1" y="18"/>
                  </a:cubicBezTo>
                  <a:cubicBezTo>
                    <a:pt x="1" y="16"/>
                    <a:pt x="1" y="14"/>
                    <a:pt x="2" y="12"/>
                  </a:cubicBezTo>
                  <a:cubicBezTo>
                    <a:pt x="5" y="4"/>
                    <a:pt x="14" y="0"/>
                    <a:pt x="20" y="0"/>
                  </a:cubicBezTo>
                  <a:cubicBezTo>
                    <a:pt x="32" y="2"/>
                    <a:pt x="38" y="12"/>
                    <a:pt x="38" y="23"/>
                  </a:cubicBezTo>
                  <a:cubicBezTo>
                    <a:pt x="38" y="26"/>
                    <a:pt x="38" y="29"/>
                    <a:pt x="37" y="32"/>
                  </a:cubicBezTo>
                  <a:close/>
                </a:path>
              </a:pathLst>
            </a:custGeom>
            <a:solidFill>
              <a:srgbClr val="434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43" name="Freeform 729">
              <a:extLst>
                <a:ext uri="{FF2B5EF4-FFF2-40B4-BE49-F238E27FC236}">
                  <a16:creationId xmlns:a16="http://schemas.microsoft.com/office/drawing/2014/main" xmlns="" id="{70B57CDA-F139-1347-92FB-D59C4D75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0238" y="5167505"/>
              <a:ext cx="238125" cy="249238"/>
            </a:xfrm>
            <a:custGeom>
              <a:avLst/>
              <a:gdLst>
                <a:gd name="T0" fmla="*/ 8 w 25"/>
                <a:gd name="T1" fmla="*/ 1 h 26"/>
                <a:gd name="T2" fmla="*/ 0 w 25"/>
                <a:gd name="T3" fmla="*/ 14 h 26"/>
                <a:gd name="T4" fmla="*/ 3 w 25"/>
                <a:gd name="T5" fmla="*/ 22 h 26"/>
                <a:gd name="T6" fmla="*/ 11 w 25"/>
                <a:gd name="T7" fmla="*/ 26 h 26"/>
                <a:gd name="T8" fmla="*/ 24 w 25"/>
                <a:gd name="T9" fmla="*/ 17 h 26"/>
                <a:gd name="T10" fmla="*/ 18 w 25"/>
                <a:gd name="T11" fmla="*/ 2 h 26"/>
                <a:gd name="T12" fmla="*/ 16 w 25"/>
                <a:gd name="T13" fmla="*/ 1 h 26"/>
                <a:gd name="T14" fmla="*/ 8 w 25"/>
                <a:gd name="T15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6">
                  <a:moveTo>
                    <a:pt x="8" y="1"/>
                  </a:moveTo>
                  <a:cubicBezTo>
                    <a:pt x="2" y="3"/>
                    <a:pt x="0" y="8"/>
                    <a:pt x="0" y="14"/>
                  </a:cubicBezTo>
                  <a:cubicBezTo>
                    <a:pt x="1" y="16"/>
                    <a:pt x="1" y="19"/>
                    <a:pt x="3" y="22"/>
                  </a:cubicBezTo>
                  <a:cubicBezTo>
                    <a:pt x="5" y="25"/>
                    <a:pt x="8" y="25"/>
                    <a:pt x="11" y="26"/>
                  </a:cubicBezTo>
                  <a:cubicBezTo>
                    <a:pt x="18" y="26"/>
                    <a:pt x="22" y="23"/>
                    <a:pt x="24" y="17"/>
                  </a:cubicBezTo>
                  <a:cubicBezTo>
                    <a:pt x="25" y="12"/>
                    <a:pt x="23" y="4"/>
                    <a:pt x="18" y="2"/>
                  </a:cubicBezTo>
                  <a:cubicBezTo>
                    <a:pt x="17" y="2"/>
                    <a:pt x="17" y="1"/>
                    <a:pt x="16" y="1"/>
                  </a:cubicBezTo>
                  <a:cubicBezTo>
                    <a:pt x="13" y="0"/>
                    <a:pt x="10" y="0"/>
                    <a:pt x="8" y="1"/>
                  </a:cubicBez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44" name="Freeform 730">
              <a:extLst>
                <a:ext uri="{FF2B5EF4-FFF2-40B4-BE49-F238E27FC236}">
                  <a16:creationId xmlns:a16="http://schemas.microsoft.com/office/drawing/2014/main" xmlns="" id="{D0920EF2-46E1-8948-9E68-9541EA8ED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9288" y="5186555"/>
              <a:ext cx="200025" cy="211138"/>
            </a:xfrm>
            <a:custGeom>
              <a:avLst/>
              <a:gdLst>
                <a:gd name="T0" fmla="*/ 11 w 21"/>
                <a:gd name="T1" fmla="*/ 0 h 22"/>
                <a:gd name="T2" fmla="*/ 1 w 21"/>
                <a:gd name="T3" fmla="*/ 6 h 22"/>
                <a:gd name="T4" fmla="*/ 4 w 21"/>
                <a:gd name="T5" fmla="*/ 20 h 22"/>
                <a:gd name="T6" fmla="*/ 19 w 21"/>
                <a:gd name="T7" fmla="*/ 16 h 22"/>
                <a:gd name="T8" fmla="*/ 14 w 21"/>
                <a:gd name="T9" fmla="*/ 1 h 22"/>
                <a:gd name="T10" fmla="*/ 11 w 21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11" y="0"/>
                  </a:moveTo>
                  <a:cubicBezTo>
                    <a:pt x="7" y="0"/>
                    <a:pt x="3" y="2"/>
                    <a:pt x="1" y="6"/>
                  </a:cubicBezTo>
                  <a:cubicBezTo>
                    <a:pt x="0" y="10"/>
                    <a:pt x="0" y="17"/>
                    <a:pt x="4" y="20"/>
                  </a:cubicBezTo>
                  <a:cubicBezTo>
                    <a:pt x="8" y="22"/>
                    <a:pt x="17" y="22"/>
                    <a:pt x="19" y="16"/>
                  </a:cubicBezTo>
                  <a:cubicBezTo>
                    <a:pt x="21" y="10"/>
                    <a:pt x="20" y="3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45" name="Freeform 731">
              <a:extLst>
                <a:ext uri="{FF2B5EF4-FFF2-40B4-BE49-F238E27FC236}">
                  <a16:creationId xmlns:a16="http://schemas.microsoft.com/office/drawing/2014/main" xmlns="" id="{DA74A5B3-30A2-D742-AD41-6D5293DD1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088" y="5081780"/>
              <a:ext cx="352425" cy="219075"/>
            </a:xfrm>
            <a:custGeom>
              <a:avLst/>
              <a:gdLst>
                <a:gd name="T0" fmla="*/ 37 w 37"/>
                <a:gd name="T1" fmla="*/ 23 h 23"/>
                <a:gd name="T2" fmla="*/ 33 w 37"/>
                <a:gd name="T3" fmla="*/ 12 h 23"/>
                <a:gd name="T4" fmla="*/ 13 w 37"/>
                <a:gd name="T5" fmla="*/ 5 h 23"/>
                <a:gd name="T6" fmla="*/ 0 w 37"/>
                <a:gd name="T7" fmla="*/ 18 h 23"/>
                <a:gd name="T8" fmla="*/ 1 w 37"/>
                <a:gd name="T9" fmla="*/ 12 h 23"/>
                <a:gd name="T10" fmla="*/ 19 w 37"/>
                <a:gd name="T11" fmla="*/ 0 h 23"/>
                <a:gd name="T12" fmla="*/ 37 w 37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3">
                  <a:moveTo>
                    <a:pt x="37" y="23"/>
                  </a:moveTo>
                  <a:cubicBezTo>
                    <a:pt x="36" y="20"/>
                    <a:pt x="34" y="15"/>
                    <a:pt x="33" y="12"/>
                  </a:cubicBezTo>
                  <a:cubicBezTo>
                    <a:pt x="30" y="7"/>
                    <a:pt x="24" y="3"/>
                    <a:pt x="13" y="5"/>
                  </a:cubicBezTo>
                  <a:cubicBezTo>
                    <a:pt x="5" y="6"/>
                    <a:pt x="1" y="14"/>
                    <a:pt x="0" y="18"/>
                  </a:cubicBezTo>
                  <a:cubicBezTo>
                    <a:pt x="0" y="16"/>
                    <a:pt x="0" y="14"/>
                    <a:pt x="1" y="12"/>
                  </a:cubicBezTo>
                  <a:cubicBezTo>
                    <a:pt x="4" y="4"/>
                    <a:pt x="13" y="0"/>
                    <a:pt x="19" y="0"/>
                  </a:cubicBezTo>
                  <a:cubicBezTo>
                    <a:pt x="31" y="2"/>
                    <a:pt x="37" y="12"/>
                    <a:pt x="37" y="23"/>
                  </a:cubicBezTo>
                  <a:close/>
                </a:path>
              </a:pathLst>
            </a:custGeom>
            <a:solidFill>
              <a:srgbClr val="4D51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46" name="Freeform 732">
              <a:extLst>
                <a:ext uri="{FF2B5EF4-FFF2-40B4-BE49-F238E27FC236}">
                  <a16:creationId xmlns:a16="http://schemas.microsoft.com/office/drawing/2014/main" xmlns="" id="{42FEABD3-86F3-054A-8ACC-EB72D32B6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2638" y="5272280"/>
              <a:ext cx="38100" cy="28575"/>
            </a:xfrm>
            <a:custGeom>
              <a:avLst/>
              <a:gdLst>
                <a:gd name="T0" fmla="*/ 4 w 4"/>
                <a:gd name="T1" fmla="*/ 1 h 3"/>
                <a:gd name="T2" fmla="*/ 3 w 4"/>
                <a:gd name="T3" fmla="*/ 0 h 3"/>
                <a:gd name="T4" fmla="*/ 3 w 4"/>
                <a:gd name="T5" fmla="*/ 0 h 3"/>
                <a:gd name="T6" fmla="*/ 2 w 4"/>
                <a:gd name="T7" fmla="*/ 0 h 3"/>
                <a:gd name="T8" fmla="*/ 1 w 4"/>
                <a:gd name="T9" fmla="*/ 0 h 3"/>
                <a:gd name="T10" fmla="*/ 1 w 4"/>
                <a:gd name="T11" fmla="*/ 0 h 3"/>
                <a:gd name="T12" fmla="*/ 0 w 4"/>
                <a:gd name="T13" fmla="*/ 1 h 3"/>
                <a:gd name="T14" fmla="*/ 0 w 4"/>
                <a:gd name="T15" fmla="*/ 1 h 3"/>
                <a:gd name="T16" fmla="*/ 0 w 4"/>
                <a:gd name="T17" fmla="*/ 2 h 3"/>
                <a:gd name="T18" fmla="*/ 1 w 4"/>
                <a:gd name="T19" fmla="*/ 3 h 3"/>
                <a:gd name="T20" fmla="*/ 1 w 4"/>
                <a:gd name="T21" fmla="*/ 3 h 3"/>
                <a:gd name="T22" fmla="*/ 2 w 4"/>
                <a:gd name="T23" fmla="*/ 3 h 3"/>
                <a:gd name="T24" fmla="*/ 2 w 4"/>
                <a:gd name="T25" fmla="*/ 3 h 3"/>
                <a:gd name="T26" fmla="*/ 3 w 4"/>
                <a:gd name="T27" fmla="*/ 3 h 3"/>
                <a:gd name="T28" fmla="*/ 4 w 4"/>
                <a:gd name="T29" fmla="*/ 2 h 3"/>
                <a:gd name="T30" fmla="*/ 4 w 4"/>
                <a:gd name="T31" fmla="*/ 2 h 3"/>
                <a:gd name="T32" fmla="*/ 4 w 4"/>
                <a:gd name="T3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">
                  <a:moveTo>
                    <a:pt x="4" y="1"/>
                  </a:moveTo>
                  <a:cubicBezTo>
                    <a:pt x="4" y="1"/>
                    <a:pt x="4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47" name="Freeform 733">
              <a:extLst>
                <a:ext uri="{FF2B5EF4-FFF2-40B4-BE49-F238E27FC236}">
                  <a16:creationId xmlns:a16="http://schemas.microsoft.com/office/drawing/2014/main" xmlns="" id="{2521EE57-6BD8-AE4A-B74C-5A301B5B5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863" y="5272280"/>
              <a:ext cx="38100" cy="38100"/>
            </a:xfrm>
            <a:custGeom>
              <a:avLst/>
              <a:gdLst>
                <a:gd name="T0" fmla="*/ 4 w 4"/>
                <a:gd name="T1" fmla="*/ 2 h 4"/>
                <a:gd name="T2" fmla="*/ 4 w 4"/>
                <a:gd name="T3" fmla="*/ 2 h 4"/>
                <a:gd name="T4" fmla="*/ 3 w 4"/>
                <a:gd name="T5" fmla="*/ 1 h 4"/>
                <a:gd name="T6" fmla="*/ 3 w 4"/>
                <a:gd name="T7" fmla="*/ 1 h 4"/>
                <a:gd name="T8" fmla="*/ 2 w 4"/>
                <a:gd name="T9" fmla="*/ 0 h 4"/>
                <a:gd name="T10" fmla="*/ 1 w 4"/>
                <a:gd name="T11" fmla="*/ 1 h 4"/>
                <a:gd name="T12" fmla="*/ 1 w 4"/>
                <a:gd name="T13" fmla="*/ 1 h 4"/>
                <a:gd name="T14" fmla="*/ 1 w 4"/>
                <a:gd name="T15" fmla="*/ 1 h 4"/>
                <a:gd name="T16" fmla="*/ 1 w 4"/>
                <a:gd name="T17" fmla="*/ 1 h 4"/>
                <a:gd name="T18" fmla="*/ 1 w 4"/>
                <a:gd name="T19" fmla="*/ 1 h 4"/>
                <a:gd name="T20" fmla="*/ 1 w 4"/>
                <a:gd name="T21" fmla="*/ 1 h 4"/>
                <a:gd name="T22" fmla="*/ 1 w 4"/>
                <a:gd name="T23" fmla="*/ 1 h 4"/>
                <a:gd name="T24" fmla="*/ 0 w 4"/>
                <a:gd name="T25" fmla="*/ 2 h 4"/>
                <a:gd name="T26" fmla="*/ 0 w 4"/>
                <a:gd name="T27" fmla="*/ 3 h 4"/>
                <a:gd name="T28" fmla="*/ 2 w 4"/>
                <a:gd name="T29" fmla="*/ 4 h 4"/>
                <a:gd name="T30" fmla="*/ 2 w 4"/>
                <a:gd name="T31" fmla="*/ 4 h 4"/>
                <a:gd name="T32" fmla="*/ 3 w 4"/>
                <a:gd name="T33" fmla="*/ 4 h 4"/>
                <a:gd name="T34" fmla="*/ 3 w 4"/>
                <a:gd name="T35" fmla="*/ 4 h 4"/>
                <a:gd name="T36" fmla="*/ 3 w 4"/>
                <a:gd name="T37" fmla="*/ 4 h 4"/>
                <a:gd name="T38" fmla="*/ 3 w 4"/>
                <a:gd name="T39" fmla="*/ 3 h 4"/>
                <a:gd name="T40" fmla="*/ 4 w 4"/>
                <a:gd name="T41" fmla="*/ 3 h 4"/>
                <a:gd name="T42" fmla="*/ 4 w 4"/>
                <a:gd name="T4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48" name="Freeform 734">
              <a:extLst>
                <a:ext uri="{FF2B5EF4-FFF2-40B4-BE49-F238E27FC236}">
                  <a16:creationId xmlns:a16="http://schemas.microsoft.com/office/drawing/2014/main" xmlns="" id="{C0F5A088-E0B4-A94A-AAD3-A9FDC3F43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5215130"/>
              <a:ext cx="38100" cy="38100"/>
            </a:xfrm>
            <a:custGeom>
              <a:avLst/>
              <a:gdLst>
                <a:gd name="T0" fmla="*/ 4 w 4"/>
                <a:gd name="T1" fmla="*/ 2 h 4"/>
                <a:gd name="T2" fmla="*/ 4 w 4"/>
                <a:gd name="T3" fmla="*/ 2 h 4"/>
                <a:gd name="T4" fmla="*/ 3 w 4"/>
                <a:gd name="T5" fmla="*/ 1 h 4"/>
                <a:gd name="T6" fmla="*/ 3 w 4"/>
                <a:gd name="T7" fmla="*/ 0 h 4"/>
                <a:gd name="T8" fmla="*/ 2 w 4"/>
                <a:gd name="T9" fmla="*/ 0 h 4"/>
                <a:gd name="T10" fmla="*/ 1 w 4"/>
                <a:gd name="T11" fmla="*/ 0 h 4"/>
                <a:gd name="T12" fmla="*/ 0 w 4"/>
                <a:gd name="T13" fmla="*/ 1 h 4"/>
                <a:gd name="T14" fmla="*/ 0 w 4"/>
                <a:gd name="T15" fmla="*/ 2 h 4"/>
                <a:gd name="T16" fmla="*/ 0 w 4"/>
                <a:gd name="T17" fmla="*/ 3 h 4"/>
                <a:gd name="T18" fmla="*/ 0 w 4"/>
                <a:gd name="T19" fmla="*/ 4 h 4"/>
                <a:gd name="T20" fmla="*/ 1 w 4"/>
                <a:gd name="T21" fmla="*/ 4 h 4"/>
                <a:gd name="T22" fmla="*/ 2 w 4"/>
                <a:gd name="T23" fmla="*/ 4 h 4"/>
                <a:gd name="T24" fmla="*/ 3 w 4"/>
                <a:gd name="T25" fmla="*/ 4 h 4"/>
                <a:gd name="T26" fmla="*/ 3 w 4"/>
                <a:gd name="T27" fmla="*/ 4 h 4"/>
                <a:gd name="T28" fmla="*/ 4 w 4"/>
                <a:gd name="T29" fmla="*/ 3 h 4"/>
                <a:gd name="T30" fmla="*/ 4 w 4"/>
                <a:gd name="T3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49" name="Freeform 735">
              <a:extLst>
                <a:ext uri="{FF2B5EF4-FFF2-40B4-BE49-F238E27FC236}">
                  <a16:creationId xmlns:a16="http://schemas.microsoft.com/office/drawing/2014/main" xmlns="" id="{9A7E9512-F0DA-764E-A9BB-A6BF94FB8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5329430"/>
              <a:ext cx="38100" cy="28575"/>
            </a:xfrm>
            <a:custGeom>
              <a:avLst/>
              <a:gdLst>
                <a:gd name="T0" fmla="*/ 4 w 4"/>
                <a:gd name="T1" fmla="*/ 1 h 3"/>
                <a:gd name="T2" fmla="*/ 3 w 4"/>
                <a:gd name="T3" fmla="*/ 0 h 3"/>
                <a:gd name="T4" fmla="*/ 3 w 4"/>
                <a:gd name="T5" fmla="*/ 0 h 3"/>
                <a:gd name="T6" fmla="*/ 2 w 4"/>
                <a:gd name="T7" fmla="*/ 0 h 3"/>
                <a:gd name="T8" fmla="*/ 1 w 4"/>
                <a:gd name="T9" fmla="*/ 0 h 3"/>
                <a:gd name="T10" fmla="*/ 1 w 4"/>
                <a:gd name="T11" fmla="*/ 0 h 3"/>
                <a:gd name="T12" fmla="*/ 0 w 4"/>
                <a:gd name="T13" fmla="*/ 1 h 3"/>
                <a:gd name="T14" fmla="*/ 0 w 4"/>
                <a:gd name="T15" fmla="*/ 1 h 3"/>
                <a:gd name="T16" fmla="*/ 0 w 4"/>
                <a:gd name="T17" fmla="*/ 2 h 3"/>
                <a:gd name="T18" fmla="*/ 0 w 4"/>
                <a:gd name="T19" fmla="*/ 3 h 3"/>
                <a:gd name="T20" fmla="*/ 1 w 4"/>
                <a:gd name="T21" fmla="*/ 3 h 3"/>
                <a:gd name="T22" fmla="*/ 2 w 4"/>
                <a:gd name="T23" fmla="*/ 3 h 3"/>
                <a:gd name="T24" fmla="*/ 2 w 4"/>
                <a:gd name="T25" fmla="*/ 3 h 3"/>
                <a:gd name="T26" fmla="*/ 3 w 4"/>
                <a:gd name="T27" fmla="*/ 3 h 3"/>
                <a:gd name="T28" fmla="*/ 3 w 4"/>
                <a:gd name="T29" fmla="*/ 2 h 3"/>
                <a:gd name="T30" fmla="*/ 4 w 4"/>
                <a:gd name="T31" fmla="*/ 2 h 3"/>
                <a:gd name="T32" fmla="*/ 4 w 4"/>
                <a:gd name="T3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">
                  <a:moveTo>
                    <a:pt x="4" y="1"/>
                  </a:moveTo>
                  <a:cubicBezTo>
                    <a:pt x="4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50" name="Freeform 736">
              <a:extLst>
                <a:ext uri="{FF2B5EF4-FFF2-40B4-BE49-F238E27FC236}">
                  <a16:creationId xmlns:a16="http://schemas.microsoft.com/office/drawing/2014/main" xmlns="" id="{8BECCC6B-E300-A64E-A76E-A39696343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5013" y="5272280"/>
              <a:ext cx="19050" cy="19050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2 w 2"/>
                <a:gd name="T7" fmla="*/ 2 h 2"/>
                <a:gd name="T8" fmla="*/ 2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3534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1129" name="กลุ่ม 281">
            <a:extLst>
              <a:ext uri="{FF2B5EF4-FFF2-40B4-BE49-F238E27FC236}">
                <a16:creationId xmlns:a16="http://schemas.microsoft.com/office/drawing/2014/main" xmlns="" id="{9BE5FF9A-6AC8-7642-BF0D-2CE7C8B766CB}"/>
              </a:ext>
            </a:extLst>
          </p:cNvPr>
          <p:cNvGrpSpPr/>
          <p:nvPr/>
        </p:nvGrpSpPr>
        <p:grpSpPr>
          <a:xfrm>
            <a:off x="14851897" y="11862188"/>
            <a:ext cx="1042504" cy="1904758"/>
            <a:chOff x="12814301" y="7720013"/>
            <a:chExt cx="1219200" cy="2278063"/>
          </a:xfrm>
        </p:grpSpPr>
        <p:sp>
          <p:nvSpPr>
            <p:cNvPr id="1130" name="Freeform 1106">
              <a:extLst>
                <a:ext uri="{FF2B5EF4-FFF2-40B4-BE49-F238E27FC236}">
                  <a16:creationId xmlns:a16="http://schemas.microsoft.com/office/drawing/2014/main" xmlns="" id="{26B5AB0C-47A4-BD48-8AF5-F0D522709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4301" y="7720013"/>
              <a:ext cx="1219200" cy="1668463"/>
            </a:xfrm>
            <a:custGeom>
              <a:avLst/>
              <a:gdLst>
                <a:gd name="T0" fmla="*/ 0 w 128"/>
                <a:gd name="T1" fmla="*/ 91 h 175"/>
                <a:gd name="T2" fmla="*/ 64 w 128"/>
                <a:gd name="T3" fmla="*/ 175 h 175"/>
                <a:gd name="T4" fmla="*/ 128 w 128"/>
                <a:gd name="T5" fmla="*/ 91 h 175"/>
                <a:gd name="T6" fmla="*/ 64 w 128"/>
                <a:gd name="T7" fmla="*/ 7 h 175"/>
                <a:gd name="T8" fmla="*/ 0 w 128"/>
                <a:gd name="T9" fmla="*/ 9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75">
                  <a:moveTo>
                    <a:pt x="0" y="91"/>
                  </a:moveTo>
                  <a:cubicBezTo>
                    <a:pt x="0" y="138"/>
                    <a:pt x="29" y="175"/>
                    <a:pt x="64" y="175"/>
                  </a:cubicBezTo>
                  <a:cubicBezTo>
                    <a:pt x="99" y="175"/>
                    <a:pt x="128" y="138"/>
                    <a:pt x="128" y="91"/>
                  </a:cubicBezTo>
                  <a:cubicBezTo>
                    <a:pt x="128" y="45"/>
                    <a:pt x="99" y="12"/>
                    <a:pt x="64" y="7"/>
                  </a:cubicBezTo>
                  <a:cubicBezTo>
                    <a:pt x="15" y="0"/>
                    <a:pt x="0" y="45"/>
                    <a:pt x="0" y="91"/>
                  </a:cubicBezTo>
                  <a:close/>
                </a:path>
              </a:pathLst>
            </a:custGeom>
            <a:solidFill>
              <a:srgbClr val="55A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31" name="Freeform 1107">
              <a:extLst>
                <a:ext uri="{FF2B5EF4-FFF2-40B4-BE49-F238E27FC236}">
                  <a16:creationId xmlns:a16="http://schemas.microsoft.com/office/drawing/2014/main" xmlns="" id="{CDAF7131-133C-AA45-835F-A0E5F664D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9576" y="8224838"/>
              <a:ext cx="609600" cy="1773238"/>
            </a:xfrm>
            <a:custGeom>
              <a:avLst/>
              <a:gdLst>
                <a:gd name="T0" fmla="*/ 0 w 384"/>
                <a:gd name="T1" fmla="*/ 385 h 1117"/>
                <a:gd name="T2" fmla="*/ 180 w 384"/>
                <a:gd name="T3" fmla="*/ 487 h 1117"/>
                <a:gd name="T4" fmla="*/ 192 w 384"/>
                <a:gd name="T5" fmla="*/ 168 h 1117"/>
                <a:gd name="T6" fmla="*/ 150 w 384"/>
                <a:gd name="T7" fmla="*/ 78 h 1117"/>
                <a:gd name="T8" fmla="*/ 192 w 384"/>
                <a:gd name="T9" fmla="*/ 132 h 1117"/>
                <a:gd name="T10" fmla="*/ 198 w 384"/>
                <a:gd name="T11" fmla="*/ 0 h 1117"/>
                <a:gd name="T12" fmla="*/ 204 w 384"/>
                <a:gd name="T13" fmla="*/ 198 h 1117"/>
                <a:gd name="T14" fmla="*/ 210 w 384"/>
                <a:gd name="T15" fmla="*/ 318 h 1117"/>
                <a:gd name="T16" fmla="*/ 384 w 384"/>
                <a:gd name="T17" fmla="*/ 264 h 1117"/>
                <a:gd name="T18" fmla="*/ 210 w 384"/>
                <a:gd name="T19" fmla="*/ 361 h 1117"/>
                <a:gd name="T20" fmla="*/ 234 w 384"/>
                <a:gd name="T21" fmla="*/ 1117 h 1117"/>
                <a:gd name="T22" fmla="*/ 150 w 384"/>
                <a:gd name="T23" fmla="*/ 1117 h 1117"/>
                <a:gd name="T24" fmla="*/ 174 w 384"/>
                <a:gd name="T25" fmla="*/ 517 h 1117"/>
                <a:gd name="T26" fmla="*/ 0 w 384"/>
                <a:gd name="T27" fmla="*/ 385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4" h="1117">
                  <a:moveTo>
                    <a:pt x="0" y="385"/>
                  </a:moveTo>
                  <a:lnTo>
                    <a:pt x="180" y="487"/>
                  </a:lnTo>
                  <a:lnTo>
                    <a:pt x="192" y="168"/>
                  </a:lnTo>
                  <a:lnTo>
                    <a:pt x="150" y="78"/>
                  </a:lnTo>
                  <a:lnTo>
                    <a:pt x="192" y="132"/>
                  </a:lnTo>
                  <a:lnTo>
                    <a:pt x="198" y="0"/>
                  </a:lnTo>
                  <a:lnTo>
                    <a:pt x="204" y="198"/>
                  </a:lnTo>
                  <a:lnTo>
                    <a:pt x="210" y="318"/>
                  </a:lnTo>
                  <a:lnTo>
                    <a:pt x="384" y="264"/>
                  </a:lnTo>
                  <a:lnTo>
                    <a:pt x="210" y="361"/>
                  </a:lnTo>
                  <a:lnTo>
                    <a:pt x="234" y="1117"/>
                  </a:lnTo>
                  <a:lnTo>
                    <a:pt x="150" y="1117"/>
                  </a:lnTo>
                  <a:lnTo>
                    <a:pt x="174" y="517"/>
                  </a:lnTo>
                  <a:lnTo>
                    <a:pt x="0" y="385"/>
                  </a:lnTo>
                  <a:close/>
                </a:path>
              </a:pathLst>
            </a:custGeom>
            <a:solidFill>
              <a:srgbClr val="874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1132" name="กลุ่ม 284">
            <a:extLst>
              <a:ext uri="{FF2B5EF4-FFF2-40B4-BE49-F238E27FC236}">
                <a16:creationId xmlns:a16="http://schemas.microsoft.com/office/drawing/2014/main" xmlns="" id="{AEBCEB20-9247-C848-B924-C14B9691BA64}"/>
              </a:ext>
            </a:extLst>
          </p:cNvPr>
          <p:cNvGrpSpPr/>
          <p:nvPr/>
        </p:nvGrpSpPr>
        <p:grpSpPr>
          <a:xfrm>
            <a:off x="14219237" y="10950148"/>
            <a:ext cx="967102" cy="2765852"/>
            <a:chOff x="11403013" y="7348538"/>
            <a:chExt cx="1106488" cy="2697163"/>
          </a:xfrm>
        </p:grpSpPr>
        <p:sp>
          <p:nvSpPr>
            <p:cNvPr id="1133" name="Freeform 1108">
              <a:extLst>
                <a:ext uri="{FF2B5EF4-FFF2-40B4-BE49-F238E27FC236}">
                  <a16:creationId xmlns:a16="http://schemas.microsoft.com/office/drawing/2014/main" xmlns="" id="{2F28524F-DCF6-9E43-83F1-762840489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3013" y="7348538"/>
              <a:ext cx="1106488" cy="2144713"/>
            </a:xfrm>
            <a:custGeom>
              <a:avLst/>
              <a:gdLst>
                <a:gd name="T0" fmla="*/ 116 w 116"/>
                <a:gd name="T1" fmla="*/ 149 h 225"/>
                <a:gd name="T2" fmla="*/ 58 w 116"/>
                <a:gd name="T3" fmla="*/ 225 h 225"/>
                <a:gd name="T4" fmla="*/ 0 w 116"/>
                <a:gd name="T5" fmla="*/ 149 h 225"/>
                <a:gd name="T6" fmla="*/ 48 w 116"/>
                <a:gd name="T7" fmla="*/ 9 h 225"/>
                <a:gd name="T8" fmla="*/ 116 w 116"/>
                <a:gd name="T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25">
                  <a:moveTo>
                    <a:pt x="116" y="149"/>
                  </a:moveTo>
                  <a:cubicBezTo>
                    <a:pt x="116" y="191"/>
                    <a:pt x="90" y="225"/>
                    <a:pt x="58" y="225"/>
                  </a:cubicBezTo>
                  <a:cubicBezTo>
                    <a:pt x="26" y="225"/>
                    <a:pt x="0" y="191"/>
                    <a:pt x="0" y="149"/>
                  </a:cubicBezTo>
                  <a:cubicBezTo>
                    <a:pt x="0" y="106"/>
                    <a:pt x="16" y="13"/>
                    <a:pt x="48" y="9"/>
                  </a:cubicBezTo>
                  <a:cubicBezTo>
                    <a:pt x="116" y="0"/>
                    <a:pt x="116" y="106"/>
                    <a:pt x="116" y="149"/>
                  </a:cubicBezTo>
                  <a:close/>
                </a:path>
              </a:pathLst>
            </a:custGeom>
            <a:solidFill>
              <a:srgbClr val="88C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34" name="Freeform 1109">
              <a:extLst>
                <a:ext uri="{FF2B5EF4-FFF2-40B4-BE49-F238E27FC236}">
                  <a16:creationId xmlns:a16="http://schemas.microsoft.com/office/drawing/2014/main" xmlns="" id="{240BFCF8-707F-1743-83FE-EF1B91BA0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0826" y="8081963"/>
              <a:ext cx="561975" cy="1963738"/>
            </a:xfrm>
            <a:custGeom>
              <a:avLst/>
              <a:gdLst>
                <a:gd name="T0" fmla="*/ 354 w 354"/>
                <a:gd name="T1" fmla="*/ 426 h 1237"/>
                <a:gd name="T2" fmla="*/ 192 w 354"/>
                <a:gd name="T3" fmla="*/ 541 h 1237"/>
                <a:gd name="T4" fmla="*/ 180 w 354"/>
                <a:gd name="T5" fmla="*/ 186 h 1237"/>
                <a:gd name="T6" fmla="*/ 216 w 354"/>
                <a:gd name="T7" fmla="*/ 84 h 1237"/>
                <a:gd name="T8" fmla="*/ 180 w 354"/>
                <a:gd name="T9" fmla="*/ 150 h 1237"/>
                <a:gd name="T10" fmla="*/ 174 w 354"/>
                <a:gd name="T11" fmla="*/ 0 h 1237"/>
                <a:gd name="T12" fmla="*/ 168 w 354"/>
                <a:gd name="T13" fmla="*/ 216 h 1237"/>
                <a:gd name="T14" fmla="*/ 162 w 354"/>
                <a:gd name="T15" fmla="*/ 348 h 1237"/>
                <a:gd name="T16" fmla="*/ 0 w 354"/>
                <a:gd name="T17" fmla="*/ 294 h 1237"/>
                <a:gd name="T18" fmla="*/ 162 w 354"/>
                <a:gd name="T19" fmla="*/ 396 h 1237"/>
                <a:gd name="T20" fmla="*/ 144 w 354"/>
                <a:gd name="T21" fmla="*/ 1237 h 1237"/>
                <a:gd name="T22" fmla="*/ 216 w 354"/>
                <a:gd name="T23" fmla="*/ 1237 h 1237"/>
                <a:gd name="T24" fmla="*/ 192 w 354"/>
                <a:gd name="T25" fmla="*/ 577 h 1237"/>
                <a:gd name="T26" fmla="*/ 354 w 354"/>
                <a:gd name="T27" fmla="*/ 426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4" h="1237">
                  <a:moveTo>
                    <a:pt x="354" y="426"/>
                  </a:moveTo>
                  <a:lnTo>
                    <a:pt x="192" y="541"/>
                  </a:lnTo>
                  <a:lnTo>
                    <a:pt x="180" y="186"/>
                  </a:lnTo>
                  <a:lnTo>
                    <a:pt x="216" y="84"/>
                  </a:lnTo>
                  <a:lnTo>
                    <a:pt x="180" y="150"/>
                  </a:lnTo>
                  <a:lnTo>
                    <a:pt x="174" y="0"/>
                  </a:lnTo>
                  <a:lnTo>
                    <a:pt x="168" y="216"/>
                  </a:lnTo>
                  <a:lnTo>
                    <a:pt x="162" y="348"/>
                  </a:lnTo>
                  <a:lnTo>
                    <a:pt x="0" y="294"/>
                  </a:lnTo>
                  <a:lnTo>
                    <a:pt x="162" y="396"/>
                  </a:lnTo>
                  <a:lnTo>
                    <a:pt x="144" y="1237"/>
                  </a:lnTo>
                  <a:lnTo>
                    <a:pt x="216" y="1237"/>
                  </a:lnTo>
                  <a:lnTo>
                    <a:pt x="192" y="577"/>
                  </a:lnTo>
                  <a:lnTo>
                    <a:pt x="354" y="426"/>
                  </a:lnTo>
                  <a:close/>
                </a:path>
              </a:pathLst>
            </a:custGeom>
            <a:solidFill>
              <a:srgbClr val="874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104501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Freeform 486"/>
          <p:cNvSpPr/>
          <p:nvPr/>
        </p:nvSpPr>
        <p:spPr>
          <a:xfrm>
            <a:off x="-16271" y="15520"/>
            <a:ext cx="5268227" cy="3939485"/>
          </a:xfrm>
          <a:custGeom>
            <a:avLst/>
            <a:gdLst>
              <a:gd name="connsiteX0" fmla="*/ 0 w 5854473"/>
              <a:gd name="connsiteY0" fmla="*/ 0 h 4377869"/>
              <a:gd name="connsiteX1" fmla="*/ 5854473 w 5854473"/>
              <a:gd name="connsiteY1" fmla="*/ 0 h 4377869"/>
              <a:gd name="connsiteX2" fmla="*/ 5847796 w 5854473"/>
              <a:gd name="connsiteY2" fmla="*/ 46694 h 4377869"/>
              <a:gd name="connsiteX3" fmla="*/ 5363803 w 5854473"/>
              <a:gd name="connsiteY3" fmla="*/ 489800 h 4377869"/>
              <a:gd name="connsiteX4" fmla="*/ 5307562 w 5854473"/>
              <a:gd name="connsiteY4" fmla="*/ 492640 h 4377869"/>
              <a:gd name="connsiteX5" fmla="*/ 5302433 w 5854473"/>
              <a:gd name="connsiteY5" fmla="*/ 594217 h 4377869"/>
              <a:gd name="connsiteX6" fmla="*/ 4314081 w 5854473"/>
              <a:gd name="connsiteY6" fmla="*/ 1486119 h 4377869"/>
              <a:gd name="connsiteX7" fmla="*/ 3927374 w 5854473"/>
              <a:gd name="connsiteY7" fmla="*/ 1408046 h 4377869"/>
              <a:gd name="connsiteX8" fmla="*/ 3899325 w 5854473"/>
              <a:gd name="connsiteY8" fmla="*/ 1394535 h 4377869"/>
              <a:gd name="connsiteX9" fmla="*/ 3841025 w 5854473"/>
              <a:gd name="connsiteY9" fmla="*/ 1515559 h 4377869"/>
              <a:gd name="connsiteX10" fmla="*/ 2365163 w 5854473"/>
              <a:gd name="connsiteY10" fmla="*/ 2393953 h 4377869"/>
              <a:gd name="connsiteX11" fmla="*/ 2217117 w 5854473"/>
              <a:gd name="connsiteY11" fmla="*/ 2384614 h 4377869"/>
              <a:gd name="connsiteX12" fmla="*/ 2214319 w 5854473"/>
              <a:gd name="connsiteY12" fmla="*/ 2440034 h 4377869"/>
              <a:gd name="connsiteX13" fmla="*/ 66930 w 5854473"/>
              <a:gd name="connsiteY13" fmla="*/ 4377869 h 4377869"/>
              <a:gd name="connsiteX14" fmla="*/ 0 w 5854473"/>
              <a:gd name="connsiteY14" fmla="*/ 4374490 h 4377869"/>
              <a:gd name="connsiteX15" fmla="*/ 0 w 5854473"/>
              <a:gd name="connsiteY15" fmla="*/ 0 h 437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4473" h="4377869">
                <a:moveTo>
                  <a:pt x="0" y="0"/>
                </a:moveTo>
                <a:lnTo>
                  <a:pt x="5854473" y="0"/>
                </a:lnTo>
                <a:lnTo>
                  <a:pt x="5847796" y="46694"/>
                </a:lnTo>
                <a:cubicBezTo>
                  <a:pt x="5802573" y="282718"/>
                  <a:pt x="5606510" y="465152"/>
                  <a:pt x="5363803" y="489800"/>
                </a:cubicBezTo>
                <a:lnTo>
                  <a:pt x="5307562" y="492640"/>
                </a:lnTo>
                <a:lnTo>
                  <a:pt x="5302433" y="594217"/>
                </a:lnTo>
                <a:cubicBezTo>
                  <a:pt x="5251556" y="1095185"/>
                  <a:pt x="4828472" y="1486119"/>
                  <a:pt x="4314081" y="1486119"/>
                </a:cubicBezTo>
                <a:cubicBezTo>
                  <a:pt x="4176910" y="1486119"/>
                  <a:pt x="4046232" y="1458319"/>
                  <a:pt x="3927374" y="1408046"/>
                </a:cubicBezTo>
                <a:lnTo>
                  <a:pt x="3899325" y="1394535"/>
                </a:lnTo>
                <a:lnTo>
                  <a:pt x="3841025" y="1515559"/>
                </a:lnTo>
                <a:cubicBezTo>
                  <a:pt x="3556799" y="2038770"/>
                  <a:pt x="3002460" y="2393953"/>
                  <a:pt x="2365163" y="2393953"/>
                </a:cubicBezTo>
                <a:lnTo>
                  <a:pt x="2217117" y="2384614"/>
                </a:lnTo>
                <a:lnTo>
                  <a:pt x="2214319" y="2440034"/>
                </a:lnTo>
                <a:cubicBezTo>
                  <a:pt x="2103781" y="3528487"/>
                  <a:pt x="1184547" y="4377869"/>
                  <a:pt x="66930" y="4377869"/>
                </a:cubicBezTo>
                <a:lnTo>
                  <a:pt x="0" y="437449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xmlns="" id="{C528FE26-281E-CC45-A8E4-B138D9963B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26364373"/>
              </p:ext>
            </p:extLst>
          </p:nvPr>
        </p:nvGraphicFramePr>
        <p:xfrm>
          <a:off x="1265237" y="15520"/>
          <a:ext cx="13701183" cy="1370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крывающая фигурная скобка 2">
            <a:extLst>
              <a:ext uri="{FF2B5EF4-FFF2-40B4-BE49-F238E27FC236}">
                <a16:creationId xmlns:a16="http://schemas.microsoft.com/office/drawing/2014/main" xmlns="" id="{3E8156D6-1AA8-A544-8ECE-D6D755A0EA5E}"/>
              </a:ext>
            </a:extLst>
          </p:cNvPr>
          <p:cNvSpPr/>
          <p:nvPr/>
        </p:nvSpPr>
        <p:spPr>
          <a:xfrm>
            <a:off x="14755359" y="617360"/>
            <a:ext cx="1462617" cy="12496800"/>
          </a:xfrm>
          <a:prstGeom prst="rightBrac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/>
              </a:solidFill>
            </a:endParaRPr>
          </a:p>
        </p:txBody>
      </p:sp>
      <p:grpSp>
        <p:nvGrpSpPr>
          <p:cNvPr id="1052" name="กลุ่ม 214">
            <a:extLst>
              <a:ext uri="{FF2B5EF4-FFF2-40B4-BE49-F238E27FC236}">
                <a16:creationId xmlns:a16="http://schemas.microsoft.com/office/drawing/2014/main" xmlns="" id="{91393AFA-7467-144F-B12E-7B7802E013CF}"/>
              </a:ext>
            </a:extLst>
          </p:cNvPr>
          <p:cNvGrpSpPr/>
          <p:nvPr/>
        </p:nvGrpSpPr>
        <p:grpSpPr>
          <a:xfrm>
            <a:off x="19036426" y="2590800"/>
            <a:ext cx="2650411" cy="4997316"/>
            <a:chOff x="20742489" y="8230394"/>
            <a:chExt cx="1573212" cy="2668588"/>
          </a:xfrm>
        </p:grpSpPr>
        <p:sp>
          <p:nvSpPr>
            <p:cNvPr id="1053" name="Freeform 1195">
              <a:extLst>
                <a:ext uri="{FF2B5EF4-FFF2-40B4-BE49-F238E27FC236}">
                  <a16:creationId xmlns:a16="http://schemas.microsoft.com/office/drawing/2014/main" xmlns="" id="{4C2E3247-D64B-6A40-BBE5-A304C1F08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91726" y="9154319"/>
              <a:ext cx="1171575" cy="1257300"/>
            </a:xfrm>
            <a:custGeom>
              <a:avLst/>
              <a:gdLst>
                <a:gd name="T0" fmla="*/ 3 w 123"/>
                <a:gd name="T1" fmla="*/ 76 h 132"/>
                <a:gd name="T2" fmla="*/ 4 w 123"/>
                <a:gd name="T3" fmla="*/ 93 h 132"/>
                <a:gd name="T4" fmla="*/ 21 w 123"/>
                <a:gd name="T5" fmla="*/ 123 h 132"/>
                <a:gd name="T6" fmla="*/ 48 w 123"/>
                <a:gd name="T7" fmla="*/ 130 h 132"/>
                <a:gd name="T8" fmla="*/ 106 w 123"/>
                <a:gd name="T9" fmla="*/ 122 h 132"/>
                <a:gd name="T10" fmla="*/ 120 w 123"/>
                <a:gd name="T11" fmla="*/ 66 h 132"/>
                <a:gd name="T12" fmla="*/ 117 w 123"/>
                <a:gd name="T13" fmla="*/ 27 h 132"/>
                <a:gd name="T14" fmla="*/ 91 w 123"/>
                <a:gd name="T15" fmla="*/ 4 h 132"/>
                <a:gd name="T16" fmla="*/ 32 w 123"/>
                <a:gd name="T17" fmla="*/ 10 h 132"/>
                <a:gd name="T18" fmla="*/ 4 w 123"/>
                <a:gd name="T19" fmla="*/ 27 h 132"/>
                <a:gd name="T20" fmla="*/ 2 w 123"/>
                <a:gd name="T21" fmla="*/ 57 h 132"/>
                <a:gd name="T22" fmla="*/ 3 w 123"/>
                <a:gd name="T23" fmla="*/ 7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" h="132">
                  <a:moveTo>
                    <a:pt x="3" y="76"/>
                  </a:moveTo>
                  <a:cubicBezTo>
                    <a:pt x="3" y="81"/>
                    <a:pt x="3" y="87"/>
                    <a:pt x="4" y="93"/>
                  </a:cubicBezTo>
                  <a:cubicBezTo>
                    <a:pt x="6" y="104"/>
                    <a:pt x="11" y="116"/>
                    <a:pt x="21" y="123"/>
                  </a:cubicBezTo>
                  <a:cubicBezTo>
                    <a:pt x="29" y="128"/>
                    <a:pt x="39" y="129"/>
                    <a:pt x="48" y="130"/>
                  </a:cubicBezTo>
                  <a:cubicBezTo>
                    <a:pt x="67" y="132"/>
                    <a:pt x="88" y="131"/>
                    <a:pt x="106" y="122"/>
                  </a:cubicBezTo>
                  <a:cubicBezTo>
                    <a:pt x="123" y="112"/>
                    <a:pt x="120" y="84"/>
                    <a:pt x="120" y="66"/>
                  </a:cubicBezTo>
                  <a:cubicBezTo>
                    <a:pt x="120" y="53"/>
                    <a:pt x="120" y="39"/>
                    <a:pt x="117" y="27"/>
                  </a:cubicBezTo>
                  <a:cubicBezTo>
                    <a:pt x="111" y="11"/>
                    <a:pt x="101" y="6"/>
                    <a:pt x="91" y="4"/>
                  </a:cubicBezTo>
                  <a:cubicBezTo>
                    <a:pt x="72" y="0"/>
                    <a:pt x="51" y="2"/>
                    <a:pt x="32" y="10"/>
                  </a:cubicBezTo>
                  <a:cubicBezTo>
                    <a:pt x="23" y="13"/>
                    <a:pt x="10" y="12"/>
                    <a:pt x="4" y="27"/>
                  </a:cubicBezTo>
                  <a:cubicBezTo>
                    <a:pt x="0" y="36"/>
                    <a:pt x="1" y="47"/>
                    <a:pt x="2" y="57"/>
                  </a:cubicBezTo>
                  <a:cubicBezTo>
                    <a:pt x="3" y="63"/>
                    <a:pt x="3" y="69"/>
                    <a:pt x="3" y="76"/>
                  </a:cubicBezTo>
                  <a:close/>
                </a:path>
              </a:pathLst>
            </a:custGeom>
            <a:solidFill>
              <a:srgbClr val="E65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54" name="Freeform 1196">
              <a:extLst>
                <a:ext uri="{FF2B5EF4-FFF2-40B4-BE49-F238E27FC236}">
                  <a16:creationId xmlns:a16="http://schemas.microsoft.com/office/drawing/2014/main" xmlns="" id="{7AEC54C9-35EE-154B-9B6B-89C5EBF98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6951" y="9344819"/>
              <a:ext cx="371475" cy="533400"/>
            </a:xfrm>
            <a:custGeom>
              <a:avLst/>
              <a:gdLst>
                <a:gd name="T0" fmla="*/ 1 w 39"/>
                <a:gd name="T1" fmla="*/ 49 h 56"/>
                <a:gd name="T2" fmla="*/ 7 w 39"/>
                <a:gd name="T3" fmla="*/ 55 h 56"/>
                <a:gd name="T4" fmla="*/ 9 w 39"/>
                <a:gd name="T5" fmla="*/ 56 h 56"/>
                <a:gd name="T6" fmla="*/ 11 w 39"/>
                <a:gd name="T7" fmla="*/ 56 h 56"/>
                <a:gd name="T8" fmla="*/ 16 w 39"/>
                <a:gd name="T9" fmla="*/ 55 h 56"/>
                <a:gd name="T10" fmla="*/ 17 w 39"/>
                <a:gd name="T11" fmla="*/ 54 h 56"/>
                <a:gd name="T12" fmla="*/ 30 w 39"/>
                <a:gd name="T13" fmla="*/ 41 h 56"/>
                <a:gd name="T14" fmla="*/ 33 w 39"/>
                <a:gd name="T15" fmla="*/ 34 h 56"/>
                <a:gd name="T16" fmla="*/ 35 w 39"/>
                <a:gd name="T17" fmla="*/ 27 h 56"/>
                <a:gd name="T18" fmla="*/ 36 w 39"/>
                <a:gd name="T19" fmla="*/ 22 h 56"/>
                <a:gd name="T20" fmla="*/ 37 w 39"/>
                <a:gd name="T21" fmla="*/ 8 h 56"/>
                <a:gd name="T22" fmla="*/ 15 w 39"/>
                <a:gd name="T23" fmla="*/ 12 h 56"/>
                <a:gd name="T24" fmla="*/ 11 w 39"/>
                <a:gd name="T25" fmla="*/ 16 h 56"/>
                <a:gd name="T26" fmla="*/ 9 w 39"/>
                <a:gd name="T27" fmla="*/ 18 h 56"/>
                <a:gd name="T28" fmla="*/ 2 w 39"/>
                <a:gd name="T29" fmla="*/ 32 h 56"/>
                <a:gd name="T30" fmla="*/ 0 w 39"/>
                <a:gd name="T31" fmla="*/ 39 h 56"/>
                <a:gd name="T32" fmla="*/ 1 w 39"/>
                <a:gd name="T33" fmla="*/ 4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56">
                  <a:moveTo>
                    <a:pt x="1" y="49"/>
                  </a:moveTo>
                  <a:cubicBezTo>
                    <a:pt x="2" y="52"/>
                    <a:pt x="4" y="54"/>
                    <a:pt x="7" y="55"/>
                  </a:cubicBezTo>
                  <a:cubicBezTo>
                    <a:pt x="8" y="56"/>
                    <a:pt x="9" y="56"/>
                    <a:pt x="9" y="56"/>
                  </a:cubicBezTo>
                  <a:cubicBezTo>
                    <a:pt x="10" y="56"/>
                    <a:pt x="10" y="56"/>
                    <a:pt x="11" y="56"/>
                  </a:cubicBezTo>
                  <a:cubicBezTo>
                    <a:pt x="13" y="56"/>
                    <a:pt x="14" y="56"/>
                    <a:pt x="16" y="55"/>
                  </a:cubicBezTo>
                  <a:cubicBezTo>
                    <a:pt x="16" y="55"/>
                    <a:pt x="17" y="54"/>
                    <a:pt x="17" y="54"/>
                  </a:cubicBezTo>
                  <a:cubicBezTo>
                    <a:pt x="22" y="51"/>
                    <a:pt x="27" y="46"/>
                    <a:pt x="30" y="41"/>
                  </a:cubicBezTo>
                  <a:cubicBezTo>
                    <a:pt x="31" y="39"/>
                    <a:pt x="32" y="36"/>
                    <a:pt x="33" y="34"/>
                  </a:cubicBezTo>
                  <a:cubicBezTo>
                    <a:pt x="34" y="31"/>
                    <a:pt x="35" y="29"/>
                    <a:pt x="35" y="27"/>
                  </a:cubicBezTo>
                  <a:cubicBezTo>
                    <a:pt x="35" y="25"/>
                    <a:pt x="36" y="24"/>
                    <a:pt x="36" y="22"/>
                  </a:cubicBezTo>
                  <a:cubicBezTo>
                    <a:pt x="37" y="18"/>
                    <a:pt x="39" y="12"/>
                    <a:pt x="37" y="8"/>
                  </a:cubicBezTo>
                  <a:cubicBezTo>
                    <a:pt x="34" y="0"/>
                    <a:pt x="22" y="7"/>
                    <a:pt x="15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7"/>
                    <a:pt x="10" y="17"/>
                    <a:pt x="9" y="18"/>
                  </a:cubicBezTo>
                  <a:cubicBezTo>
                    <a:pt x="6" y="22"/>
                    <a:pt x="3" y="27"/>
                    <a:pt x="2" y="32"/>
                  </a:cubicBezTo>
                  <a:cubicBezTo>
                    <a:pt x="1" y="34"/>
                    <a:pt x="0" y="36"/>
                    <a:pt x="0" y="39"/>
                  </a:cubicBezTo>
                  <a:cubicBezTo>
                    <a:pt x="0" y="42"/>
                    <a:pt x="0" y="45"/>
                    <a:pt x="1" y="49"/>
                  </a:cubicBezTo>
                  <a:close/>
                </a:path>
              </a:pathLst>
            </a:custGeom>
            <a:solidFill>
              <a:srgbClr val="61B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55" name="Freeform 1197">
              <a:extLst>
                <a:ext uri="{FF2B5EF4-FFF2-40B4-BE49-F238E27FC236}">
                  <a16:creationId xmlns:a16="http://schemas.microsoft.com/office/drawing/2014/main" xmlns="" id="{17D27BB2-5DC5-3B4B-A6EF-3E3F12BEB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72676" y="9459119"/>
              <a:ext cx="247650" cy="209550"/>
            </a:xfrm>
            <a:custGeom>
              <a:avLst/>
              <a:gdLst>
                <a:gd name="T0" fmla="*/ 0 w 26"/>
                <a:gd name="T1" fmla="*/ 6 h 22"/>
                <a:gd name="T2" fmla="*/ 1 w 26"/>
                <a:gd name="T3" fmla="*/ 6 h 22"/>
                <a:gd name="T4" fmla="*/ 10 w 26"/>
                <a:gd name="T5" fmla="*/ 12 h 22"/>
                <a:gd name="T6" fmla="*/ 24 w 26"/>
                <a:gd name="T7" fmla="*/ 22 h 22"/>
                <a:gd name="T8" fmla="*/ 26 w 26"/>
                <a:gd name="T9" fmla="*/ 15 h 22"/>
                <a:gd name="T10" fmla="*/ 15 w 26"/>
                <a:gd name="T11" fmla="*/ 6 h 22"/>
                <a:gd name="T12" fmla="*/ 6 w 26"/>
                <a:gd name="T13" fmla="*/ 0 h 22"/>
                <a:gd name="T14" fmla="*/ 2 w 26"/>
                <a:gd name="T15" fmla="*/ 4 h 22"/>
                <a:gd name="T16" fmla="*/ 0 w 26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2">
                  <a:moveTo>
                    <a:pt x="0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4" y="8"/>
                    <a:pt x="7" y="10"/>
                    <a:pt x="10" y="12"/>
                  </a:cubicBezTo>
                  <a:cubicBezTo>
                    <a:pt x="15" y="15"/>
                    <a:pt x="19" y="19"/>
                    <a:pt x="24" y="22"/>
                  </a:cubicBezTo>
                  <a:cubicBezTo>
                    <a:pt x="25" y="19"/>
                    <a:pt x="26" y="17"/>
                    <a:pt x="26" y="15"/>
                  </a:cubicBezTo>
                  <a:cubicBezTo>
                    <a:pt x="23" y="11"/>
                    <a:pt x="18" y="9"/>
                    <a:pt x="15" y="6"/>
                  </a:cubicBezTo>
                  <a:cubicBezTo>
                    <a:pt x="12" y="4"/>
                    <a:pt x="9" y="2"/>
                    <a:pt x="6" y="0"/>
                  </a:cubicBezTo>
                  <a:cubicBezTo>
                    <a:pt x="4" y="2"/>
                    <a:pt x="3" y="3"/>
                    <a:pt x="2" y="4"/>
                  </a:cubicBezTo>
                  <a:cubicBezTo>
                    <a:pt x="1" y="5"/>
                    <a:pt x="1" y="5"/>
                    <a:pt x="0" y="6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56" name="Freeform 1198">
              <a:extLst>
                <a:ext uri="{FF2B5EF4-FFF2-40B4-BE49-F238E27FC236}">
                  <a16:creationId xmlns:a16="http://schemas.microsoft.com/office/drawing/2014/main" xmlns="" id="{8A47E369-BAE1-6C41-B47D-CDFCAAC49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6951" y="9640094"/>
              <a:ext cx="180975" cy="238125"/>
            </a:xfrm>
            <a:custGeom>
              <a:avLst/>
              <a:gdLst>
                <a:gd name="T0" fmla="*/ 0 w 19"/>
                <a:gd name="T1" fmla="*/ 8 h 25"/>
                <a:gd name="T2" fmla="*/ 3 w 19"/>
                <a:gd name="T3" fmla="*/ 7 h 25"/>
                <a:gd name="T4" fmla="*/ 11 w 19"/>
                <a:gd name="T5" fmla="*/ 7 h 25"/>
                <a:gd name="T6" fmla="*/ 9 w 19"/>
                <a:gd name="T7" fmla="*/ 16 h 25"/>
                <a:gd name="T8" fmla="*/ 11 w 19"/>
                <a:gd name="T9" fmla="*/ 25 h 25"/>
                <a:gd name="T10" fmla="*/ 16 w 19"/>
                <a:gd name="T11" fmla="*/ 24 h 25"/>
                <a:gd name="T12" fmla="*/ 17 w 19"/>
                <a:gd name="T13" fmla="*/ 23 h 25"/>
                <a:gd name="T14" fmla="*/ 16 w 19"/>
                <a:gd name="T15" fmla="*/ 13 h 25"/>
                <a:gd name="T16" fmla="*/ 18 w 19"/>
                <a:gd name="T17" fmla="*/ 7 h 25"/>
                <a:gd name="T18" fmla="*/ 18 w 19"/>
                <a:gd name="T19" fmla="*/ 4 h 25"/>
                <a:gd name="T20" fmla="*/ 18 w 19"/>
                <a:gd name="T21" fmla="*/ 4 h 25"/>
                <a:gd name="T22" fmla="*/ 17 w 19"/>
                <a:gd name="T23" fmla="*/ 3 h 25"/>
                <a:gd name="T24" fmla="*/ 16 w 19"/>
                <a:gd name="T25" fmla="*/ 2 h 25"/>
                <a:gd name="T26" fmla="*/ 2 w 19"/>
                <a:gd name="T27" fmla="*/ 1 h 25"/>
                <a:gd name="T28" fmla="*/ 0 w 19"/>
                <a:gd name="T2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25">
                  <a:moveTo>
                    <a:pt x="0" y="8"/>
                  </a:moveTo>
                  <a:cubicBezTo>
                    <a:pt x="1" y="7"/>
                    <a:pt x="2" y="7"/>
                    <a:pt x="3" y="7"/>
                  </a:cubicBezTo>
                  <a:cubicBezTo>
                    <a:pt x="6" y="7"/>
                    <a:pt x="8" y="7"/>
                    <a:pt x="11" y="7"/>
                  </a:cubicBezTo>
                  <a:cubicBezTo>
                    <a:pt x="10" y="10"/>
                    <a:pt x="10" y="14"/>
                    <a:pt x="9" y="16"/>
                  </a:cubicBezTo>
                  <a:cubicBezTo>
                    <a:pt x="9" y="19"/>
                    <a:pt x="10" y="22"/>
                    <a:pt x="11" y="25"/>
                  </a:cubicBezTo>
                  <a:cubicBezTo>
                    <a:pt x="13" y="25"/>
                    <a:pt x="14" y="25"/>
                    <a:pt x="16" y="24"/>
                  </a:cubicBezTo>
                  <a:cubicBezTo>
                    <a:pt x="16" y="24"/>
                    <a:pt x="17" y="23"/>
                    <a:pt x="17" y="23"/>
                  </a:cubicBezTo>
                  <a:cubicBezTo>
                    <a:pt x="16" y="20"/>
                    <a:pt x="16" y="17"/>
                    <a:pt x="16" y="13"/>
                  </a:cubicBezTo>
                  <a:cubicBezTo>
                    <a:pt x="17" y="11"/>
                    <a:pt x="18" y="9"/>
                    <a:pt x="18" y="7"/>
                  </a:cubicBezTo>
                  <a:cubicBezTo>
                    <a:pt x="19" y="6"/>
                    <a:pt x="19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8" y="3"/>
                    <a:pt x="17" y="3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2" y="0"/>
                    <a:pt x="6" y="0"/>
                    <a:pt x="2" y="1"/>
                  </a:cubicBezTo>
                  <a:cubicBezTo>
                    <a:pt x="1" y="3"/>
                    <a:pt x="0" y="5"/>
                    <a:pt x="0" y="8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57" name="Freeform 1199">
              <a:extLst>
                <a:ext uri="{FF2B5EF4-FFF2-40B4-BE49-F238E27FC236}">
                  <a16:creationId xmlns:a16="http://schemas.microsoft.com/office/drawing/2014/main" xmlns="" id="{126E2D18-C035-2B47-A1CD-FBB97189CC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4576" y="9640094"/>
              <a:ext cx="142875" cy="123825"/>
            </a:xfrm>
            <a:custGeom>
              <a:avLst/>
              <a:gdLst>
                <a:gd name="T0" fmla="*/ 0 w 15"/>
                <a:gd name="T1" fmla="*/ 8 h 13"/>
                <a:gd name="T2" fmla="*/ 4 w 15"/>
                <a:gd name="T3" fmla="*/ 5 h 13"/>
                <a:gd name="T4" fmla="*/ 14 w 15"/>
                <a:gd name="T5" fmla="*/ 1 h 13"/>
                <a:gd name="T6" fmla="*/ 14 w 15"/>
                <a:gd name="T7" fmla="*/ 3 h 13"/>
                <a:gd name="T8" fmla="*/ 4 w 15"/>
                <a:gd name="T9" fmla="*/ 12 h 13"/>
                <a:gd name="T10" fmla="*/ 3 w 15"/>
                <a:gd name="T11" fmla="*/ 13 h 13"/>
                <a:gd name="T12" fmla="*/ 2 w 15"/>
                <a:gd name="T13" fmla="*/ 13 h 13"/>
                <a:gd name="T14" fmla="*/ 1 w 15"/>
                <a:gd name="T15" fmla="*/ 11 h 13"/>
                <a:gd name="T16" fmla="*/ 2 w 15"/>
                <a:gd name="T17" fmla="*/ 8 h 13"/>
                <a:gd name="T18" fmla="*/ 1 w 15"/>
                <a:gd name="T19" fmla="*/ 9 h 13"/>
                <a:gd name="T20" fmla="*/ 0 w 15"/>
                <a:gd name="T2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3">
                  <a:moveTo>
                    <a:pt x="0" y="8"/>
                  </a:moveTo>
                  <a:cubicBezTo>
                    <a:pt x="0" y="7"/>
                    <a:pt x="3" y="6"/>
                    <a:pt x="4" y="5"/>
                  </a:cubicBezTo>
                  <a:cubicBezTo>
                    <a:pt x="7" y="2"/>
                    <a:pt x="10" y="0"/>
                    <a:pt x="14" y="1"/>
                  </a:cubicBezTo>
                  <a:cubicBezTo>
                    <a:pt x="15" y="1"/>
                    <a:pt x="15" y="3"/>
                    <a:pt x="14" y="3"/>
                  </a:cubicBezTo>
                  <a:cubicBezTo>
                    <a:pt x="9" y="4"/>
                    <a:pt x="6" y="7"/>
                    <a:pt x="4" y="12"/>
                  </a:cubicBezTo>
                  <a:cubicBezTo>
                    <a:pt x="4" y="12"/>
                    <a:pt x="3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2"/>
                    <a:pt x="1" y="12"/>
                    <a:pt x="1" y="11"/>
                  </a:cubicBezTo>
                  <a:cubicBezTo>
                    <a:pt x="2" y="10"/>
                    <a:pt x="2" y="9"/>
                    <a:pt x="2" y="8"/>
                  </a:cubicBezTo>
                  <a:cubicBezTo>
                    <a:pt x="2" y="9"/>
                    <a:pt x="1" y="9"/>
                    <a:pt x="1" y="9"/>
                  </a:cubicBezTo>
                  <a:cubicBezTo>
                    <a:pt x="0" y="9"/>
                    <a:pt x="0" y="9"/>
                    <a:pt x="0" y="8"/>
                  </a:cubicBezTo>
                  <a:close/>
                </a:path>
              </a:pathLst>
            </a:custGeom>
            <a:solidFill>
              <a:srgbClr val="4988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58" name="Freeform 1200">
              <a:extLst>
                <a:ext uri="{FF2B5EF4-FFF2-40B4-BE49-F238E27FC236}">
                  <a16:creationId xmlns:a16="http://schemas.microsoft.com/office/drawing/2014/main" xmlns="" id="{1A7DE35F-F5A7-004D-925B-07EC8804F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6601" y="9344819"/>
              <a:ext cx="371475" cy="533400"/>
            </a:xfrm>
            <a:custGeom>
              <a:avLst/>
              <a:gdLst>
                <a:gd name="T0" fmla="*/ 37 w 39"/>
                <a:gd name="T1" fmla="*/ 49 h 56"/>
                <a:gd name="T2" fmla="*/ 32 w 39"/>
                <a:gd name="T3" fmla="*/ 55 h 56"/>
                <a:gd name="T4" fmla="*/ 29 w 39"/>
                <a:gd name="T5" fmla="*/ 56 h 56"/>
                <a:gd name="T6" fmla="*/ 28 w 39"/>
                <a:gd name="T7" fmla="*/ 56 h 56"/>
                <a:gd name="T8" fmla="*/ 23 w 39"/>
                <a:gd name="T9" fmla="*/ 55 h 56"/>
                <a:gd name="T10" fmla="*/ 21 w 39"/>
                <a:gd name="T11" fmla="*/ 54 h 56"/>
                <a:gd name="T12" fmla="*/ 9 w 39"/>
                <a:gd name="T13" fmla="*/ 41 h 56"/>
                <a:gd name="T14" fmla="*/ 5 w 39"/>
                <a:gd name="T15" fmla="*/ 34 h 56"/>
                <a:gd name="T16" fmla="*/ 3 w 39"/>
                <a:gd name="T17" fmla="*/ 27 h 56"/>
                <a:gd name="T18" fmla="*/ 3 w 39"/>
                <a:gd name="T19" fmla="*/ 22 h 56"/>
                <a:gd name="T20" fmla="*/ 1 w 39"/>
                <a:gd name="T21" fmla="*/ 8 h 56"/>
                <a:gd name="T22" fmla="*/ 23 w 39"/>
                <a:gd name="T23" fmla="*/ 12 h 56"/>
                <a:gd name="T24" fmla="*/ 28 w 39"/>
                <a:gd name="T25" fmla="*/ 16 h 56"/>
                <a:gd name="T26" fmla="*/ 29 w 39"/>
                <a:gd name="T27" fmla="*/ 18 h 56"/>
                <a:gd name="T28" fmla="*/ 37 w 39"/>
                <a:gd name="T29" fmla="*/ 32 h 56"/>
                <a:gd name="T30" fmla="*/ 38 w 39"/>
                <a:gd name="T31" fmla="*/ 39 h 56"/>
                <a:gd name="T32" fmla="*/ 37 w 39"/>
                <a:gd name="T33" fmla="*/ 4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56">
                  <a:moveTo>
                    <a:pt x="37" y="49"/>
                  </a:moveTo>
                  <a:cubicBezTo>
                    <a:pt x="36" y="52"/>
                    <a:pt x="35" y="54"/>
                    <a:pt x="32" y="55"/>
                  </a:cubicBezTo>
                  <a:cubicBezTo>
                    <a:pt x="31" y="56"/>
                    <a:pt x="30" y="56"/>
                    <a:pt x="29" y="56"/>
                  </a:cubicBezTo>
                  <a:cubicBezTo>
                    <a:pt x="29" y="56"/>
                    <a:pt x="28" y="56"/>
                    <a:pt x="28" y="56"/>
                  </a:cubicBezTo>
                  <a:cubicBezTo>
                    <a:pt x="26" y="56"/>
                    <a:pt x="24" y="56"/>
                    <a:pt x="23" y="55"/>
                  </a:cubicBezTo>
                  <a:cubicBezTo>
                    <a:pt x="22" y="55"/>
                    <a:pt x="22" y="54"/>
                    <a:pt x="21" y="54"/>
                  </a:cubicBezTo>
                  <a:cubicBezTo>
                    <a:pt x="17" y="51"/>
                    <a:pt x="12" y="46"/>
                    <a:pt x="9" y="41"/>
                  </a:cubicBezTo>
                  <a:cubicBezTo>
                    <a:pt x="8" y="39"/>
                    <a:pt x="6" y="36"/>
                    <a:pt x="5" y="34"/>
                  </a:cubicBezTo>
                  <a:cubicBezTo>
                    <a:pt x="5" y="31"/>
                    <a:pt x="4" y="29"/>
                    <a:pt x="3" y="27"/>
                  </a:cubicBezTo>
                  <a:cubicBezTo>
                    <a:pt x="3" y="25"/>
                    <a:pt x="3" y="24"/>
                    <a:pt x="3" y="22"/>
                  </a:cubicBezTo>
                  <a:cubicBezTo>
                    <a:pt x="2" y="18"/>
                    <a:pt x="0" y="12"/>
                    <a:pt x="1" y="8"/>
                  </a:cubicBezTo>
                  <a:cubicBezTo>
                    <a:pt x="4" y="0"/>
                    <a:pt x="16" y="7"/>
                    <a:pt x="23" y="12"/>
                  </a:cubicBezTo>
                  <a:cubicBezTo>
                    <a:pt x="25" y="14"/>
                    <a:pt x="27" y="15"/>
                    <a:pt x="28" y="16"/>
                  </a:cubicBezTo>
                  <a:cubicBezTo>
                    <a:pt x="28" y="17"/>
                    <a:pt x="29" y="17"/>
                    <a:pt x="29" y="18"/>
                  </a:cubicBezTo>
                  <a:cubicBezTo>
                    <a:pt x="33" y="22"/>
                    <a:pt x="35" y="27"/>
                    <a:pt x="37" y="32"/>
                  </a:cubicBezTo>
                  <a:cubicBezTo>
                    <a:pt x="38" y="34"/>
                    <a:pt x="38" y="36"/>
                    <a:pt x="38" y="39"/>
                  </a:cubicBezTo>
                  <a:cubicBezTo>
                    <a:pt x="39" y="42"/>
                    <a:pt x="38" y="45"/>
                    <a:pt x="37" y="49"/>
                  </a:cubicBezTo>
                  <a:close/>
                </a:path>
              </a:pathLst>
            </a:custGeom>
            <a:solidFill>
              <a:srgbClr val="61B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59" name="Freeform 1201">
              <a:extLst>
                <a:ext uri="{FF2B5EF4-FFF2-40B4-BE49-F238E27FC236}">
                  <a16:creationId xmlns:a16="http://schemas.microsoft.com/office/drawing/2014/main" xmlns="" id="{B414F7BC-4D6A-2E4C-A18E-2753F52ED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25176" y="9459119"/>
              <a:ext cx="247650" cy="209550"/>
            </a:xfrm>
            <a:custGeom>
              <a:avLst/>
              <a:gdLst>
                <a:gd name="T0" fmla="*/ 26 w 26"/>
                <a:gd name="T1" fmla="*/ 6 h 22"/>
                <a:gd name="T2" fmla="*/ 26 w 26"/>
                <a:gd name="T3" fmla="*/ 6 h 22"/>
                <a:gd name="T4" fmla="*/ 16 w 26"/>
                <a:gd name="T5" fmla="*/ 12 h 22"/>
                <a:gd name="T6" fmla="*/ 2 w 26"/>
                <a:gd name="T7" fmla="*/ 22 h 22"/>
                <a:gd name="T8" fmla="*/ 0 w 26"/>
                <a:gd name="T9" fmla="*/ 15 h 22"/>
                <a:gd name="T10" fmla="*/ 12 w 26"/>
                <a:gd name="T11" fmla="*/ 6 h 22"/>
                <a:gd name="T12" fmla="*/ 20 w 26"/>
                <a:gd name="T13" fmla="*/ 0 h 22"/>
                <a:gd name="T14" fmla="*/ 25 w 26"/>
                <a:gd name="T15" fmla="*/ 4 h 22"/>
                <a:gd name="T16" fmla="*/ 26 w 26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2">
                  <a:moveTo>
                    <a:pt x="26" y="6"/>
                  </a:moveTo>
                  <a:cubicBezTo>
                    <a:pt x="26" y="6"/>
                    <a:pt x="26" y="6"/>
                    <a:pt x="26" y="6"/>
                  </a:cubicBezTo>
                  <a:cubicBezTo>
                    <a:pt x="23" y="8"/>
                    <a:pt x="19" y="10"/>
                    <a:pt x="16" y="12"/>
                  </a:cubicBezTo>
                  <a:cubicBezTo>
                    <a:pt x="11" y="15"/>
                    <a:pt x="7" y="19"/>
                    <a:pt x="2" y="22"/>
                  </a:cubicBezTo>
                  <a:cubicBezTo>
                    <a:pt x="2" y="19"/>
                    <a:pt x="1" y="17"/>
                    <a:pt x="0" y="15"/>
                  </a:cubicBezTo>
                  <a:cubicBezTo>
                    <a:pt x="4" y="11"/>
                    <a:pt x="8" y="9"/>
                    <a:pt x="12" y="6"/>
                  </a:cubicBezTo>
                  <a:cubicBezTo>
                    <a:pt x="14" y="4"/>
                    <a:pt x="17" y="2"/>
                    <a:pt x="20" y="0"/>
                  </a:cubicBezTo>
                  <a:cubicBezTo>
                    <a:pt x="22" y="2"/>
                    <a:pt x="24" y="3"/>
                    <a:pt x="25" y="4"/>
                  </a:cubicBezTo>
                  <a:cubicBezTo>
                    <a:pt x="25" y="5"/>
                    <a:pt x="26" y="5"/>
                    <a:pt x="26" y="6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60" name="Freeform 1202">
              <a:extLst>
                <a:ext uri="{FF2B5EF4-FFF2-40B4-BE49-F238E27FC236}">
                  <a16:creationId xmlns:a16="http://schemas.microsoft.com/office/drawing/2014/main" xmlns="" id="{9C427F7C-E797-0643-9BC7-92F329005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77576" y="9640094"/>
              <a:ext cx="180975" cy="238125"/>
            </a:xfrm>
            <a:custGeom>
              <a:avLst/>
              <a:gdLst>
                <a:gd name="T0" fmla="*/ 19 w 19"/>
                <a:gd name="T1" fmla="*/ 8 h 25"/>
                <a:gd name="T2" fmla="*/ 16 w 19"/>
                <a:gd name="T3" fmla="*/ 7 h 25"/>
                <a:gd name="T4" fmla="*/ 9 w 19"/>
                <a:gd name="T5" fmla="*/ 7 h 25"/>
                <a:gd name="T6" fmla="*/ 10 w 19"/>
                <a:gd name="T7" fmla="*/ 16 h 25"/>
                <a:gd name="T8" fmla="*/ 9 w 19"/>
                <a:gd name="T9" fmla="*/ 25 h 25"/>
                <a:gd name="T10" fmla="*/ 4 w 19"/>
                <a:gd name="T11" fmla="*/ 24 h 25"/>
                <a:gd name="T12" fmla="*/ 2 w 19"/>
                <a:gd name="T13" fmla="*/ 23 h 25"/>
                <a:gd name="T14" fmla="*/ 3 w 19"/>
                <a:gd name="T15" fmla="*/ 13 h 25"/>
                <a:gd name="T16" fmla="*/ 2 w 19"/>
                <a:gd name="T17" fmla="*/ 7 h 25"/>
                <a:gd name="T18" fmla="*/ 2 w 19"/>
                <a:gd name="T19" fmla="*/ 4 h 25"/>
                <a:gd name="T20" fmla="*/ 2 w 19"/>
                <a:gd name="T21" fmla="*/ 4 h 25"/>
                <a:gd name="T22" fmla="*/ 2 w 19"/>
                <a:gd name="T23" fmla="*/ 3 h 25"/>
                <a:gd name="T24" fmla="*/ 4 w 19"/>
                <a:gd name="T25" fmla="*/ 2 h 25"/>
                <a:gd name="T26" fmla="*/ 18 w 19"/>
                <a:gd name="T27" fmla="*/ 1 h 25"/>
                <a:gd name="T28" fmla="*/ 19 w 19"/>
                <a:gd name="T2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25">
                  <a:moveTo>
                    <a:pt x="19" y="8"/>
                  </a:moveTo>
                  <a:cubicBezTo>
                    <a:pt x="18" y="7"/>
                    <a:pt x="17" y="7"/>
                    <a:pt x="16" y="7"/>
                  </a:cubicBezTo>
                  <a:cubicBezTo>
                    <a:pt x="14" y="7"/>
                    <a:pt x="11" y="7"/>
                    <a:pt x="9" y="7"/>
                  </a:cubicBezTo>
                  <a:cubicBezTo>
                    <a:pt x="10" y="10"/>
                    <a:pt x="10" y="14"/>
                    <a:pt x="10" y="16"/>
                  </a:cubicBezTo>
                  <a:cubicBezTo>
                    <a:pt x="10" y="19"/>
                    <a:pt x="10" y="22"/>
                    <a:pt x="9" y="25"/>
                  </a:cubicBezTo>
                  <a:cubicBezTo>
                    <a:pt x="7" y="25"/>
                    <a:pt x="5" y="25"/>
                    <a:pt x="4" y="24"/>
                  </a:cubicBezTo>
                  <a:cubicBezTo>
                    <a:pt x="3" y="24"/>
                    <a:pt x="3" y="23"/>
                    <a:pt x="2" y="23"/>
                  </a:cubicBezTo>
                  <a:cubicBezTo>
                    <a:pt x="3" y="20"/>
                    <a:pt x="4" y="17"/>
                    <a:pt x="3" y="13"/>
                  </a:cubicBezTo>
                  <a:cubicBezTo>
                    <a:pt x="3" y="11"/>
                    <a:pt x="2" y="9"/>
                    <a:pt x="2" y="7"/>
                  </a:cubicBezTo>
                  <a:cubicBezTo>
                    <a:pt x="1" y="6"/>
                    <a:pt x="0" y="5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8" y="0"/>
                    <a:pt x="14" y="0"/>
                    <a:pt x="18" y="1"/>
                  </a:cubicBezTo>
                  <a:cubicBezTo>
                    <a:pt x="19" y="3"/>
                    <a:pt x="19" y="5"/>
                    <a:pt x="19" y="8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61" name="Freeform 1203">
              <a:extLst>
                <a:ext uri="{FF2B5EF4-FFF2-40B4-BE49-F238E27FC236}">
                  <a16:creationId xmlns:a16="http://schemas.microsoft.com/office/drawing/2014/main" xmlns="" id="{412CA5C8-D445-4F43-B1BB-11A0CBF96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49001" y="9621044"/>
              <a:ext cx="152400" cy="123825"/>
            </a:xfrm>
            <a:custGeom>
              <a:avLst/>
              <a:gdLst>
                <a:gd name="T0" fmla="*/ 16 w 16"/>
                <a:gd name="T1" fmla="*/ 8 h 13"/>
                <a:gd name="T2" fmla="*/ 11 w 16"/>
                <a:gd name="T3" fmla="*/ 5 h 13"/>
                <a:gd name="T4" fmla="*/ 2 w 16"/>
                <a:gd name="T5" fmla="*/ 1 h 13"/>
                <a:gd name="T6" fmla="*/ 2 w 16"/>
                <a:gd name="T7" fmla="*/ 3 h 13"/>
                <a:gd name="T8" fmla="*/ 12 w 16"/>
                <a:gd name="T9" fmla="*/ 12 h 13"/>
                <a:gd name="T10" fmla="*/ 13 w 16"/>
                <a:gd name="T11" fmla="*/ 13 h 13"/>
                <a:gd name="T12" fmla="*/ 14 w 16"/>
                <a:gd name="T13" fmla="*/ 12 h 13"/>
                <a:gd name="T14" fmla="*/ 14 w 16"/>
                <a:gd name="T15" fmla="*/ 11 h 13"/>
                <a:gd name="T16" fmla="*/ 13 w 16"/>
                <a:gd name="T17" fmla="*/ 8 h 13"/>
                <a:gd name="T18" fmla="*/ 15 w 16"/>
                <a:gd name="T19" fmla="*/ 9 h 13"/>
                <a:gd name="T20" fmla="*/ 16 w 16"/>
                <a:gd name="T2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3">
                  <a:moveTo>
                    <a:pt x="16" y="8"/>
                  </a:moveTo>
                  <a:cubicBezTo>
                    <a:pt x="15" y="6"/>
                    <a:pt x="13" y="5"/>
                    <a:pt x="11" y="5"/>
                  </a:cubicBezTo>
                  <a:cubicBezTo>
                    <a:pt x="9" y="2"/>
                    <a:pt x="5" y="0"/>
                    <a:pt x="2" y="1"/>
                  </a:cubicBezTo>
                  <a:cubicBezTo>
                    <a:pt x="1" y="1"/>
                    <a:pt x="0" y="3"/>
                    <a:pt x="2" y="3"/>
                  </a:cubicBezTo>
                  <a:cubicBezTo>
                    <a:pt x="7" y="4"/>
                    <a:pt x="10" y="7"/>
                    <a:pt x="12" y="12"/>
                  </a:cubicBezTo>
                  <a:cubicBezTo>
                    <a:pt x="12" y="12"/>
                    <a:pt x="12" y="13"/>
                    <a:pt x="13" y="13"/>
                  </a:cubicBezTo>
                  <a:cubicBezTo>
                    <a:pt x="13" y="13"/>
                    <a:pt x="13" y="13"/>
                    <a:pt x="14" y="12"/>
                  </a:cubicBezTo>
                  <a:cubicBezTo>
                    <a:pt x="14" y="12"/>
                    <a:pt x="14" y="11"/>
                    <a:pt x="14" y="11"/>
                  </a:cubicBezTo>
                  <a:cubicBezTo>
                    <a:pt x="14" y="10"/>
                    <a:pt x="14" y="9"/>
                    <a:pt x="13" y="8"/>
                  </a:cubicBezTo>
                  <a:cubicBezTo>
                    <a:pt x="14" y="9"/>
                    <a:pt x="14" y="9"/>
                    <a:pt x="15" y="9"/>
                  </a:cubicBezTo>
                  <a:cubicBezTo>
                    <a:pt x="15" y="9"/>
                    <a:pt x="16" y="9"/>
                    <a:pt x="16" y="8"/>
                  </a:cubicBezTo>
                  <a:close/>
                </a:path>
              </a:pathLst>
            </a:custGeom>
            <a:solidFill>
              <a:srgbClr val="4988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62" name="Freeform 1204">
              <a:extLst>
                <a:ext uri="{FF2B5EF4-FFF2-40B4-BE49-F238E27FC236}">
                  <a16:creationId xmlns:a16="http://schemas.microsoft.com/office/drawing/2014/main" xmlns="" id="{B09B6CB1-5DF5-074C-9D62-7EF6A010FF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63276" y="10649744"/>
              <a:ext cx="66675" cy="115888"/>
            </a:xfrm>
            <a:custGeom>
              <a:avLst/>
              <a:gdLst>
                <a:gd name="T0" fmla="*/ 0 w 7"/>
                <a:gd name="T1" fmla="*/ 0 h 12"/>
                <a:gd name="T2" fmla="*/ 0 w 7"/>
                <a:gd name="T3" fmla="*/ 12 h 12"/>
                <a:gd name="T4" fmla="*/ 7 w 7"/>
                <a:gd name="T5" fmla="*/ 11 h 12"/>
                <a:gd name="T6" fmla="*/ 6 w 7"/>
                <a:gd name="T7" fmla="*/ 0 h 12"/>
                <a:gd name="T8" fmla="*/ 0 w 7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">
                  <a:moveTo>
                    <a:pt x="0" y="0"/>
                  </a:moveTo>
                  <a:cubicBezTo>
                    <a:pt x="0" y="4"/>
                    <a:pt x="1" y="8"/>
                    <a:pt x="0" y="12"/>
                  </a:cubicBezTo>
                  <a:cubicBezTo>
                    <a:pt x="2" y="12"/>
                    <a:pt x="5" y="12"/>
                    <a:pt x="7" y="11"/>
                  </a:cubicBezTo>
                  <a:cubicBezTo>
                    <a:pt x="7" y="8"/>
                    <a:pt x="6" y="4"/>
                    <a:pt x="6" y="0"/>
                  </a:cubicBezTo>
                  <a:cubicBezTo>
                    <a:pt x="4" y="1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63" name="Freeform 1205">
              <a:extLst>
                <a:ext uri="{FF2B5EF4-FFF2-40B4-BE49-F238E27FC236}">
                  <a16:creationId xmlns:a16="http://schemas.microsoft.com/office/drawing/2014/main" xmlns="" id="{8450460C-585A-2040-A5A4-E5A9703E3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3751" y="10737057"/>
              <a:ext cx="228600" cy="114300"/>
            </a:xfrm>
            <a:custGeom>
              <a:avLst/>
              <a:gdLst>
                <a:gd name="T0" fmla="*/ 1 w 24"/>
                <a:gd name="T1" fmla="*/ 10 h 12"/>
                <a:gd name="T2" fmla="*/ 3 w 24"/>
                <a:gd name="T3" fmla="*/ 11 h 12"/>
                <a:gd name="T4" fmla="*/ 16 w 24"/>
                <a:gd name="T5" fmla="*/ 11 h 12"/>
                <a:gd name="T6" fmla="*/ 19 w 24"/>
                <a:gd name="T7" fmla="*/ 10 h 12"/>
                <a:gd name="T8" fmla="*/ 23 w 24"/>
                <a:gd name="T9" fmla="*/ 7 h 12"/>
                <a:gd name="T10" fmla="*/ 21 w 24"/>
                <a:gd name="T11" fmla="*/ 2 h 12"/>
                <a:gd name="T12" fmla="*/ 17 w 24"/>
                <a:gd name="T13" fmla="*/ 2 h 12"/>
                <a:gd name="T14" fmla="*/ 15 w 24"/>
                <a:gd name="T15" fmla="*/ 2 h 12"/>
                <a:gd name="T16" fmla="*/ 11 w 24"/>
                <a:gd name="T17" fmla="*/ 5 h 12"/>
                <a:gd name="T18" fmla="*/ 8 w 24"/>
                <a:gd name="T19" fmla="*/ 1 h 12"/>
                <a:gd name="T20" fmla="*/ 1 w 24"/>
                <a:gd name="T21" fmla="*/ 2 h 12"/>
                <a:gd name="T22" fmla="*/ 0 w 24"/>
                <a:gd name="T23" fmla="*/ 6 h 12"/>
                <a:gd name="T24" fmla="*/ 1 w 24"/>
                <a:gd name="T2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12">
                  <a:moveTo>
                    <a:pt x="1" y="10"/>
                  </a:moveTo>
                  <a:cubicBezTo>
                    <a:pt x="1" y="11"/>
                    <a:pt x="2" y="11"/>
                    <a:pt x="3" y="11"/>
                  </a:cubicBezTo>
                  <a:cubicBezTo>
                    <a:pt x="7" y="12"/>
                    <a:pt x="12" y="12"/>
                    <a:pt x="16" y="11"/>
                  </a:cubicBezTo>
                  <a:cubicBezTo>
                    <a:pt x="17" y="11"/>
                    <a:pt x="18" y="11"/>
                    <a:pt x="19" y="10"/>
                  </a:cubicBezTo>
                  <a:cubicBezTo>
                    <a:pt x="21" y="10"/>
                    <a:pt x="23" y="9"/>
                    <a:pt x="23" y="7"/>
                  </a:cubicBezTo>
                  <a:cubicBezTo>
                    <a:pt x="24" y="5"/>
                    <a:pt x="23" y="3"/>
                    <a:pt x="21" y="2"/>
                  </a:cubicBezTo>
                  <a:cubicBezTo>
                    <a:pt x="20" y="2"/>
                    <a:pt x="18" y="1"/>
                    <a:pt x="17" y="2"/>
                  </a:cubicBezTo>
                  <a:cubicBezTo>
                    <a:pt x="17" y="2"/>
                    <a:pt x="16" y="2"/>
                    <a:pt x="15" y="2"/>
                  </a:cubicBezTo>
                  <a:cubicBezTo>
                    <a:pt x="14" y="3"/>
                    <a:pt x="12" y="4"/>
                    <a:pt x="11" y="5"/>
                  </a:cubicBezTo>
                  <a:cubicBezTo>
                    <a:pt x="9" y="4"/>
                    <a:pt x="8" y="3"/>
                    <a:pt x="8" y="1"/>
                  </a:cubicBezTo>
                  <a:cubicBezTo>
                    <a:pt x="6" y="0"/>
                    <a:pt x="3" y="1"/>
                    <a:pt x="1" y="2"/>
                  </a:cubicBezTo>
                  <a:cubicBezTo>
                    <a:pt x="1" y="3"/>
                    <a:pt x="1" y="5"/>
                    <a:pt x="0" y="6"/>
                  </a:cubicBezTo>
                  <a:cubicBezTo>
                    <a:pt x="0" y="8"/>
                    <a:pt x="0" y="9"/>
                    <a:pt x="1" y="10"/>
                  </a:cubicBezTo>
                  <a:close/>
                </a:path>
              </a:pathLst>
            </a:custGeom>
            <a:solidFill>
              <a:srgbClr val="E95E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64" name="Freeform 1206">
              <a:extLst>
                <a:ext uri="{FF2B5EF4-FFF2-40B4-BE49-F238E27FC236}">
                  <a16:creationId xmlns:a16="http://schemas.microsoft.com/office/drawing/2014/main" xmlns="" id="{1E1969AB-401B-3145-90F7-D2784074E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87101" y="10746582"/>
              <a:ext cx="95250" cy="95250"/>
            </a:xfrm>
            <a:custGeom>
              <a:avLst/>
              <a:gdLst>
                <a:gd name="T0" fmla="*/ 0 w 10"/>
                <a:gd name="T1" fmla="*/ 7 h 10"/>
                <a:gd name="T2" fmla="*/ 2 w 10"/>
                <a:gd name="T3" fmla="*/ 10 h 10"/>
                <a:gd name="T4" fmla="*/ 5 w 10"/>
                <a:gd name="T5" fmla="*/ 9 h 10"/>
                <a:gd name="T6" fmla="*/ 9 w 10"/>
                <a:gd name="T7" fmla="*/ 6 h 10"/>
                <a:gd name="T8" fmla="*/ 7 w 10"/>
                <a:gd name="T9" fmla="*/ 1 h 10"/>
                <a:gd name="T10" fmla="*/ 3 w 10"/>
                <a:gd name="T11" fmla="*/ 1 h 10"/>
                <a:gd name="T12" fmla="*/ 2 w 10"/>
                <a:gd name="T13" fmla="*/ 3 h 10"/>
                <a:gd name="T14" fmla="*/ 0 w 10"/>
                <a:gd name="T1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0">
                  <a:moveTo>
                    <a:pt x="0" y="7"/>
                  </a:moveTo>
                  <a:cubicBezTo>
                    <a:pt x="1" y="8"/>
                    <a:pt x="1" y="9"/>
                    <a:pt x="2" y="10"/>
                  </a:cubicBezTo>
                  <a:cubicBezTo>
                    <a:pt x="3" y="10"/>
                    <a:pt x="4" y="10"/>
                    <a:pt x="5" y="9"/>
                  </a:cubicBezTo>
                  <a:cubicBezTo>
                    <a:pt x="7" y="9"/>
                    <a:pt x="9" y="8"/>
                    <a:pt x="9" y="6"/>
                  </a:cubicBezTo>
                  <a:cubicBezTo>
                    <a:pt x="10" y="4"/>
                    <a:pt x="9" y="2"/>
                    <a:pt x="7" y="1"/>
                  </a:cubicBezTo>
                  <a:cubicBezTo>
                    <a:pt x="6" y="1"/>
                    <a:pt x="4" y="0"/>
                    <a:pt x="3" y="1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4"/>
                    <a:pt x="0" y="6"/>
                    <a:pt x="0" y="7"/>
                  </a:cubicBezTo>
                  <a:close/>
                </a:path>
              </a:pathLst>
            </a:custGeom>
            <a:solidFill>
              <a:srgbClr val="E97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65" name="Freeform 1207">
              <a:extLst>
                <a:ext uri="{FF2B5EF4-FFF2-40B4-BE49-F238E27FC236}">
                  <a16:creationId xmlns:a16="http://schemas.microsoft.com/office/drawing/2014/main" xmlns="" id="{EC2EA7E3-0182-BB49-87C9-686D71489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4701" y="10794207"/>
              <a:ext cx="257175" cy="76200"/>
            </a:xfrm>
            <a:custGeom>
              <a:avLst/>
              <a:gdLst>
                <a:gd name="T0" fmla="*/ 26 w 27"/>
                <a:gd name="T1" fmla="*/ 3 h 8"/>
                <a:gd name="T2" fmla="*/ 24 w 27"/>
                <a:gd name="T3" fmla="*/ 5 h 8"/>
                <a:gd name="T4" fmla="*/ 3 w 27"/>
                <a:gd name="T5" fmla="*/ 6 h 8"/>
                <a:gd name="T6" fmla="*/ 0 w 27"/>
                <a:gd name="T7" fmla="*/ 3 h 8"/>
                <a:gd name="T8" fmla="*/ 2 w 27"/>
                <a:gd name="T9" fmla="*/ 2 h 8"/>
                <a:gd name="T10" fmla="*/ 4 w 27"/>
                <a:gd name="T11" fmla="*/ 2 h 8"/>
                <a:gd name="T12" fmla="*/ 17 w 27"/>
                <a:gd name="T13" fmla="*/ 3 h 8"/>
                <a:gd name="T14" fmla="*/ 24 w 27"/>
                <a:gd name="T15" fmla="*/ 1 h 8"/>
                <a:gd name="T16" fmla="*/ 26 w 27"/>
                <a:gd name="T17" fmla="*/ 0 h 8"/>
                <a:gd name="T18" fmla="*/ 26 w 27"/>
                <a:gd name="T1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8">
                  <a:moveTo>
                    <a:pt x="26" y="3"/>
                  </a:moveTo>
                  <a:cubicBezTo>
                    <a:pt x="26" y="4"/>
                    <a:pt x="25" y="4"/>
                    <a:pt x="24" y="5"/>
                  </a:cubicBezTo>
                  <a:cubicBezTo>
                    <a:pt x="17" y="7"/>
                    <a:pt x="10" y="8"/>
                    <a:pt x="3" y="6"/>
                  </a:cubicBezTo>
                  <a:cubicBezTo>
                    <a:pt x="2" y="6"/>
                    <a:pt x="0" y="5"/>
                    <a:pt x="0" y="3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8" y="4"/>
                    <a:pt x="13" y="4"/>
                    <a:pt x="17" y="3"/>
                  </a:cubicBezTo>
                  <a:cubicBezTo>
                    <a:pt x="19" y="2"/>
                    <a:pt x="22" y="2"/>
                    <a:pt x="24" y="1"/>
                  </a:cubicBezTo>
                  <a:cubicBezTo>
                    <a:pt x="24" y="1"/>
                    <a:pt x="25" y="0"/>
                    <a:pt x="26" y="0"/>
                  </a:cubicBezTo>
                  <a:cubicBezTo>
                    <a:pt x="27" y="1"/>
                    <a:pt x="27" y="2"/>
                    <a:pt x="26" y="3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66" name="Freeform 1208">
              <a:extLst>
                <a:ext uri="{FF2B5EF4-FFF2-40B4-BE49-F238E27FC236}">
                  <a16:creationId xmlns:a16="http://schemas.microsoft.com/office/drawing/2014/main" xmlns="" id="{8FB53547-C4F6-3342-BC3F-2E015DBE26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10901" y="10756107"/>
              <a:ext cx="38100" cy="19050"/>
            </a:xfrm>
            <a:custGeom>
              <a:avLst/>
              <a:gdLst>
                <a:gd name="T0" fmla="*/ 1 w 4"/>
                <a:gd name="T1" fmla="*/ 1 h 2"/>
                <a:gd name="T2" fmla="*/ 3 w 4"/>
                <a:gd name="T3" fmla="*/ 0 h 2"/>
                <a:gd name="T4" fmla="*/ 3 w 4"/>
                <a:gd name="T5" fmla="*/ 1 h 2"/>
                <a:gd name="T6" fmla="*/ 2 w 4"/>
                <a:gd name="T7" fmla="*/ 1 h 2"/>
                <a:gd name="T8" fmla="*/ 1 w 4"/>
                <a:gd name="T9" fmla="*/ 2 h 2"/>
                <a:gd name="T10" fmla="*/ 1 w 4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1" y="1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4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0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67" name="Freeform 1209">
              <a:extLst>
                <a:ext uri="{FF2B5EF4-FFF2-40B4-BE49-F238E27FC236}">
                  <a16:creationId xmlns:a16="http://schemas.microsoft.com/office/drawing/2014/main" xmlns="" id="{364A5C2A-3530-8244-830D-356A3619A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0426" y="10765632"/>
              <a:ext cx="28575" cy="19050"/>
            </a:xfrm>
            <a:custGeom>
              <a:avLst/>
              <a:gdLst>
                <a:gd name="T0" fmla="*/ 1 w 3"/>
                <a:gd name="T1" fmla="*/ 1 h 2"/>
                <a:gd name="T2" fmla="*/ 3 w 3"/>
                <a:gd name="T3" fmla="*/ 0 h 2"/>
                <a:gd name="T4" fmla="*/ 3 w 3"/>
                <a:gd name="T5" fmla="*/ 1 h 2"/>
                <a:gd name="T6" fmla="*/ 2 w 3"/>
                <a:gd name="T7" fmla="*/ 2 h 2"/>
                <a:gd name="T8" fmla="*/ 1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2" y="1"/>
                    <a:pt x="2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1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68" name="Freeform 1210">
              <a:extLst>
                <a:ext uri="{FF2B5EF4-FFF2-40B4-BE49-F238E27FC236}">
                  <a16:creationId xmlns:a16="http://schemas.microsoft.com/office/drawing/2014/main" xmlns="" id="{88E440C5-BCFA-444F-935A-5F2783154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39476" y="10775157"/>
              <a:ext cx="19050" cy="19050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69" name="Freeform 1212">
              <a:extLst>
                <a:ext uri="{FF2B5EF4-FFF2-40B4-BE49-F238E27FC236}">
                  <a16:creationId xmlns:a16="http://schemas.microsoft.com/office/drawing/2014/main" xmlns="" id="{7B658A96-B0C8-4F45-86C4-ACF8AD1CF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0801" y="10668794"/>
              <a:ext cx="76200" cy="115888"/>
            </a:xfrm>
            <a:custGeom>
              <a:avLst/>
              <a:gdLst>
                <a:gd name="T0" fmla="*/ 7 w 8"/>
                <a:gd name="T1" fmla="*/ 0 h 12"/>
                <a:gd name="T2" fmla="*/ 8 w 8"/>
                <a:gd name="T3" fmla="*/ 12 h 12"/>
                <a:gd name="T4" fmla="*/ 2 w 8"/>
                <a:gd name="T5" fmla="*/ 12 h 12"/>
                <a:gd name="T6" fmla="*/ 0 w 8"/>
                <a:gd name="T7" fmla="*/ 1 h 12"/>
                <a:gd name="T8" fmla="*/ 7 w 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2">
                  <a:moveTo>
                    <a:pt x="7" y="0"/>
                  </a:moveTo>
                  <a:cubicBezTo>
                    <a:pt x="7" y="4"/>
                    <a:pt x="7" y="8"/>
                    <a:pt x="8" y="12"/>
                  </a:cubicBezTo>
                  <a:cubicBezTo>
                    <a:pt x="6" y="12"/>
                    <a:pt x="3" y="12"/>
                    <a:pt x="2" y="12"/>
                  </a:cubicBezTo>
                  <a:cubicBezTo>
                    <a:pt x="1" y="9"/>
                    <a:pt x="1" y="4"/>
                    <a:pt x="0" y="1"/>
                  </a:cubicBezTo>
                  <a:cubicBezTo>
                    <a:pt x="3" y="1"/>
                    <a:pt x="5" y="0"/>
                    <a:pt x="7" y="0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70" name="Freeform 1213">
              <a:extLst>
                <a:ext uri="{FF2B5EF4-FFF2-40B4-BE49-F238E27FC236}">
                  <a16:creationId xmlns:a16="http://schemas.microsoft.com/office/drawing/2014/main" xmlns="" id="{33614BD8-4CA9-F74D-AAD5-FC33615DF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09164" y="8944769"/>
              <a:ext cx="268288" cy="314325"/>
            </a:xfrm>
            <a:custGeom>
              <a:avLst/>
              <a:gdLst>
                <a:gd name="T0" fmla="*/ 3 w 28"/>
                <a:gd name="T1" fmla="*/ 12 h 33"/>
                <a:gd name="T2" fmla="*/ 7 w 28"/>
                <a:gd name="T3" fmla="*/ 30 h 33"/>
                <a:gd name="T4" fmla="*/ 25 w 28"/>
                <a:gd name="T5" fmla="*/ 27 h 33"/>
                <a:gd name="T6" fmla="*/ 28 w 28"/>
                <a:gd name="T7" fmla="*/ 15 h 33"/>
                <a:gd name="T8" fmla="*/ 3 w 28"/>
                <a:gd name="T9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3">
                  <a:moveTo>
                    <a:pt x="3" y="12"/>
                  </a:moveTo>
                  <a:cubicBezTo>
                    <a:pt x="0" y="18"/>
                    <a:pt x="2" y="26"/>
                    <a:pt x="7" y="30"/>
                  </a:cubicBezTo>
                  <a:cubicBezTo>
                    <a:pt x="13" y="33"/>
                    <a:pt x="21" y="32"/>
                    <a:pt x="25" y="27"/>
                  </a:cubicBezTo>
                  <a:cubicBezTo>
                    <a:pt x="28" y="23"/>
                    <a:pt x="28" y="19"/>
                    <a:pt x="28" y="15"/>
                  </a:cubicBezTo>
                  <a:cubicBezTo>
                    <a:pt x="28" y="0"/>
                    <a:pt x="9" y="1"/>
                    <a:pt x="3" y="12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71" name="Freeform 1214">
              <a:extLst>
                <a:ext uri="{FF2B5EF4-FFF2-40B4-BE49-F238E27FC236}">
                  <a16:creationId xmlns:a16="http://schemas.microsoft.com/office/drawing/2014/main" xmlns="" id="{0A296854-A90F-3940-A109-C51D42E73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96476" y="9068594"/>
              <a:ext cx="66675" cy="114300"/>
            </a:xfrm>
            <a:custGeom>
              <a:avLst/>
              <a:gdLst>
                <a:gd name="T0" fmla="*/ 5 w 7"/>
                <a:gd name="T1" fmla="*/ 2 h 12"/>
                <a:gd name="T2" fmla="*/ 1 w 7"/>
                <a:gd name="T3" fmla="*/ 5 h 12"/>
                <a:gd name="T4" fmla="*/ 2 w 7"/>
                <a:gd name="T5" fmla="*/ 9 h 12"/>
                <a:gd name="T6" fmla="*/ 7 w 7"/>
                <a:gd name="T7" fmla="*/ 9 h 12"/>
                <a:gd name="T8" fmla="*/ 5 w 7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">
                  <a:moveTo>
                    <a:pt x="5" y="2"/>
                  </a:moveTo>
                  <a:cubicBezTo>
                    <a:pt x="3" y="0"/>
                    <a:pt x="0" y="2"/>
                    <a:pt x="1" y="5"/>
                  </a:cubicBezTo>
                  <a:cubicBezTo>
                    <a:pt x="2" y="6"/>
                    <a:pt x="3" y="8"/>
                    <a:pt x="2" y="9"/>
                  </a:cubicBezTo>
                  <a:cubicBezTo>
                    <a:pt x="2" y="12"/>
                    <a:pt x="6" y="12"/>
                    <a:pt x="7" y="9"/>
                  </a:cubicBezTo>
                  <a:cubicBezTo>
                    <a:pt x="7" y="7"/>
                    <a:pt x="6" y="4"/>
                    <a:pt x="5" y="2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72" name="Freeform 1215">
              <a:extLst>
                <a:ext uri="{FF2B5EF4-FFF2-40B4-BE49-F238E27FC236}">
                  <a16:creationId xmlns:a16="http://schemas.microsoft.com/office/drawing/2014/main" xmlns="" id="{C3820E36-483A-1D46-B539-AA10165BE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2701" y="10154444"/>
              <a:ext cx="866775" cy="504825"/>
            </a:xfrm>
            <a:custGeom>
              <a:avLst/>
              <a:gdLst>
                <a:gd name="T0" fmla="*/ 85 w 91"/>
                <a:gd name="T1" fmla="*/ 0 h 53"/>
                <a:gd name="T2" fmla="*/ 90 w 91"/>
                <a:gd name="T3" fmla="*/ 45 h 53"/>
                <a:gd name="T4" fmla="*/ 81 w 91"/>
                <a:gd name="T5" fmla="*/ 47 h 53"/>
                <a:gd name="T6" fmla="*/ 79 w 91"/>
                <a:gd name="T7" fmla="*/ 27 h 53"/>
                <a:gd name="T8" fmla="*/ 13 w 91"/>
                <a:gd name="T9" fmla="*/ 30 h 53"/>
                <a:gd name="T10" fmla="*/ 12 w 91"/>
                <a:gd name="T11" fmla="*/ 52 h 53"/>
                <a:gd name="T12" fmla="*/ 3 w 91"/>
                <a:gd name="T13" fmla="*/ 52 h 53"/>
                <a:gd name="T14" fmla="*/ 2 w 91"/>
                <a:gd name="T15" fmla="*/ 11 h 53"/>
                <a:gd name="T16" fmla="*/ 85 w 91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53">
                  <a:moveTo>
                    <a:pt x="85" y="0"/>
                  </a:moveTo>
                  <a:cubicBezTo>
                    <a:pt x="89" y="15"/>
                    <a:pt x="91" y="30"/>
                    <a:pt x="90" y="45"/>
                  </a:cubicBezTo>
                  <a:cubicBezTo>
                    <a:pt x="87" y="47"/>
                    <a:pt x="84" y="48"/>
                    <a:pt x="81" y="47"/>
                  </a:cubicBezTo>
                  <a:cubicBezTo>
                    <a:pt x="80" y="41"/>
                    <a:pt x="80" y="34"/>
                    <a:pt x="79" y="27"/>
                  </a:cubicBezTo>
                  <a:cubicBezTo>
                    <a:pt x="57" y="32"/>
                    <a:pt x="35" y="33"/>
                    <a:pt x="13" y="30"/>
                  </a:cubicBezTo>
                  <a:cubicBezTo>
                    <a:pt x="12" y="37"/>
                    <a:pt x="12" y="44"/>
                    <a:pt x="12" y="52"/>
                  </a:cubicBezTo>
                  <a:cubicBezTo>
                    <a:pt x="9" y="53"/>
                    <a:pt x="6" y="52"/>
                    <a:pt x="3" y="52"/>
                  </a:cubicBezTo>
                  <a:cubicBezTo>
                    <a:pt x="0" y="38"/>
                    <a:pt x="0" y="25"/>
                    <a:pt x="2" y="11"/>
                  </a:cubicBezTo>
                  <a:cubicBezTo>
                    <a:pt x="29" y="16"/>
                    <a:pt x="60" y="10"/>
                    <a:pt x="85" y="0"/>
                  </a:cubicBezTo>
                  <a:close/>
                </a:path>
              </a:pathLst>
            </a:custGeom>
            <a:solidFill>
              <a:srgbClr val="2F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73" name="Freeform 1216">
              <a:extLst>
                <a:ext uri="{FF2B5EF4-FFF2-40B4-BE49-F238E27FC236}">
                  <a16:creationId xmlns:a16="http://schemas.microsoft.com/office/drawing/2014/main" xmlns="" id="{7483B271-3907-5C45-8A70-C8D61CC28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82276" y="10249694"/>
              <a:ext cx="38100" cy="228600"/>
            </a:xfrm>
            <a:custGeom>
              <a:avLst/>
              <a:gdLst>
                <a:gd name="T0" fmla="*/ 1 w 4"/>
                <a:gd name="T1" fmla="*/ 0 h 24"/>
                <a:gd name="T2" fmla="*/ 0 w 4"/>
                <a:gd name="T3" fmla="*/ 1 h 24"/>
                <a:gd name="T4" fmla="*/ 1 w 4"/>
                <a:gd name="T5" fmla="*/ 22 h 24"/>
                <a:gd name="T6" fmla="*/ 4 w 4"/>
                <a:gd name="T7" fmla="*/ 22 h 24"/>
                <a:gd name="T8" fmla="*/ 1 w 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4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8"/>
                    <a:pt x="1" y="15"/>
                    <a:pt x="1" y="22"/>
                  </a:cubicBezTo>
                  <a:cubicBezTo>
                    <a:pt x="2" y="24"/>
                    <a:pt x="4" y="24"/>
                    <a:pt x="4" y="22"/>
                  </a:cubicBezTo>
                  <a:cubicBezTo>
                    <a:pt x="4" y="15"/>
                    <a:pt x="4" y="7"/>
                    <a:pt x="1" y="0"/>
                  </a:cubicBezTo>
                  <a:close/>
                </a:path>
              </a:pathLst>
            </a:custGeom>
            <a:solidFill>
              <a:srgbClr val="424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74" name="Freeform 1217">
              <a:extLst>
                <a:ext uri="{FF2B5EF4-FFF2-40B4-BE49-F238E27FC236}">
                  <a16:creationId xmlns:a16="http://schemas.microsoft.com/office/drawing/2014/main" xmlns="" id="{8A19DF0E-4AE4-664B-98E0-941D90F1EC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44126" y="9363869"/>
              <a:ext cx="914400" cy="962025"/>
            </a:xfrm>
            <a:custGeom>
              <a:avLst/>
              <a:gdLst>
                <a:gd name="T0" fmla="*/ 96 w 96"/>
                <a:gd name="T1" fmla="*/ 90 h 101"/>
                <a:gd name="T2" fmla="*/ 0 w 96"/>
                <a:gd name="T3" fmla="*/ 98 h 101"/>
                <a:gd name="T4" fmla="*/ 0 w 96"/>
                <a:gd name="T5" fmla="*/ 79 h 101"/>
                <a:gd name="T6" fmla="*/ 0 w 96"/>
                <a:gd name="T7" fmla="*/ 70 h 101"/>
                <a:gd name="T8" fmla="*/ 2 w 96"/>
                <a:gd name="T9" fmla="*/ 45 h 101"/>
                <a:gd name="T10" fmla="*/ 2 w 96"/>
                <a:gd name="T11" fmla="*/ 36 h 101"/>
                <a:gd name="T12" fmla="*/ 6 w 96"/>
                <a:gd name="T13" fmla="*/ 6 h 101"/>
                <a:gd name="T14" fmla="*/ 15 w 96"/>
                <a:gd name="T15" fmla="*/ 6 h 101"/>
                <a:gd name="T16" fmla="*/ 78 w 96"/>
                <a:gd name="T17" fmla="*/ 0 h 101"/>
                <a:gd name="T18" fmla="*/ 81 w 96"/>
                <a:gd name="T19" fmla="*/ 0 h 101"/>
                <a:gd name="T20" fmla="*/ 89 w 96"/>
                <a:gd name="T21" fmla="*/ 27 h 101"/>
                <a:gd name="T22" fmla="*/ 91 w 96"/>
                <a:gd name="T23" fmla="*/ 38 h 101"/>
                <a:gd name="T24" fmla="*/ 95 w 96"/>
                <a:gd name="T25" fmla="*/ 62 h 101"/>
                <a:gd name="T26" fmla="*/ 95 w 96"/>
                <a:gd name="T27" fmla="*/ 73 h 101"/>
                <a:gd name="T28" fmla="*/ 96 w 96"/>
                <a:gd name="T29" fmla="*/ 9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01">
                  <a:moveTo>
                    <a:pt x="96" y="90"/>
                  </a:moveTo>
                  <a:cubicBezTo>
                    <a:pt x="65" y="99"/>
                    <a:pt x="32" y="101"/>
                    <a:pt x="0" y="98"/>
                  </a:cubicBezTo>
                  <a:cubicBezTo>
                    <a:pt x="0" y="92"/>
                    <a:pt x="0" y="86"/>
                    <a:pt x="0" y="79"/>
                  </a:cubicBezTo>
                  <a:cubicBezTo>
                    <a:pt x="0" y="76"/>
                    <a:pt x="0" y="73"/>
                    <a:pt x="0" y="70"/>
                  </a:cubicBezTo>
                  <a:cubicBezTo>
                    <a:pt x="0" y="62"/>
                    <a:pt x="1" y="54"/>
                    <a:pt x="2" y="45"/>
                  </a:cubicBezTo>
                  <a:cubicBezTo>
                    <a:pt x="2" y="42"/>
                    <a:pt x="2" y="39"/>
                    <a:pt x="2" y="36"/>
                  </a:cubicBezTo>
                  <a:cubicBezTo>
                    <a:pt x="3" y="26"/>
                    <a:pt x="4" y="16"/>
                    <a:pt x="6" y="6"/>
                  </a:cubicBezTo>
                  <a:cubicBezTo>
                    <a:pt x="9" y="6"/>
                    <a:pt x="12" y="6"/>
                    <a:pt x="15" y="6"/>
                  </a:cubicBezTo>
                  <a:cubicBezTo>
                    <a:pt x="35" y="5"/>
                    <a:pt x="58" y="3"/>
                    <a:pt x="78" y="0"/>
                  </a:cubicBezTo>
                  <a:cubicBezTo>
                    <a:pt x="79" y="0"/>
                    <a:pt x="80" y="0"/>
                    <a:pt x="81" y="0"/>
                  </a:cubicBezTo>
                  <a:cubicBezTo>
                    <a:pt x="85" y="9"/>
                    <a:pt x="87" y="18"/>
                    <a:pt x="89" y="27"/>
                  </a:cubicBezTo>
                  <a:cubicBezTo>
                    <a:pt x="90" y="31"/>
                    <a:pt x="91" y="34"/>
                    <a:pt x="91" y="38"/>
                  </a:cubicBezTo>
                  <a:cubicBezTo>
                    <a:pt x="93" y="46"/>
                    <a:pt x="94" y="54"/>
                    <a:pt x="95" y="62"/>
                  </a:cubicBezTo>
                  <a:cubicBezTo>
                    <a:pt x="95" y="66"/>
                    <a:pt x="95" y="69"/>
                    <a:pt x="95" y="73"/>
                  </a:cubicBezTo>
                  <a:cubicBezTo>
                    <a:pt x="96" y="79"/>
                    <a:pt x="96" y="84"/>
                    <a:pt x="96" y="90"/>
                  </a:cubicBezTo>
                  <a:close/>
                </a:path>
              </a:pathLst>
            </a:custGeom>
            <a:solidFill>
              <a:srgbClr val="61B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75" name="Freeform 1218">
              <a:extLst>
                <a:ext uri="{FF2B5EF4-FFF2-40B4-BE49-F238E27FC236}">
                  <a16:creationId xmlns:a16="http://schemas.microsoft.com/office/drawing/2014/main" xmlns="" id="{C8A0F7FE-C13A-EF4D-B49F-066082F52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77476" y="9363869"/>
              <a:ext cx="619125" cy="361950"/>
            </a:xfrm>
            <a:custGeom>
              <a:avLst/>
              <a:gdLst>
                <a:gd name="T0" fmla="*/ 54 w 65"/>
                <a:gd name="T1" fmla="*/ 26 h 38"/>
                <a:gd name="T2" fmla="*/ 19 w 65"/>
                <a:gd name="T3" fmla="*/ 34 h 38"/>
                <a:gd name="T4" fmla="*/ 1 w 65"/>
                <a:gd name="T5" fmla="*/ 6 h 38"/>
                <a:gd name="T6" fmla="*/ 64 w 65"/>
                <a:gd name="T7" fmla="*/ 0 h 38"/>
                <a:gd name="T8" fmla="*/ 54 w 65"/>
                <a:gd name="T9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38">
                  <a:moveTo>
                    <a:pt x="54" y="26"/>
                  </a:moveTo>
                  <a:cubicBezTo>
                    <a:pt x="46" y="35"/>
                    <a:pt x="31" y="38"/>
                    <a:pt x="19" y="34"/>
                  </a:cubicBezTo>
                  <a:cubicBezTo>
                    <a:pt x="8" y="29"/>
                    <a:pt x="0" y="17"/>
                    <a:pt x="1" y="6"/>
                  </a:cubicBezTo>
                  <a:cubicBezTo>
                    <a:pt x="21" y="5"/>
                    <a:pt x="44" y="3"/>
                    <a:pt x="64" y="0"/>
                  </a:cubicBezTo>
                  <a:cubicBezTo>
                    <a:pt x="65" y="10"/>
                    <a:pt x="61" y="19"/>
                    <a:pt x="54" y="26"/>
                  </a:cubicBezTo>
                  <a:close/>
                </a:path>
              </a:pathLst>
            </a:custGeom>
            <a:solidFill>
              <a:srgbClr val="4988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76" name="Freeform 1219">
              <a:extLst>
                <a:ext uri="{FF2B5EF4-FFF2-40B4-BE49-F238E27FC236}">
                  <a16:creationId xmlns:a16="http://schemas.microsoft.com/office/drawing/2014/main" xmlns="" id="{EDB7C01D-4CB8-1D41-9176-22471694D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63176" y="9621044"/>
              <a:ext cx="847725" cy="190500"/>
            </a:xfrm>
            <a:custGeom>
              <a:avLst/>
              <a:gdLst>
                <a:gd name="T0" fmla="*/ 89 w 89"/>
                <a:gd name="T1" fmla="*/ 11 h 20"/>
                <a:gd name="T2" fmla="*/ 80 w 89"/>
                <a:gd name="T3" fmla="*/ 13 h 20"/>
                <a:gd name="T4" fmla="*/ 50 w 89"/>
                <a:gd name="T5" fmla="*/ 19 h 20"/>
                <a:gd name="T6" fmla="*/ 19 w 89"/>
                <a:gd name="T7" fmla="*/ 20 h 20"/>
                <a:gd name="T8" fmla="*/ 0 w 89"/>
                <a:gd name="T9" fmla="*/ 18 h 20"/>
                <a:gd name="T10" fmla="*/ 0 w 89"/>
                <a:gd name="T11" fmla="*/ 9 h 20"/>
                <a:gd name="T12" fmla="*/ 21 w 89"/>
                <a:gd name="T13" fmla="*/ 10 h 20"/>
                <a:gd name="T14" fmla="*/ 49 w 89"/>
                <a:gd name="T15" fmla="*/ 8 h 20"/>
                <a:gd name="T16" fmla="*/ 78 w 89"/>
                <a:gd name="T17" fmla="*/ 3 h 20"/>
                <a:gd name="T18" fmla="*/ 87 w 89"/>
                <a:gd name="T19" fmla="*/ 0 h 20"/>
                <a:gd name="T20" fmla="*/ 89 w 89"/>
                <a:gd name="T21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20">
                  <a:moveTo>
                    <a:pt x="89" y="11"/>
                  </a:moveTo>
                  <a:cubicBezTo>
                    <a:pt x="86" y="12"/>
                    <a:pt x="83" y="12"/>
                    <a:pt x="80" y="13"/>
                  </a:cubicBezTo>
                  <a:cubicBezTo>
                    <a:pt x="70" y="16"/>
                    <a:pt x="60" y="17"/>
                    <a:pt x="50" y="19"/>
                  </a:cubicBezTo>
                  <a:cubicBezTo>
                    <a:pt x="40" y="20"/>
                    <a:pt x="29" y="20"/>
                    <a:pt x="19" y="20"/>
                  </a:cubicBezTo>
                  <a:cubicBezTo>
                    <a:pt x="13" y="20"/>
                    <a:pt x="6" y="20"/>
                    <a:pt x="0" y="18"/>
                  </a:cubicBezTo>
                  <a:cubicBezTo>
                    <a:pt x="0" y="15"/>
                    <a:pt x="0" y="12"/>
                    <a:pt x="0" y="9"/>
                  </a:cubicBezTo>
                  <a:cubicBezTo>
                    <a:pt x="7" y="9"/>
                    <a:pt x="14" y="10"/>
                    <a:pt x="21" y="10"/>
                  </a:cubicBezTo>
                  <a:cubicBezTo>
                    <a:pt x="30" y="10"/>
                    <a:pt x="40" y="9"/>
                    <a:pt x="49" y="8"/>
                  </a:cubicBezTo>
                  <a:cubicBezTo>
                    <a:pt x="59" y="7"/>
                    <a:pt x="69" y="5"/>
                    <a:pt x="78" y="3"/>
                  </a:cubicBezTo>
                  <a:cubicBezTo>
                    <a:pt x="81" y="2"/>
                    <a:pt x="84" y="1"/>
                    <a:pt x="87" y="0"/>
                  </a:cubicBezTo>
                  <a:cubicBezTo>
                    <a:pt x="88" y="4"/>
                    <a:pt x="89" y="7"/>
                    <a:pt x="89" y="11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77" name="Freeform 1220">
              <a:extLst>
                <a:ext uri="{FF2B5EF4-FFF2-40B4-BE49-F238E27FC236}">
                  <a16:creationId xmlns:a16="http://schemas.microsoft.com/office/drawing/2014/main" xmlns="" id="{7F5DE2BE-D178-334F-8BC5-95A9B15F2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96501" y="9373394"/>
              <a:ext cx="161925" cy="590550"/>
            </a:xfrm>
            <a:custGeom>
              <a:avLst/>
              <a:gdLst>
                <a:gd name="T0" fmla="*/ 7 w 17"/>
                <a:gd name="T1" fmla="*/ 4 h 62"/>
                <a:gd name="T2" fmla="*/ 1 w 17"/>
                <a:gd name="T3" fmla="*/ 34 h 62"/>
                <a:gd name="T4" fmla="*/ 0 w 17"/>
                <a:gd name="T5" fmla="*/ 50 h 62"/>
                <a:gd name="T6" fmla="*/ 3 w 17"/>
                <a:gd name="T7" fmla="*/ 61 h 62"/>
                <a:gd name="T8" fmla="*/ 5 w 17"/>
                <a:gd name="T9" fmla="*/ 61 h 62"/>
                <a:gd name="T10" fmla="*/ 8 w 17"/>
                <a:gd name="T11" fmla="*/ 50 h 62"/>
                <a:gd name="T12" fmla="*/ 10 w 17"/>
                <a:gd name="T13" fmla="*/ 35 h 62"/>
                <a:gd name="T14" fmla="*/ 16 w 17"/>
                <a:gd name="T15" fmla="*/ 6 h 62"/>
                <a:gd name="T16" fmla="*/ 7 w 17"/>
                <a:gd name="T17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62">
                  <a:moveTo>
                    <a:pt x="7" y="4"/>
                  </a:moveTo>
                  <a:cubicBezTo>
                    <a:pt x="3" y="13"/>
                    <a:pt x="2" y="24"/>
                    <a:pt x="1" y="34"/>
                  </a:cubicBezTo>
                  <a:cubicBezTo>
                    <a:pt x="0" y="39"/>
                    <a:pt x="0" y="44"/>
                    <a:pt x="0" y="50"/>
                  </a:cubicBezTo>
                  <a:cubicBezTo>
                    <a:pt x="0" y="54"/>
                    <a:pt x="0" y="58"/>
                    <a:pt x="3" y="61"/>
                  </a:cubicBezTo>
                  <a:cubicBezTo>
                    <a:pt x="4" y="62"/>
                    <a:pt x="5" y="62"/>
                    <a:pt x="5" y="61"/>
                  </a:cubicBezTo>
                  <a:cubicBezTo>
                    <a:pt x="8" y="58"/>
                    <a:pt x="8" y="54"/>
                    <a:pt x="8" y="50"/>
                  </a:cubicBezTo>
                  <a:cubicBezTo>
                    <a:pt x="9" y="45"/>
                    <a:pt x="9" y="40"/>
                    <a:pt x="10" y="35"/>
                  </a:cubicBezTo>
                  <a:cubicBezTo>
                    <a:pt x="11" y="25"/>
                    <a:pt x="15" y="16"/>
                    <a:pt x="16" y="6"/>
                  </a:cubicBezTo>
                  <a:cubicBezTo>
                    <a:pt x="17" y="2"/>
                    <a:pt x="9" y="0"/>
                    <a:pt x="7" y="4"/>
                  </a:cubicBezTo>
                  <a:close/>
                </a:path>
              </a:pathLst>
            </a:custGeom>
            <a:solidFill>
              <a:srgbClr val="AD4A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78" name="Freeform 1221">
              <a:extLst>
                <a:ext uri="{FF2B5EF4-FFF2-40B4-BE49-F238E27FC236}">
                  <a16:creationId xmlns:a16="http://schemas.microsoft.com/office/drawing/2014/main" xmlns="" id="{C2477384-3330-264F-B074-F5EAD79EB0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8501" y="9354344"/>
              <a:ext cx="200025" cy="590550"/>
            </a:xfrm>
            <a:custGeom>
              <a:avLst/>
              <a:gdLst>
                <a:gd name="T0" fmla="*/ 20 w 21"/>
                <a:gd name="T1" fmla="*/ 45 h 62"/>
                <a:gd name="T2" fmla="*/ 18 w 21"/>
                <a:gd name="T3" fmla="*/ 28 h 62"/>
                <a:gd name="T4" fmla="*/ 6 w 21"/>
                <a:gd name="T5" fmla="*/ 3 h 62"/>
                <a:gd name="T6" fmla="*/ 2 w 21"/>
                <a:gd name="T7" fmla="*/ 8 h 62"/>
                <a:gd name="T8" fmla="*/ 8 w 21"/>
                <a:gd name="T9" fmla="*/ 20 h 62"/>
                <a:gd name="T10" fmla="*/ 11 w 21"/>
                <a:gd name="T11" fmla="*/ 33 h 62"/>
                <a:gd name="T12" fmla="*/ 12 w 21"/>
                <a:gd name="T13" fmla="*/ 47 h 62"/>
                <a:gd name="T14" fmla="*/ 14 w 21"/>
                <a:gd name="T15" fmla="*/ 60 h 62"/>
                <a:gd name="T16" fmla="*/ 19 w 21"/>
                <a:gd name="T17" fmla="*/ 60 h 62"/>
                <a:gd name="T18" fmla="*/ 20 w 21"/>
                <a:gd name="T19" fmla="*/ 4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62">
                  <a:moveTo>
                    <a:pt x="20" y="45"/>
                  </a:moveTo>
                  <a:cubicBezTo>
                    <a:pt x="20" y="40"/>
                    <a:pt x="19" y="34"/>
                    <a:pt x="18" y="28"/>
                  </a:cubicBezTo>
                  <a:cubicBezTo>
                    <a:pt x="17" y="19"/>
                    <a:pt x="14" y="9"/>
                    <a:pt x="6" y="3"/>
                  </a:cubicBezTo>
                  <a:cubicBezTo>
                    <a:pt x="3" y="0"/>
                    <a:pt x="0" y="5"/>
                    <a:pt x="2" y="8"/>
                  </a:cubicBezTo>
                  <a:cubicBezTo>
                    <a:pt x="4" y="12"/>
                    <a:pt x="7" y="16"/>
                    <a:pt x="8" y="20"/>
                  </a:cubicBezTo>
                  <a:cubicBezTo>
                    <a:pt x="9" y="25"/>
                    <a:pt x="10" y="29"/>
                    <a:pt x="11" y="33"/>
                  </a:cubicBezTo>
                  <a:cubicBezTo>
                    <a:pt x="11" y="38"/>
                    <a:pt x="12" y="43"/>
                    <a:pt x="12" y="47"/>
                  </a:cubicBezTo>
                  <a:cubicBezTo>
                    <a:pt x="12" y="52"/>
                    <a:pt x="12" y="57"/>
                    <a:pt x="14" y="60"/>
                  </a:cubicBezTo>
                  <a:cubicBezTo>
                    <a:pt x="15" y="62"/>
                    <a:pt x="18" y="62"/>
                    <a:pt x="19" y="60"/>
                  </a:cubicBezTo>
                  <a:cubicBezTo>
                    <a:pt x="21" y="56"/>
                    <a:pt x="20" y="50"/>
                    <a:pt x="20" y="45"/>
                  </a:cubicBezTo>
                  <a:close/>
                </a:path>
              </a:pathLst>
            </a:custGeom>
            <a:solidFill>
              <a:srgbClr val="AD4A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79" name="Freeform 1222">
              <a:extLst>
                <a:ext uri="{FF2B5EF4-FFF2-40B4-BE49-F238E27FC236}">
                  <a16:creationId xmlns:a16="http://schemas.microsoft.com/office/drawing/2014/main" xmlns="" id="{7C7F78D1-DCF3-E645-9226-F45FA7CCC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44126" y="9954419"/>
              <a:ext cx="904875" cy="190500"/>
            </a:xfrm>
            <a:custGeom>
              <a:avLst/>
              <a:gdLst>
                <a:gd name="T0" fmla="*/ 95 w 95"/>
                <a:gd name="T1" fmla="*/ 11 h 20"/>
                <a:gd name="T2" fmla="*/ 85 w 95"/>
                <a:gd name="T3" fmla="*/ 14 h 20"/>
                <a:gd name="T4" fmla="*/ 52 w 95"/>
                <a:gd name="T5" fmla="*/ 19 h 20"/>
                <a:gd name="T6" fmla="*/ 17 w 95"/>
                <a:gd name="T7" fmla="*/ 19 h 20"/>
                <a:gd name="T8" fmla="*/ 0 w 95"/>
                <a:gd name="T9" fmla="*/ 17 h 20"/>
                <a:gd name="T10" fmla="*/ 0 w 95"/>
                <a:gd name="T11" fmla="*/ 8 h 20"/>
                <a:gd name="T12" fmla="*/ 3 w 95"/>
                <a:gd name="T13" fmla="*/ 8 h 20"/>
                <a:gd name="T14" fmla="*/ 19 w 95"/>
                <a:gd name="T15" fmla="*/ 10 h 20"/>
                <a:gd name="T16" fmla="*/ 51 w 95"/>
                <a:gd name="T17" fmla="*/ 9 h 20"/>
                <a:gd name="T18" fmla="*/ 84 w 95"/>
                <a:gd name="T19" fmla="*/ 3 h 20"/>
                <a:gd name="T20" fmla="*/ 95 w 95"/>
                <a:gd name="T21" fmla="*/ 0 h 20"/>
                <a:gd name="T22" fmla="*/ 95 w 95"/>
                <a:gd name="T23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20">
                  <a:moveTo>
                    <a:pt x="95" y="11"/>
                  </a:moveTo>
                  <a:cubicBezTo>
                    <a:pt x="92" y="12"/>
                    <a:pt x="89" y="13"/>
                    <a:pt x="85" y="14"/>
                  </a:cubicBezTo>
                  <a:cubicBezTo>
                    <a:pt x="74" y="16"/>
                    <a:pt x="63" y="18"/>
                    <a:pt x="52" y="19"/>
                  </a:cubicBezTo>
                  <a:cubicBezTo>
                    <a:pt x="40" y="20"/>
                    <a:pt x="29" y="20"/>
                    <a:pt x="17" y="19"/>
                  </a:cubicBezTo>
                  <a:cubicBezTo>
                    <a:pt x="12" y="19"/>
                    <a:pt x="6" y="19"/>
                    <a:pt x="0" y="17"/>
                  </a:cubicBezTo>
                  <a:cubicBezTo>
                    <a:pt x="0" y="14"/>
                    <a:pt x="0" y="11"/>
                    <a:pt x="0" y="8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8" y="9"/>
                    <a:pt x="13" y="9"/>
                    <a:pt x="19" y="10"/>
                  </a:cubicBezTo>
                  <a:cubicBezTo>
                    <a:pt x="30" y="10"/>
                    <a:pt x="40" y="10"/>
                    <a:pt x="51" y="9"/>
                  </a:cubicBezTo>
                  <a:cubicBezTo>
                    <a:pt x="62" y="8"/>
                    <a:pt x="73" y="6"/>
                    <a:pt x="84" y="3"/>
                  </a:cubicBezTo>
                  <a:cubicBezTo>
                    <a:pt x="88" y="2"/>
                    <a:pt x="91" y="1"/>
                    <a:pt x="95" y="0"/>
                  </a:cubicBezTo>
                  <a:cubicBezTo>
                    <a:pt x="95" y="4"/>
                    <a:pt x="95" y="7"/>
                    <a:pt x="95" y="11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80" name="Freeform 1223">
              <a:extLst>
                <a:ext uri="{FF2B5EF4-FFF2-40B4-BE49-F238E27FC236}">
                  <a16:creationId xmlns:a16="http://schemas.microsoft.com/office/drawing/2014/main" xmlns="" id="{3FF28A2F-B3BB-C244-A007-206653D07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3676" y="9459119"/>
              <a:ext cx="466725" cy="209550"/>
            </a:xfrm>
            <a:custGeom>
              <a:avLst/>
              <a:gdLst>
                <a:gd name="T0" fmla="*/ 49 w 49"/>
                <a:gd name="T1" fmla="*/ 0 h 22"/>
                <a:gd name="T2" fmla="*/ 27 w 49"/>
                <a:gd name="T3" fmla="*/ 20 h 22"/>
                <a:gd name="T4" fmla="*/ 0 w 49"/>
                <a:gd name="T5" fmla="*/ 7 h 22"/>
                <a:gd name="T6" fmla="*/ 49 w 49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2">
                  <a:moveTo>
                    <a:pt x="49" y="0"/>
                  </a:moveTo>
                  <a:cubicBezTo>
                    <a:pt x="47" y="11"/>
                    <a:pt x="38" y="19"/>
                    <a:pt x="27" y="20"/>
                  </a:cubicBezTo>
                  <a:cubicBezTo>
                    <a:pt x="17" y="22"/>
                    <a:pt x="6" y="16"/>
                    <a:pt x="0" y="7"/>
                  </a:cubicBezTo>
                  <a:cubicBezTo>
                    <a:pt x="16" y="5"/>
                    <a:pt x="33" y="1"/>
                    <a:pt x="49" y="0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81" name="Freeform 1224">
              <a:extLst>
                <a:ext uri="{FF2B5EF4-FFF2-40B4-BE49-F238E27FC236}">
                  <a16:creationId xmlns:a16="http://schemas.microsoft.com/office/drawing/2014/main" xmlns="" id="{C42B65E1-308E-044B-9D35-DE68E3686F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3626" y="8449469"/>
              <a:ext cx="1200150" cy="1181100"/>
            </a:xfrm>
            <a:custGeom>
              <a:avLst/>
              <a:gdLst>
                <a:gd name="T0" fmla="*/ 122 w 126"/>
                <a:gd name="T1" fmla="*/ 35 h 124"/>
                <a:gd name="T2" fmla="*/ 121 w 126"/>
                <a:gd name="T3" fmla="*/ 74 h 124"/>
                <a:gd name="T4" fmla="*/ 96 w 126"/>
                <a:gd name="T5" fmla="*/ 112 h 124"/>
                <a:gd name="T6" fmla="*/ 45 w 126"/>
                <a:gd name="T7" fmla="*/ 118 h 124"/>
                <a:gd name="T8" fmla="*/ 6 w 126"/>
                <a:gd name="T9" fmla="*/ 76 h 124"/>
                <a:gd name="T10" fmla="*/ 7 w 126"/>
                <a:gd name="T11" fmla="*/ 34 h 124"/>
                <a:gd name="T12" fmla="*/ 97 w 126"/>
                <a:gd name="T13" fmla="*/ 11 h 124"/>
                <a:gd name="T14" fmla="*/ 122 w 126"/>
                <a:gd name="T15" fmla="*/ 3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4">
                  <a:moveTo>
                    <a:pt x="122" y="35"/>
                  </a:moveTo>
                  <a:cubicBezTo>
                    <a:pt x="126" y="47"/>
                    <a:pt x="124" y="60"/>
                    <a:pt x="121" y="74"/>
                  </a:cubicBezTo>
                  <a:cubicBezTo>
                    <a:pt x="118" y="90"/>
                    <a:pt x="112" y="103"/>
                    <a:pt x="96" y="112"/>
                  </a:cubicBezTo>
                  <a:cubicBezTo>
                    <a:pt x="81" y="120"/>
                    <a:pt x="62" y="124"/>
                    <a:pt x="45" y="118"/>
                  </a:cubicBezTo>
                  <a:cubicBezTo>
                    <a:pt x="26" y="111"/>
                    <a:pt x="12" y="94"/>
                    <a:pt x="6" y="76"/>
                  </a:cubicBezTo>
                  <a:cubicBezTo>
                    <a:pt x="0" y="62"/>
                    <a:pt x="0" y="47"/>
                    <a:pt x="7" y="34"/>
                  </a:cubicBezTo>
                  <a:cubicBezTo>
                    <a:pt x="22" y="6"/>
                    <a:pt x="69" y="0"/>
                    <a:pt x="97" y="11"/>
                  </a:cubicBezTo>
                  <a:cubicBezTo>
                    <a:pt x="112" y="17"/>
                    <a:pt x="119" y="25"/>
                    <a:pt x="122" y="35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82" name="Freeform 1225">
              <a:extLst>
                <a:ext uri="{FF2B5EF4-FFF2-40B4-BE49-F238E27FC236}">
                  <a16:creationId xmlns:a16="http://schemas.microsoft.com/office/drawing/2014/main" xmlns="" id="{8799E841-8680-1B40-8D6C-30D38ECF6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15526" y="8859044"/>
              <a:ext cx="190500" cy="400050"/>
            </a:xfrm>
            <a:custGeom>
              <a:avLst/>
              <a:gdLst>
                <a:gd name="T0" fmla="*/ 7 w 20"/>
                <a:gd name="T1" fmla="*/ 25 h 42"/>
                <a:gd name="T2" fmla="*/ 18 w 20"/>
                <a:gd name="T3" fmla="*/ 14 h 42"/>
                <a:gd name="T4" fmla="*/ 12 w 20"/>
                <a:gd name="T5" fmla="*/ 6 h 42"/>
                <a:gd name="T6" fmla="*/ 7 w 20"/>
                <a:gd name="T7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42">
                  <a:moveTo>
                    <a:pt x="7" y="25"/>
                  </a:moveTo>
                  <a:cubicBezTo>
                    <a:pt x="15" y="42"/>
                    <a:pt x="20" y="24"/>
                    <a:pt x="18" y="14"/>
                  </a:cubicBezTo>
                  <a:cubicBezTo>
                    <a:pt x="17" y="10"/>
                    <a:pt x="15" y="7"/>
                    <a:pt x="12" y="6"/>
                  </a:cubicBezTo>
                  <a:cubicBezTo>
                    <a:pt x="0" y="0"/>
                    <a:pt x="4" y="20"/>
                    <a:pt x="7" y="25"/>
                  </a:cubicBezTo>
                  <a:close/>
                </a:path>
              </a:pathLst>
            </a:custGeom>
            <a:solidFill>
              <a:srgbClr val="45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83" name="Freeform 1226">
              <a:extLst>
                <a:ext uri="{FF2B5EF4-FFF2-40B4-BE49-F238E27FC236}">
                  <a16:creationId xmlns:a16="http://schemas.microsoft.com/office/drawing/2014/main" xmlns="" id="{B3C764FF-C109-394A-AE06-46BF5A930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0426" y="8935244"/>
              <a:ext cx="295275" cy="314325"/>
            </a:xfrm>
            <a:custGeom>
              <a:avLst/>
              <a:gdLst>
                <a:gd name="T0" fmla="*/ 28 w 31"/>
                <a:gd name="T1" fmla="*/ 21 h 33"/>
                <a:gd name="T2" fmla="*/ 23 w 31"/>
                <a:gd name="T3" fmla="*/ 3 h 33"/>
                <a:gd name="T4" fmla="*/ 3 w 31"/>
                <a:gd name="T5" fmla="*/ 7 h 33"/>
                <a:gd name="T6" fmla="*/ 0 w 31"/>
                <a:gd name="T7" fmla="*/ 19 h 33"/>
                <a:gd name="T8" fmla="*/ 28 w 31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3">
                  <a:moveTo>
                    <a:pt x="28" y="21"/>
                  </a:moveTo>
                  <a:cubicBezTo>
                    <a:pt x="31" y="15"/>
                    <a:pt x="29" y="7"/>
                    <a:pt x="23" y="3"/>
                  </a:cubicBezTo>
                  <a:cubicBezTo>
                    <a:pt x="17" y="0"/>
                    <a:pt x="8" y="1"/>
                    <a:pt x="3" y="7"/>
                  </a:cubicBezTo>
                  <a:cubicBezTo>
                    <a:pt x="1" y="10"/>
                    <a:pt x="0" y="14"/>
                    <a:pt x="0" y="19"/>
                  </a:cubicBezTo>
                  <a:cubicBezTo>
                    <a:pt x="1" y="33"/>
                    <a:pt x="21" y="32"/>
                    <a:pt x="28" y="2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84" name="Freeform 1227">
              <a:extLst>
                <a:ext uri="{FF2B5EF4-FFF2-40B4-BE49-F238E27FC236}">
                  <a16:creationId xmlns:a16="http://schemas.microsoft.com/office/drawing/2014/main" xmlns="" id="{8EEEAE93-B152-8E44-96B7-822684325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42489" y="8230394"/>
              <a:ext cx="1439863" cy="866775"/>
            </a:xfrm>
            <a:custGeom>
              <a:avLst/>
              <a:gdLst>
                <a:gd name="T0" fmla="*/ 148 w 151"/>
                <a:gd name="T1" fmla="*/ 40 h 91"/>
                <a:gd name="T2" fmla="*/ 142 w 151"/>
                <a:gd name="T3" fmla="*/ 91 h 91"/>
                <a:gd name="T4" fmla="*/ 133 w 151"/>
                <a:gd name="T5" fmla="*/ 53 h 91"/>
                <a:gd name="T6" fmla="*/ 83 w 151"/>
                <a:gd name="T7" fmla="*/ 72 h 91"/>
                <a:gd name="T8" fmla="*/ 33 w 151"/>
                <a:gd name="T9" fmla="*/ 79 h 91"/>
                <a:gd name="T10" fmla="*/ 9 w 151"/>
                <a:gd name="T11" fmla="*/ 74 h 91"/>
                <a:gd name="T12" fmla="*/ 11 w 151"/>
                <a:gd name="T13" fmla="*/ 66 h 91"/>
                <a:gd name="T14" fmla="*/ 17 w 151"/>
                <a:gd name="T15" fmla="*/ 61 h 91"/>
                <a:gd name="T16" fmla="*/ 2 w 151"/>
                <a:gd name="T17" fmla="*/ 58 h 91"/>
                <a:gd name="T18" fmla="*/ 5 w 151"/>
                <a:gd name="T19" fmla="*/ 45 h 91"/>
                <a:gd name="T20" fmla="*/ 58 w 151"/>
                <a:gd name="T21" fmla="*/ 10 h 91"/>
                <a:gd name="T22" fmla="*/ 96 w 151"/>
                <a:gd name="T23" fmla="*/ 1 h 91"/>
                <a:gd name="T24" fmla="*/ 113 w 151"/>
                <a:gd name="T25" fmla="*/ 2 h 91"/>
                <a:gd name="T26" fmla="*/ 125 w 151"/>
                <a:gd name="T27" fmla="*/ 14 h 91"/>
                <a:gd name="T28" fmla="*/ 132 w 151"/>
                <a:gd name="T29" fmla="*/ 12 h 91"/>
                <a:gd name="T30" fmla="*/ 139 w 151"/>
                <a:gd name="T31" fmla="*/ 17 h 91"/>
                <a:gd name="T32" fmla="*/ 148 w 151"/>
                <a:gd name="T33" fmla="*/ 4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1" h="91">
                  <a:moveTo>
                    <a:pt x="148" y="40"/>
                  </a:moveTo>
                  <a:cubicBezTo>
                    <a:pt x="151" y="57"/>
                    <a:pt x="149" y="75"/>
                    <a:pt x="142" y="91"/>
                  </a:cubicBezTo>
                  <a:cubicBezTo>
                    <a:pt x="139" y="79"/>
                    <a:pt x="136" y="66"/>
                    <a:pt x="133" y="53"/>
                  </a:cubicBezTo>
                  <a:cubicBezTo>
                    <a:pt x="117" y="61"/>
                    <a:pt x="101" y="68"/>
                    <a:pt x="83" y="72"/>
                  </a:cubicBezTo>
                  <a:cubicBezTo>
                    <a:pt x="67" y="76"/>
                    <a:pt x="49" y="80"/>
                    <a:pt x="33" y="79"/>
                  </a:cubicBezTo>
                  <a:cubicBezTo>
                    <a:pt x="27" y="79"/>
                    <a:pt x="11" y="80"/>
                    <a:pt x="9" y="74"/>
                  </a:cubicBezTo>
                  <a:cubicBezTo>
                    <a:pt x="8" y="71"/>
                    <a:pt x="9" y="68"/>
                    <a:pt x="11" y="66"/>
                  </a:cubicBezTo>
                  <a:cubicBezTo>
                    <a:pt x="12" y="64"/>
                    <a:pt x="15" y="62"/>
                    <a:pt x="17" y="61"/>
                  </a:cubicBezTo>
                  <a:cubicBezTo>
                    <a:pt x="12" y="62"/>
                    <a:pt x="4" y="63"/>
                    <a:pt x="2" y="58"/>
                  </a:cubicBezTo>
                  <a:cubicBezTo>
                    <a:pt x="0" y="54"/>
                    <a:pt x="2" y="49"/>
                    <a:pt x="5" y="45"/>
                  </a:cubicBezTo>
                  <a:cubicBezTo>
                    <a:pt x="19" y="29"/>
                    <a:pt x="38" y="18"/>
                    <a:pt x="58" y="10"/>
                  </a:cubicBezTo>
                  <a:cubicBezTo>
                    <a:pt x="72" y="5"/>
                    <a:pt x="82" y="2"/>
                    <a:pt x="96" y="1"/>
                  </a:cubicBezTo>
                  <a:cubicBezTo>
                    <a:pt x="102" y="0"/>
                    <a:pt x="108" y="0"/>
                    <a:pt x="113" y="2"/>
                  </a:cubicBezTo>
                  <a:cubicBezTo>
                    <a:pt x="119" y="4"/>
                    <a:pt x="124" y="9"/>
                    <a:pt x="125" y="14"/>
                  </a:cubicBezTo>
                  <a:cubicBezTo>
                    <a:pt x="126" y="12"/>
                    <a:pt x="130" y="11"/>
                    <a:pt x="132" y="12"/>
                  </a:cubicBezTo>
                  <a:cubicBezTo>
                    <a:pt x="135" y="12"/>
                    <a:pt x="137" y="15"/>
                    <a:pt x="139" y="17"/>
                  </a:cubicBezTo>
                  <a:cubicBezTo>
                    <a:pt x="144" y="24"/>
                    <a:pt x="146" y="32"/>
                    <a:pt x="148" y="40"/>
                  </a:cubicBezTo>
                  <a:close/>
                </a:path>
              </a:pathLst>
            </a:custGeom>
            <a:solidFill>
              <a:srgbClr val="43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85" name="Freeform 1228">
              <a:extLst>
                <a:ext uri="{FF2B5EF4-FFF2-40B4-BE49-F238E27FC236}">
                  <a16:creationId xmlns:a16="http://schemas.microsoft.com/office/drawing/2014/main" xmlns="" id="{6A5F4BD0-4D59-A14A-8461-C52BD008C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44151" y="9097169"/>
              <a:ext cx="66675" cy="95250"/>
            </a:xfrm>
            <a:custGeom>
              <a:avLst/>
              <a:gdLst>
                <a:gd name="T0" fmla="*/ 7 w 7"/>
                <a:gd name="T1" fmla="*/ 5 h 10"/>
                <a:gd name="T2" fmla="*/ 6 w 7"/>
                <a:gd name="T3" fmla="*/ 2 h 10"/>
                <a:gd name="T4" fmla="*/ 3 w 7"/>
                <a:gd name="T5" fmla="*/ 0 h 10"/>
                <a:gd name="T6" fmla="*/ 1 w 7"/>
                <a:gd name="T7" fmla="*/ 0 h 10"/>
                <a:gd name="T8" fmla="*/ 0 w 7"/>
                <a:gd name="T9" fmla="*/ 4 h 10"/>
                <a:gd name="T10" fmla="*/ 0 w 7"/>
                <a:gd name="T11" fmla="*/ 5 h 10"/>
                <a:gd name="T12" fmla="*/ 0 w 7"/>
                <a:gd name="T13" fmla="*/ 8 h 10"/>
                <a:gd name="T14" fmla="*/ 3 w 7"/>
                <a:gd name="T15" fmla="*/ 10 h 10"/>
                <a:gd name="T16" fmla="*/ 5 w 7"/>
                <a:gd name="T17" fmla="*/ 9 h 10"/>
                <a:gd name="T18" fmla="*/ 5 w 7"/>
                <a:gd name="T19" fmla="*/ 9 h 10"/>
                <a:gd name="T20" fmla="*/ 5 w 7"/>
                <a:gd name="T21" fmla="*/ 9 h 10"/>
                <a:gd name="T22" fmla="*/ 6 w 7"/>
                <a:gd name="T23" fmla="*/ 9 h 10"/>
                <a:gd name="T24" fmla="*/ 7 w 7"/>
                <a:gd name="T2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0">
                  <a:moveTo>
                    <a:pt x="7" y="5"/>
                  </a:moveTo>
                  <a:cubicBezTo>
                    <a:pt x="7" y="4"/>
                    <a:pt x="6" y="3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1" y="9"/>
                    <a:pt x="2" y="10"/>
                    <a:pt x="3" y="10"/>
                  </a:cubicBezTo>
                  <a:cubicBezTo>
                    <a:pt x="4" y="10"/>
                    <a:pt x="4" y="10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7"/>
                    <a:pt x="7" y="5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86" name="Freeform 1229">
              <a:extLst>
                <a:ext uri="{FF2B5EF4-FFF2-40B4-BE49-F238E27FC236}">
                  <a16:creationId xmlns:a16="http://schemas.microsoft.com/office/drawing/2014/main" xmlns="" id="{2B491450-2D94-734D-A2E6-0EC4EDE4C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4676" y="9068594"/>
              <a:ext cx="57150" cy="95250"/>
            </a:xfrm>
            <a:custGeom>
              <a:avLst/>
              <a:gdLst>
                <a:gd name="T0" fmla="*/ 6 w 6"/>
                <a:gd name="T1" fmla="*/ 5 h 10"/>
                <a:gd name="T2" fmla="*/ 6 w 6"/>
                <a:gd name="T3" fmla="*/ 2 h 10"/>
                <a:gd name="T4" fmla="*/ 3 w 6"/>
                <a:gd name="T5" fmla="*/ 0 h 10"/>
                <a:gd name="T6" fmla="*/ 1 w 6"/>
                <a:gd name="T7" fmla="*/ 1 h 10"/>
                <a:gd name="T8" fmla="*/ 0 w 6"/>
                <a:gd name="T9" fmla="*/ 4 h 10"/>
                <a:gd name="T10" fmla="*/ 0 w 6"/>
                <a:gd name="T11" fmla="*/ 5 h 10"/>
                <a:gd name="T12" fmla="*/ 0 w 6"/>
                <a:gd name="T13" fmla="*/ 7 h 10"/>
                <a:gd name="T14" fmla="*/ 3 w 6"/>
                <a:gd name="T15" fmla="*/ 10 h 10"/>
                <a:gd name="T16" fmla="*/ 5 w 6"/>
                <a:gd name="T17" fmla="*/ 9 h 10"/>
                <a:gd name="T18" fmla="*/ 5 w 6"/>
                <a:gd name="T19" fmla="*/ 8 h 10"/>
                <a:gd name="T20" fmla="*/ 5 w 6"/>
                <a:gd name="T21" fmla="*/ 8 h 10"/>
                <a:gd name="T22" fmla="*/ 5 w 6"/>
                <a:gd name="T23" fmla="*/ 8 h 10"/>
                <a:gd name="T24" fmla="*/ 6 w 6"/>
                <a:gd name="T2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10">
                  <a:moveTo>
                    <a:pt x="6" y="5"/>
                  </a:moveTo>
                  <a:cubicBezTo>
                    <a:pt x="6" y="4"/>
                    <a:pt x="6" y="3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9"/>
                    <a:pt x="2" y="10"/>
                    <a:pt x="3" y="10"/>
                  </a:cubicBezTo>
                  <a:cubicBezTo>
                    <a:pt x="4" y="10"/>
                    <a:pt x="4" y="10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6"/>
                    <a:pt x="6" y="5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87" name="Freeform 1230">
              <a:extLst>
                <a:ext uri="{FF2B5EF4-FFF2-40B4-BE49-F238E27FC236}">
                  <a16:creationId xmlns:a16="http://schemas.microsoft.com/office/drawing/2014/main" xmlns="" id="{521F9101-4C1B-FF4C-A68C-69361513D6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5201" y="9011444"/>
              <a:ext cx="76200" cy="142875"/>
            </a:xfrm>
            <a:custGeom>
              <a:avLst/>
              <a:gdLst>
                <a:gd name="T0" fmla="*/ 6 w 8"/>
                <a:gd name="T1" fmla="*/ 10 h 15"/>
                <a:gd name="T2" fmla="*/ 6 w 8"/>
                <a:gd name="T3" fmla="*/ 4 h 15"/>
                <a:gd name="T4" fmla="*/ 2 w 8"/>
                <a:gd name="T5" fmla="*/ 2 h 15"/>
                <a:gd name="T6" fmla="*/ 2 w 8"/>
                <a:gd name="T7" fmla="*/ 13 h 15"/>
                <a:gd name="T8" fmla="*/ 6 w 8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5">
                  <a:moveTo>
                    <a:pt x="6" y="10"/>
                  </a:moveTo>
                  <a:cubicBezTo>
                    <a:pt x="5" y="9"/>
                    <a:pt x="5" y="6"/>
                    <a:pt x="6" y="4"/>
                  </a:cubicBezTo>
                  <a:cubicBezTo>
                    <a:pt x="7" y="2"/>
                    <a:pt x="3" y="0"/>
                    <a:pt x="2" y="2"/>
                  </a:cubicBezTo>
                  <a:cubicBezTo>
                    <a:pt x="0" y="6"/>
                    <a:pt x="0" y="9"/>
                    <a:pt x="2" y="13"/>
                  </a:cubicBezTo>
                  <a:cubicBezTo>
                    <a:pt x="4" y="15"/>
                    <a:pt x="8" y="13"/>
                    <a:pt x="6" y="10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88" name="Freeform 1231">
              <a:extLst>
                <a:ext uri="{FF2B5EF4-FFF2-40B4-BE49-F238E27FC236}">
                  <a16:creationId xmlns:a16="http://schemas.microsoft.com/office/drawing/2014/main" xmlns="" id="{3F0C02DA-6F29-E54F-AE04-F0E2A56E4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9851" y="9278144"/>
              <a:ext cx="200025" cy="95250"/>
            </a:xfrm>
            <a:custGeom>
              <a:avLst/>
              <a:gdLst>
                <a:gd name="T0" fmla="*/ 16 w 21"/>
                <a:gd name="T1" fmla="*/ 1 h 10"/>
                <a:gd name="T2" fmla="*/ 19 w 21"/>
                <a:gd name="T3" fmla="*/ 6 h 10"/>
                <a:gd name="T4" fmla="*/ 12 w 21"/>
                <a:gd name="T5" fmla="*/ 8 h 10"/>
                <a:gd name="T6" fmla="*/ 1 w 21"/>
                <a:gd name="T7" fmla="*/ 5 h 10"/>
                <a:gd name="T8" fmla="*/ 14 w 21"/>
                <a:gd name="T9" fmla="*/ 0 h 10"/>
                <a:gd name="T10" fmla="*/ 16 w 21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0">
                  <a:moveTo>
                    <a:pt x="16" y="1"/>
                  </a:moveTo>
                  <a:cubicBezTo>
                    <a:pt x="18" y="1"/>
                    <a:pt x="21" y="3"/>
                    <a:pt x="19" y="6"/>
                  </a:cubicBezTo>
                  <a:cubicBezTo>
                    <a:pt x="18" y="8"/>
                    <a:pt x="14" y="8"/>
                    <a:pt x="12" y="8"/>
                  </a:cubicBezTo>
                  <a:cubicBezTo>
                    <a:pt x="9" y="9"/>
                    <a:pt x="0" y="10"/>
                    <a:pt x="1" y="5"/>
                  </a:cubicBezTo>
                  <a:cubicBezTo>
                    <a:pt x="2" y="1"/>
                    <a:pt x="11" y="0"/>
                    <a:pt x="14" y="0"/>
                  </a:cubicBezTo>
                  <a:cubicBezTo>
                    <a:pt x="14" y="0"/>
                    <a:pt x="15" y="0"/>
                    <a:pt x="16" y="1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89" name="Freeform 1232">
              <a:extLst>
                <a:ext uri="{FF2B5EF4-FFF2-40B4-BE49-F238E27FC236}">
                  <a16:creationId xmlns:a16="http://schemas.microsoft.com/office/drawing/2014/main" xmlns="" id="{E68F99D2-5405-3C4D-A884-8D553B7E5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2301" y="9240044"/>
              <a:ext cx="200025" cy="85725"/>
            </a:xfrm>
            <a:custGeom>
              <a:avLst/>
              <a:gdLst>
                <a:gd name="T0" fmla="*/ 4 w 21"/>
                <a:gd name="T1" fmla="*/ 7 h 9"/>
                <a:gd name="T2" fmla="*/ 3 w 21"/>
                <a:gd name="T3" fmla="*/ 1 h 9"/>
                <a:gd name="T4" fmla="*/ 11 w 21"/>
                <a:gd name="T5" fmla="*/ 0 h 9"/>
                <a:gd name="T6" fmla="*/ 19 w 21"/>
                <a:gd name="T7" fmla="*/ 5 h 9"/>
                <a:gd name="T8" fmla="*/ 6 w 21"/>
                <a:gd name="T9" fmla="*/ 8 h 9"/>
                <a:gd name="T10" fmla="*/ 4 w 21"/>
                <a:gd name="T11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9">
                  <a:moveTo>
                    <a:pt x="4" y="7"/>
                  </a:moveTo>
                  <a:cubicBezTo>
                    <a:pt x="2" y="7"/>
                    <a:pt x="0" y="3"/>
                    <a:pt x="3" y="1"/>
                  </a:cubicBezTo>
                  <a:cubicBezTo>
                    <a:pt x="6" y="0"/>
                    <a:pt x="9" y="0"/>
                    <a:pt x="11" y="0"/>
                  </a:cubicBezTo>
                  <a:cubicBezTo>
                    <a:pt x="14" y="0"/>
                    <a:pt x="21" y="1"/>
                    <a:pt x="19" y="5"/>
                  </a:cubicBezTo>
                  <a:cubicBezTo>
                    <a:pt x="18" y="9"/>
                    <a:pt x="9" y="8"/>
                    <a:pt x="6" y="8"/>
                  </a:cubicBezTo>
                  <a:cubicBezTo>
                    <a:pt x="6" y="8"/>
                    <a:pt x="5" y="8"/>
                    <a:pt x="4" y="7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90" name="Freeform 1233">
              <a:extLst>
                <a:ext uri="{FF2B5EF4-FFF2-40B4-BE49-F238E27FC236}">
                  <a16:creationId xmlns:a16="http://schemas.microsoft.com/office/drawing/2014/main" xmlns="" id="{A0764D9B-EEE9-4E47-B860-ECE528F96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96576" y="8935244"/>
              <a:ext cx="133350" cy="47625"/>
            </a:xfrm>
            <a:custGeom>
              <a:avLst/>
              <a:gdLst>
                <a:gd name="T0" fmla="*/ 12 w 14"/>
                <a:gd name="T1" fmla="*/ 1 h 5"/>
                <a:gd name="T2" fmla="*/ 7 w 14"/>
                <a:gd name="T3" fmla="*/ 0 h 5"/>
                <a:gd name="T4" fmla="*/ 2 w 14"/>
                <a:gd name="T5" fmla="*/ 1 h 5"/>
                <a:gd name="T6" fmla="*/ 2 w 14"/>
                <a:gd name="T7" fmla="*/ 5 h 5"/>
                <a:gd name="T8" fmla="*/ 7 w 14"/>
                <a:gd name="T9" fmla="*/ 5 h 5"/>
                <a:gd name="T10" fmla="*/ 12 w 14"/>
                <a:gd name="T11" fmla="*/ 5 h 5"/>
                <a:gd name="T12" fmla="*/ 12 w 14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">
                  <a:moveTo>
                    <a:pt x="12" y="1"/>
                  </a:moveTo>
                  <a:cubicBezTo>
                    <a:pt x="10" y="0"/>
                    <a:pt x="9" y="0"/>
                    <a:pt x="7" y="0"/>
                  </a:cubicBezTo>
                  <a:cubicBezTo>
                    <a:pt x="6" y="0"/>
                    <a:pt x="4" y="0"/>
                    <a:pt x="2" y="1"/>
                  </a:cubicBezTo>
                  <a:cubicBezTo>
                    <a:pt x="1" y="1"/>
                    <a:pt x="0" y="4"/>
                    <a:pt x="2" y="5"/>
                  </a:cubicBezTo>
                  <a:cubicBezTo>
                    <a:pt x="4" y="5"/>
                    <a:pt x="5" y="5"/>
                    <a:pt x="7" y="5"/>
                  </a:cubicBezTo>
                  <a:cubicBezTo>
                    <a:pt x="9" y="5"/>
                    <a:pt x="10" y="5"/>
                    <a:pt x="12" y="5"/>
                  </a:cubicBezTo>
                  <a:cubicBezTo>
                    <a:pt x="14" y="4"/>
                    <a:pt x="14" y="2"/>
                    <a:pt x="12" y="1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91" name="Freeform 1234">
              <a:extLst>
                <a:ext uri="{FF2B5EF4-FFF2-40B4-BE49-F238E27FC236}">
                  <a16:creationId xmlns:a16="http://schemas.microsoft.com/office/drawing/2014/main" xmlns="" id="{E2540FAC-AEC1-5646-82F6-0864F3545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77476" y="9001919"/>
              <a:ext cx="104775" cy="47625"/>
            </a:xfrm>
            <a:custGeom>
              <a:avLst/>
              <a:gdLst>
                <a:gd name="T0" fmla="*/ 10 w 11"/>
                <a:gd name="T1" fmla="*/ 1 h 5"/>
                <a:gd name="T2" fmla="*/ 6 w 11"/>
                <a:gd name="T3" fmla="*/ 1 h 5"/>
                <a:gd name="T4" fmla="*/ 1 w 11"/>
                <a:gd name="T5" fmla="*/ 1 h 5"/>
                <a:gd name="T6" fmla="*/ 2 w 11"/>
                <a:gd name="T7" fmla="*/ 4 h 5"/>
                <a:gd name="T8" fmla="*/ 6 w 11"/>
                <a:gd name="T9" fmla="*/ 4 h 5"/>
                <a:gd name="T10" fmla="*/ 10 w 11"/>
                <a:gd name="T11" fmla="*/ 4 h 5"/>
                <a:gd name="T12" fmla="*/ 10 w 11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">
                  <a:moveTo>
                    <a:pt x="10" y="1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3" y="1"/>
                    <a:pt x="1" y="1"/>
                  </a:cubicBezTo>
                  <a:cubicBezTo>
                    <a:pt x="0" y="2"/>
                    <a:pt x="0" y="4"/>
                    <a:pt x="2" y="4"/>
                  </a:cubicBezTo>
                  <a:cubicBezTo>
                    <a:pt x="3" y="4"/>
                    <a:pt x="5" y="4"/>
                    <a:pt x="6" y="4"/>
                  </a:cubicBezTo>
                  <a:cubicBezTo>
                    <a:pt x="7" y="4"/>
                    <a:pt x="8" y="5"/>
                    <a:pt x="10" y="4"/>
                  </a:cubicBezTo>
                  <a:cubicBezTo>
                    <a:pt x="11" y="4"/>
                    <a:pt x="11" y="2"/>
                    <a:pt x="10" y="1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92" name="Freeform 1235">
              <a:extLst>
                <a:ext uri="{FF2B5EF4-FFF2-40B4-BE49-F238E27FC236}">
                  <a16:creationId xmlns:a16="http://schemas.microsoft.com/office/drawing/2014/main" xmlns="" id="{EBF90FF7-40F8-8C4A-894B-FC2C09C36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25126" y="9440069"/>
              <a:ext cx="161925" cy="38100"/>
            </a:xfrm>
            <a:custGeom>
              <a:avLst/>
              <a:gdLst>
                <a:gd name="T0" fmla="*/ 16 w 17"/>
                <a:gd name="T1" fmla="*/ 0 h 4"/>
                <a:gd name="T2" fmla="*/ 9 w 17"/>
                <a:gd name="T3" fmla="*/ 1 h 4"/>
                <a:gd name="T4" fmla="*/ 1 w 17"/>
                <a:gd name="T5" fmla="*/ 2 h 4"/>
                <a:gd name="T6" fmla="*/ 1 w 17"/>
                <a:gd name="T7" fmla="*/ 4 h 4"/>
                <a:gd name="T8" fmla="*/ 9 w 17"/>
                <a:gd name="T9" fmla="*/ 3 h 4"/>
                <a:gd name="T10" fmla="*/ 16 w 17"/>
                <a:gd name="T11" fmla="*/ 2 h 4"/>
                <a:gd name="T12" fmla="*/ 16 w 17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">
                  <a:moveTo>
                    <a:pt x="16" y="0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4" y="2"/>
                    <a:pt x="1" y="2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4" y="4"/>
                    <a:pt x="6" y="4"/>
                    <a:pt x="9" y="3"/>
                  </a:cubicBezTo>
                  <a:cubicBezTo>
                    <a:pt x="11" y="3"/>
                    <a:pt x="14" y="3"/>
                    <a:pt x="16" y="2"/>
                  </a:cubicBezTo>
                  <a:cubicBezTo>
                    <a:pt x="17" y="1"/>
                    <a:pt x="17" y="0"/>
                    <a:pt x="16" y="0"/>
                  </a:cubicBezTo>
                  <a:close/>
                </a:path>
              </a:pathLst>
            </a:custGeom>
            <a:solidFill>
              <a:srgbClr val="F096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93" name="Freeform 1236">
              <a:extLst>
                <a:ext uri="{FF2B5EF4-FFF2-40B4-BE49-F238E27FC236}">
                  <a16:creationId xmlns:a16="http://schemas.microsoft.com/office/drawing/2014/main" xmlns="" id="{A52B58F9-7678-3E49-A0EC-F5AEEC332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63176" y="10602119"/>
              <a:ext cx="142875" cy="106363"/>
            </a:xfrm>
            <a:custGeom>
              <a:avLst/>
              <a:gdLst>
                <a:gd name="T0" fmla="*/ 13 w 15"/>
                <a:gd name="T1" fmla="*/ 1 h 11"/>
                <a:gd name="T2" fmla="*/ 15 w 15"/>
                <a:gd name="T3" fmla="*/ 2 h 11"/>
                <a:gd name="T4" fmla="*/ 15 w 15"/>
                <a:gd name="T5" fmla="*/ 3 h 11"/>
                <a:gd name="T6" fmla="*/ 15 w 15"/>
                <a:gd name="T7" fmla="*/ 6 h 11"/>
                <a:gd name="T8" fmla="*/ 14 w 15"/>
                <a:gd name="T9" fmla="*/ 9 h 11"/>
                <a:gd name="T10" fmla="*/ 9 w 15"/>
                <a:gd name="T11" fmla="*/ 11 h 11"/>
                <a:gd name="T12" fmla="*/ 4 w 15"/>
                <a:gd name="T13" fmla="*/ 10 h 11"/>
                <a:gd name="T14" fmla="*/ 2 w 15"/>
                <a:gd name="T15" fmla="*/ 7 h 11"/>
                <a:gd name="T16" fmla="*/ 3 w 15"/>
                <a:gd name="T17" fmla="*/ 1 h 11"/>
                <a:gd name="T18" fmla="*/ 13 w 15"/>
                <a:gd name="T1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1">
                  <a:moveTo>
                    <a:pt x="13" y="1"/>
                  </a:moveTo>
                  <a:cubicBezTo>
                    <a:pt x="14" y="1"/>
                    <a:pt x="14" y="1"/>
                    <a:pt x="15" y="2"/>
                  </a:cubicBezTo>
                  <a:cubicBezTo>
                    <a:pt x="15" y="2"/>
                    <a:pt x="15" y="2"/>
                    <a:pt x="15" y="3"/>
                  </a:cubicBezTo>
                  <a:cubicBezTo>
                    <a:pt x="15" y="4"/>
                    <a:pt x="15" y="5"/>
                    <a:pt x="15" y="6"/>
                  </a:cubicBezTo>
                  <a:cubicBezTo>
                    <a:pt x="15" y="7"/>
                    <a:pt x="15" y="9"/>
                    <a:pt x="14" y="9"/>
                  </a:cubicBezTo>
                  <a:cubicBezTo>
                    <a:pt x="13" y="11"/>
                    <a:pt x="11" y="11"/>
                    <a:pt x="9" y="11"/>
                  </a:cubicBezTo>
                  <a:cubicBezTo>
                    <a:pt x="7" y="11"/>
                    <a:pt x="5" y="11"/>
                    <a:pt x="4" y="10"/>
                  </a:cubicBezTo>
                  <a:cubicBezTo>
                    <a:pt x="3" y="9"/>
                    <a:pt x="2" y="8"/>
                    <a:pt x="2" y="7"/>
                  </a:cubicBezTo>
                  <a:cubicBezTo>
                    <a:pt x="1" y="5"/>
                    <a:pt x="0" y="0"/>
                    <a:pt x="3" y="1"/>
                  </a:cubicBezTo>
                  <a:cubicBezTo>
                    <a:pt x="7" y="2"/>
                    <a:pt x="10" y="2"/>
                    <a:pt x="13" y="1"/>
                  </a:cubicBezTo>
                  <a:close/>
                </a:path>
              </a:pathLst>
            </a:custGeom>
            <a:solidFill>
              <a:srgbClr val="565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94" name="Freeform 1237">
              <a:extLst>
                <a:ext uri="{FF2B5EF4-FFF2-40B4-BE49-F238E27FC236}">
                  <a16:creationId xmlns:a16="http://schemas.microsoft.com/office/drawing/2014/main" xmlns="" id="{C8AF650A-EBBC-5247-94BA-68669C9AB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25176" y="10564019"/>
              <a:ext cx="133350" cy="125413"/>
            </a:xfrm>
            <a:custGeom>
              <a:avLst/>
              <a:gdLst>
                <a:gd name="T0" fmla="*/ 12 w 14"/>
                <a:gd name="T1" fmla="*/ 1 h 13"/>
                <a:gd name="T2" fmla="*/ 13 w 14"/>
                <a:gd name="T3" fmla="*/ 7 h 13"/>
                <a:gd name="T4" fmla="*/ 12 w 14"/>
                <a:gd name="T5" fmla="*/ 10 h 13"/>
                <a:gd name="T6" fmla="*/ 1 w 14"/>
                <a:gd name="T7" fmla="*/ 10 h 13"/>
                <a:gd name="T8" fmla="*/ 0 w 14"/>
                <a:gd name="T9" fmla="*/ 4 h 13"/>
                <a:gd name="T10" fmla="*/ 6 w 14"/>
                <a:gd name="T11" fmla="*/ 1 h 13"/>
                <a:gd name="T12" fmla="*/ 10 w 14"/>
                <a:gd name="T13" fmla="*/ 1 h 13"/>
                <a:gd name="T14" fmla="*/ 12 w 14"/>
                <a:gd name="T1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3">
                  <a:moveTo>
                    <a:pt x="12" y="1"/>
                  </a:moveTo>
                  <a:cubicBezTo>
                    <a:pt x="14" y="1"/>
                    <a:pt x="13" y="5"/>
                    <a:pt x="13" y="7"/>
                  </a:cubicBezTo>
                  <a:cubicBezTo>
                    <a:pt x="13" y="8"/>
                    <a:pt x="13" y="10"/>
                    <a:pt x="12" y="10"/>
                  </a:cubicBezTo>
                  <a:cubicBezTo>
                    <a:pt x="10" y="13"/>
                    <a:pt x="3" y="13"/>
                    <a:pt x="1" y="10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1" y="2"/>
                    <a:pt x="4" y="1"/>
                    <a:pt x="6" y="1"/>
                  </a:cubicBezTo>
                  <a:cubicBezTo>
                    <a:pt x="7" y="1"/>
                    <a:pt x="8" y="1"/>
                    <a:pt x="10" y="1"/>
                  </a:cubicBezTo>
                  <a:cubicBezTo>
                    <a:pt x="10" y="0"/>
                    <a:pt x="11" y="0"/>
                    <a:pt x="12" y="1"/>
                  </a:cubicBezTo>
                  <a:close/>
                </a:path>
              </a:pathLst>
            </a:custGeom>
            <a:solidFill>
              <a:srgbClr val="565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95" name="Freeform 1238">
              <a:extLst>
                <a:ext uri="{FF2B5EF4-FFF2-40B4-BE49-F238E27FC236}">
                  <a16:creationId xmlns:a16="http://schemas.microsoft.com/office/drawing/2014/main" xmlns="" id="{8FC02C59-DB8D-D647-869F-AFD52B7DC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44176" y="9259094"/>
              <a:ext cx="57150" cy="85725"/>
            </a:xfrm>
            <a:custGeom>
              <a:avLst/>
              <a:gdLst>
                <a:gd name="T0" fmla="*/ 5 w 6"/>
                <a:gd name="T1" fmla="*/ 7 h 9"/>
                <a:gd name="T2" fmla="*/ 3 w 6"/>
                <a:gd name="T3" fmla="*/ 6 h 9"/>
                <a:gd name="T4" fmla="*/ 3 w 6"/>
                <a:gd name="T5" fmla="*/ 2 h 9"/>
                <a:gd name="T6" fmla="*/ 2 w 6"/>
                <a:gd name="T7" fmla="*/ 1 h 9"/>
                <a:gd name="T8" fmla="*/ 0 w 6"/>
                <a:gd name="T9" fmla="*/ 8 h 9"/>
                <a:gd name="T10" fmla="*/ 1 w 6"/>
                <a:gd name="T11" fmla="*/ 8 h 9"/>
                <a:gd name="T12" fmla="*/ 5 w 6"/>
                <a:gd name="T13" fmla="*/ 9 h 9"/>
                <a:gd name="T14" fmla="*/ 5 w 6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9">
                  <a:moveTo>
                    <a:pt x="5" y="7"/>
                  </a:moveTo>
                  <a:cubicBezTo>
                    <a:pt x="4" y="6"/>
                    <a:pt x="3" y="6"/>
                    <a:pt x="3" y="6"/>
                  </a:cubicBezTo>
                  <a:cubicBezTo>
                    <a:pt x="3" y="5"/>
                    <a:pt x="3" y="3"/>
                    <a:pt x="3" y="2"/>
                  </a:cubicBezTo>
                  <a:cubicBezTo>
                    <a:pt x="4" y="1"/>
                    <a:pt x="2" y="0"/>
                    <a:pt x="2" y="1"/>
                  </a:cubicBezTo>
                  <a:cubicBezTo>
                    <a:pt x="0" y="3"/>
                    <a:pt x="0" y="5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2" y="9"/>
                    <a:pt x="4" y="9"/>
                    <a:pt x="5" y="9"/>
                  </a:cubicBezTo>
                  <a:cubicBezTo>
                    <a:pt x="6" y="9"/>
                    <a:pt x="6" y="7"/>
                    <a:pt x="5" y="7"/>
                  </a:cubicBezTo>
                  <a:close/>
                </a:path>
              </a:pathLst>
            </a:custGeom>
            <a:solidFill>
              <a:srgbClr val="E476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96" name="Freeform 1239">
              <a:extLst>
                <a:ext uri="{FF2B5EF4-FFF2-40B4-BE49-F238E27FC236}">
                  <a16:creationId xmlns:a16="http://schemas.microsoft.com/office/drawing/2014/main" xmlns="" id="{7F088E1C-2960-CC46-BE65-0A5E5A06A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77451" y="10765632"/>
              <a:ext cx="238125" cy="114300"/>
            </a:xfrm>
            <a:custGeom>
              <a:avLst/>
              <a:gdLst>
                <a:gd name="T0" fmla="*/ 24 w 25"/>
                <a:gd name="T1" fmla="*/ 9 h 12"/>
                <a:gd name="T2" fmla="*/ 22 w 25"/>
                <a:gd name="T3" fmla="*/ 10 h 12"/>
                <a:gd name="T4" fmla="*/ 9 w 25"/>
                <a:gd name="T5" fmla="*/ 12 h 12"/>
                <a:gd name="T6" fmla="*/ 6 w 25"/>
                <a:gd name="T7" fmla="*/ 11 h 12"/>
                <a:gd name="T8" fmla="*/ 1 w 25"/>
                <a:gd name="T9" fmla="*/ 9 h 12"/>
                <a:gd name="T10" fmla="*/ 3 w 25"/>
                <a:gd name="T11" fmla="*/ 4 h 12"/>
                <a:gd name="T12" fmla="*/ 6 w 25"/>
                <a:gd name="T13" fmla="*/ 2 h 12"/>
                <a:gd name="T14" fmla="*/ 8 w 25"/>
                <a:gd name="T15" fmla="*/ 3 h 12"/>
                <a:gd name="T16" fmla="*/ 13 w 25"/>
                <a:gd name="T17" fmla="*/ 5 h 12"/>
                <a:gd name="T18" fmla="*/ 15 w 25"/>
                <a:gd name="T19" fmla="*/ 1 h 12"/>
                <a:gd name="T20" fmla="*/ 22 w 25"/>
                <a:gd name="T21" fmla="*/ 0 h 12"/>
                <a:gd name="T22" fmla="*/ 24 w 25"/>
                <a:gd name="T23" fmla="*/ 5 h 12"/>
                <a:gd name="T24" fmla="*/ 24 w 25"/>
                <a:gd name="T25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12">
                  <a:moveTo>
                    <a:pt x="24" y="9"/>
                  </a:moveTo>
                  <a:cubicBezTo>
                    <a:pt x="23" y="9"/>
                    <a:pt x="23" y="10"/>
                    <a:pt x="22" y="10"/>
                  </a:cubicBezTo>
                  <a:cubicBezTo>
                    <a:pt x="18" y="11"/>
                    <a:pt x="13" y="12"/>
                    <a:pt x="9" y="12"/>
                  </a:cubicBezTo>
                  <a:cubicBezTo>
                    <a:pt x="8" y="12"/>
                    <a:pt x="7" y="12"/>
                    <a:pt x="6" y="11"/>
                  </a:cubicBezTo>
                  <a:cubicBezTo>
                    <a:pt x="4" y="11"/>
                    <a:pt x="2" y="10"/>
                    <a:pt x="1" y="9"/>
                  </a:cubicBezTo>
                  <a:cubicBezTo>
                    <a:pt x="0" y="7"/>
                    <a:pt x="1" y="5"/>
                    <a:pt x="3" y="4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2" y="4"/>
                    <a:pt x="13" y="5"/>
                  </a:cubicBezTo>
                  <a:cubicBezTo>
                    <a:pt x="15" y="4"/>
                    <a:pt x="15" y="2"/>
                    <a:pt x="15" y="1"/>
                  </a:cubicBezTo>
                  <a:cubicBezTo>
                    <a:pt x="17" y="0"/>
                    <a:pt x="20" y="0"/>
                    <a:pt x="22" y="0"/>
                  </a:cubicBezTo>
                  <a:cubicBezTo>
                    <a:pt x="22" y="2"/>
                    <a:pt x="23" y="3"/>
                    <a:pt x="24" y="5"/>
                  </a:cubicBezTo>
                  <a:cubicBezTo>
                    <a:pt x="24" y="6"/>
                    <a:pt x="25" y="8"/>
                    <a:pt x="24" y="9"/>
                  </a:cubicBezTo>
                  <a:close/>
                </a:path>
              </a:pathLst>
            </a:custGeom>
            <a:solidFill>
              <a:srgbClr val="E95E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97" name="Freeform 1240">
              <a:extLst>
                <a:ext uri="{FF2B5EF4-FFF2-40B4-BE49-F238E27FC236}">
                  <a16:creationId xmlns:a16="http://schemas.microsoft.com/office/drawing/2014/main" xmlns="" id="{C1F50A41-863D-784C-B416-638EF6E8F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77451" y="10784682"/>
              <a:ext cx="95250" cy="95250"/>
            </a:xfrm>
            <a:custGeom>
              <a:avLst/>
              <a:gdLst>
                <a:gd name="T0" fmla="*/ 10 w 10"/>
                <a:gd name="T1" fmla="*/ 7 h 10"/>
                <a:gd name="T2" fmla="*/ 9 w 10"/>
                <a:gd name="T3" fmla="*/ 10 h 10"/>
                <a:gd name="T4" fmla="*/ 6 w 10"/>
                <a:gd name="T5" fmla="*/ 9 h 10"/>
                <a:gd name="T6" fmla="*/ 1 w 10"/>
                <a:gd name="T7" fmla="*/ 7 h 10"/>
                <a:gd name="T8" fmla="*/ 3 w 10"/>
                <a:gd name="T9" fmla="*/ 2 h 10"/>
                <a:gd name="T10" fmla="*/ 6 w 10"/>
                <a:gd name="T11" fmla="*/ 0 h 10"/>
                <a:gd name="T12" fmla="*/ 8 w 10"/>
                <a:gd name="T13" fmla="*/ 2 h 10"/>
                <a:gd name="T14" fmla="*/ 10 w 10"/>
                <a:gd name="T1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0">
                  <a:moveTo>
                    <a:pt x="10" y="7"/>
                  </a:moveTo>
                  <a:cubicBezTo>
                    <a:pt x="10" y="8"/>
                    <a:pt x="9" y="9"/>
                    <a:pt x="9" y="10"/>
                  </a:cubicBezTo>
                  <a:cubicBezTo>
                    <a:pt x="8" y="10"/>
                    <a:pt x="7" y="10"/>
                    <a:pt x="6" y="9"/>
                  </a:cubicBezTo>
                  <a:cubicBezTo>
                    <a:pt x="4" y="9"/>
                    <a:pt x="2" y="8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7" y="1"/>
                    <a:pt x="8" y="2"/>
                    <a:pt x="8" y="2"/>
                  </a:cubicBezTo>
                  <a:cubicBezTo>
                    <a:pt x="9" y="4"/>
                    <a:pt x="10" y="5"/>
                    <a:pt x="10" y="7"/>
                  </a:cubicBezTo>
                  <a:close/>
                </a:path>
              </a:pathLst>
            </a:custGeom>
            <a:solidFill>
              <a:srgbClr val="E97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98" name="Freeform 1241">
              <a:extLst>
                <a:ext uri="{FF2B5EF4-FFF2-40B4-BE49-F238E27FC236}">
                  <a16:creationId xmlns:a16="http://schemas.microsoft.com/office/drawing/2014/main" xmlns="" id="{3DB1B882-3AED-C349-A653-925EE9881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7926" y="10822782"/>
              <a:ext cx="257175" cy="76200"/>
            </a:xfrm>
            <a:custGeom>
              <a:avLst/>
              <a:gdLst>
                <a:gd name="T0" fmla="*/ 1 w 27"/>
                <a:gd name="T1" fmla="*/ 5 h 8"/>
                <a:gd name="T2" fmla="*/ 4 w 27"/>
                <a:gd name="T3" fmla="*/ 6 h 8"/>
                <a:gd name="T4" fmla="*/ 25 w 27"/>
                <a:gd name="T5" fmla="*/ 5 h 8"/>
                <a:gd name="T6" fmla="*/ 27 w 27"/>
                <a:gd name="T7" fmla="*/ 2 h 8"/>
                <a:gd name="T8" fmla="*/ 25 w 27"/>
                <a:gd name="T9" fmla="*/ 0 h 8"/>
                <a:gd name="T10" fmla="*/ 23 w 27"/>
                <a:gd name="T11" fmla="*/ 1 h 8"/>
                <a:gd name="T12" fmla="*/ 10 w 27"/>
                <a:gd name="T13" fmla="*/ 3 h 8"/>
                <a:gd name="T14" fmla="*/ 4 w 27"/>
                <a:gd name="T15" fmla="*/ 2 h 8"/>
                <a:gd name="T16" fmla="*/ 1 w 27"/>
                <a:gd name="T17" fmla="*/ 2 h 8"/>
                <a:gd name="T18" fmla="*/ 1 w 27"/>
                <a:gd name="T1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8">
                  <a:moveTo>
                    <a:pt x="1" y="5"/>
                  </a:moveTo>
                  <a:cubicBezTo>
                    <a:pt x="2" y="6"/>
                    <a:pt x="3" y="6"/>
                    <a:pt x="4" y="6"/>
                  </a:cubicBezTo>
                  <a:cubicBezTo>
                    <a:pt x="11" y="8"/>
                    <a:pt x="18" y="7"/>
                    <a:pt x="25" y="5"/>
                  </a:cubicBezTo>
                  <a:cubicBezTo>
                    <a:pt x="26" y="4"/>
                    <a:pt x="27" y="3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  <a:cubicBezTo>
                    <a:pt x="24" y="0"/>
                    <a:pt x="24" y="1"/>
                    <a:pt x="23" y="1"/>
                  </a:cubicBezTo>
                  <a:cubicBezTo>
                    <a:pt x="19" y="3"/>
                    <a:pt x="15" y="4"/>
                    <a:pt x="10" y="3"/>
                  </a:cubicBezTo>
                  <a:cubicBezTo>
                    <a:pt x="8" y="3"/>
                    <a:pt x="6" y="3"/>
                    <a:pt x="4" y="2"/>
                  </a:cubicBezTo>
                  <a:cubicBezTo>
                    <a:pt x="3" y="2"/>
                    <a:pt x="2" y="1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99" name="Freeform 1242">
              <a:extLst>
                <a:ext uri="{FF2B5EF4-FFF2-40B4-BE49-F238E27FC236}">
                  <a16:creationId xmlns:a16="http://schemas.microsoft.com/office/drawing/2014/main" xmlns="" id="{50E311FC-3692-E746-B6B4-B52E0EEB4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0801" y="10775157"/>
              <a:ext cx="28575" cy="19050"/>
            </a:xfrm>
            <a:custGeom>
              <a:avLst/>
              <a:gdLst>
                <a:gd name="T0" fmla="*/ 3 w 3"/>
                <a:gd name="T1" fmla="*/ 1 h 2"/>
                <a:gd name="T2" fmla="*/ 0 w 3"/>
                <a:gd name="T3" fmla="*/ 1 h 2"/>
                <a:gd name="T4" fmla="*/ 0 w 3"/>
                <a:gd name="T5" fmla="*/ 2 h 2"/>
                <a:gd name="T6" fmla="*/ 1 w 3"/>
                <a:gd name="T7" fmla="*/ 2 h 2"/>
                <a:gd name="T8" fmla="*/ 3 w 3"/>
                <a:gd name="T9" fmla="*/ 2 h 2"/>
                <a:gd name="T10" fmla="*/ 3 w 3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2" y="1"/>
                    <a:pt x="1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00" name="Freeform 1243">
              <a:extLst>
                <a:ext uri="{FF2B5EF4-FFF2-40B4-BE49-F238E27FC236}">
                  <a16:creationId xmlns:a16="http://schemas.microsoft.com/office/drawing/2014/main" xmlns="" id="{3E58A44C-A886-5444-97BF-D29B48C1D2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01276" y="10794207"/>
              <a:ext cx="28575" cy="19050"/>
            </a:xfrm>
            <a:custGeom>
              <a:avLst/>
              <a:gdLst>
                <a:gd name="T0" fmla="*/ 3 w 3"/>
                <a:gd name="T1" fmla="*/ 1 h 2"/>
                <a:gd name="T2" fmla="*/ 1 w 3"/>
                <a:gd name="T3" fmla="*/ 0 h 2"/>
                <a:gd name="T4" fmla="*/ 0 w 3"/>
                <a:gd name="T5" fmla="*/ 1 h 2"/>
                <a:gd name="T6" fmla="*/ 2 w 3"/>
                <a:gd name="T7" fmla="*/ 2 h 2"/>
                <a:gd name="T8" fmla="*/ 3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1" y="1"/>
                    <a:pt x="1" y="1"/>
                    <a:pt x="2" y="2"/>
                  </a:cubicBezTo>
                  <a:cubicBezTo>
                    <a:pt x="3" y="2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01" name="Freeform 1244">
              <a:extLst>
                <a:ext uri="{FF2B5EF4-FFF2-40B4-BE49-F238E27FC236}">
                  <a16:creationId xmlns:a16="http://schemas.microsoft.com/office/drawing/2014/main" xmlns="" id="{37A91FEE-E742-A740-98E4-B26B74072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01276" y="10803732"/>
              <a:ext cx="19050" cy="19050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02" name="Freeform 1245">
              <a:extLst>
                <a:ext uri="{FF2B5EF4-FFF2-40B4-BE49-F238E27FC236}">
                  <a16:creationId xmlns:a16="http://schemas.microsoft.com/office/drawing/2014/main" xmlns="" id="{78DAEEF5-D041-6447-A95C-303A690B9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25176" y="9601994"/>
              <a:ext cx="209550" cy="209550"/>
            </a:xfrm>
            <a:custGeom>
              <a:avLst/>
              <a:gdLst>
                <a:gd name="T0" fmla="*/ 15 w 22"/>
                <a:gd name="T1" fmla="*/ 21 h 22"/>
                <a:gd name="T2" fmla="*/ 1 w 22"/>
                <a:gd name="T3" fmla="*/ 15 h 22"/>
                <a:gd name="T4" fmla="*/ 2 w 22"/>
                <a:gd name="T5" fmla="*/ 11 h 22"/>
                <a:gd name="T6" fmla="*/ 3 w 22"/>
                <a:gd name="T7" fmla="*/ 4 h 22"/>
                <a:gd name="T8" fmla="*/ 11 w 22"/>
                <a:gd name="T9" fmla="*/ 7 h 22"/>
                <a:gd name="T10" fmla="*/ 11 w 22"/>
                <a:gd name="T11" fmla="*/ 0 h 22"/>
                <a:gd name="T12" fmla="*/ 15 w 22"/>
                <a:gd name="T13" fmla="*/ 1 h 22"/>
                <a:gd name="T14" fmla="*/ 19 w 22"/>
                <a:gd name="T15" fmla="*/ 5 h 22"/>
                <a:gd name="T16" fmla="*/ 21 w 22"/>
                <a:gd name="T17" fmla="*/ 11 h 22"/>
                <a:gd name="T18" fmla="*/ 21 w 22"/>
                <a:gd name="T19" fmla="*/ 17 h 22"/>
                <a:gd name="T20" fmla="*/ 15 w 22"/>
                <a:gd name="T2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2">
                  <a:moveTo>
                    <a:pt x="15" y="21"/>
                  </a:moveTo>
                  <a:cubicBezTo>
                    <a:pt x="11" y="22"/>
                    <a:pt x="0" y="22"/>
                    <a:pt x="1" y="15"/>
                  </a:cubicBezTo>
                  <a:cubicBezTo>
                    <a:pt x="0" y="14"/>
                    <a:pt x="0" y="11"/>
                    <a:pt x="2" y="11"/>
                  </a:cubicBezTo>
                  <a:cubicBezTo>
                    <a:pt x="0" y="9"/>
                    <a:pt x="1" y="5"/>
                    <a:pt x="3" y="4"/>
                  </a:cubicBezTo>
                  <a:cubicBezTo>
                    <a:pt x="4" y="8"/>
                    <a:pt x="8" y="9"/>
                    <a:pt x="11" y="7"/>
                  </a:cubicBezTo>
                  <a:cubicBezTo>
                    <a:pt x="11" y="5"/>
                    <a:pt x="11" y="3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6"/>
                    <a:pt x="21" y="9"/>
                    <a:pt x="21" y="11"/>
                  </a:cubicBezTo>
                  <a:cubicBezTo>
                    <a:pt x="22" y="13"/>
                    <a:pt x="22" y="15"/>
                    <a:pt x="21" y="17"/>
                  </a:cubicBezTo>
                  <a:cubicBezTo>
                    <a:pt x="19" y="19"/>
                    <a:pt x="17" y="20"/>
                    <a:pt x="15" y="2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03" name="Freeform 1246">
              <a:extLst>
                <a:ext uri="{FF2B5EF4-FFF2-40B4-BE49-F238E27FC236}">
                  <a16:creationId xmlns:a16="http://schemas.microsoft.com/office/drawing/2014/main" xmlns="" id="{5555126E-2DA0-7340-9187-5D93F831B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2201" y="9601994"/>
              <a:ext cx="257175" cy="209550"/>
            </a:xfrm>
            <a:custGeom>
              <a:avLst/>
              <a:gdLst>
                <a:gd name="T0" fmla="*/ 9 w 27"/>
                <a:gd name="T1" fmla="*/ 21 h 22"/>
                <a:gd name="T2" fmla="*/ 25 w 27"/>
                <a:gd name="T3" fmla="*/ 15 h 22"/>
                <a:gd name="T4" fmla="*/ 24 w 27"/>
                <a:gd name="T5" fmla="*/ 11 h 22"/>
                <a:gd name="T6" fmla="*/ 23 w 27"/>
                <a:gd name="T7" fmla="*/ 4 h 22"/>
                <a:gd name="T8" fmla="*/ 14 w 27"/>
                <a:gd name="T9" fmla="*/ 7 h 22"/>
                <a:gd name="T10" fmla="*/ 14 w 27"/>
                <a:gd name="T11" fmla="*/ 0 h 22"/>
                <a:gd name="T12" fmla="*/ 9 w 27"/>
                <a:gd name="T13" fmla="*/ 1 h 22"/>
                <a:gd name="T14" fmla="*/ 5 w 27"/>
                <a:gd name="T15" fmla="*/ 5 h 22"/>
                <a:gd name="T16" fmla="*/ 2 w 27"/>
                <a:gd name="T17" fmla="*/ 11 h 22"/>
                <a:gd name="T18" fmla="*/ 2 w 27"/>
                <a:gd name="T19" fmla="*/ 17 h 22"/>
                <a:gd name="T20" fmla="*/ 9 w 27"/>
                <a:gd name="T2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22">
                  <a:moveTo>
                    <a:pt x="9" y="21"/>
                  </a:moveTo>
                  <a:cubicBezTo>
                    <a:pt x="14" y="22"/>
                    <a:pt x="27" y="22"/>
                    <a:pt x="25" y="15"/>
                  </a:cubicBezTo>
                  <a:cubicBezTo>
                    <a:pt x="27" y="14"/>
                    <a:pt x="26" y="11"/>
                    <a:pt x="24" y="11"/>
                  </a:cubicBezTo>
                  <a:cubicBezTo>
                    <a:pt x="26" y="9"/>
                    <a:pt x="25" y="5"/>
                    <a:pt x="23" y="4"/>
                  </a:cubicBezTo>
                  <a:cubicBezTo>
                    <a:pt x="22" y="8"/>
                    <a:pt x="17" y="9"/>
                    <a:pt x="14" y="7"/>
                  </a:cubicBezTo>
                  <a:cubicBezTo>
                    <a:pt x="13" y="5"/>
                    <a:pt x="13" y="3"/>
                    <a:pt x="14" y="0"/>
                  </a:cubicBezTo>
                  <a:cubicBezTo>
                    <a:pt x="12" y="0"/>
                    <a:pt x="10" y="0"/>
                    <a:pt x="9" y="1"/>
                  </a:cubicBezTo>
                  <a:cubicBezTo>
                    <a:pt x="7" y="2"/>
                    <a:pt x="6" y="3"/>
                    <a:pt x="5" y="5"/>
                  </a:cubicBezTo>
                  <a:cubicBezTo>
                    <a:pt x="3" y="6"/>
                    <a:pt x="2" y="9"/>
                    <a:pt x="2" y="11"/>
                  </a:cubicBezTo>
                  <a:cubicBezTo>
                    <a:pt x="1" y="13"/>
                    <a:pt x="0" y="15"/>
                    <a:pt x="2" y="17"/>
                  </a:cubicBezTo>
                  <a:cubicBezTo>
                    <a:pt x="4" y="19"/>
                    <a:pt x="6" y="20"/>
                    <a:pt x="9" y="2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04" name="Freeform 1247">
              <a:extLst>
                <a:ext uri="{FF2B5EF4-FFF2-40B4-BE49-F238E27FC236}">
                  <a16:creationId xmlns:a16="http://schemas.microsoft.com/office/drawing/2014/main" xmlns="" id="{91DB81E2-87E5-D643-83E8-2568CFC1A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2201" y="8620919"/>
              <a:ext cx="847725" cy="276225"/>
            </a:xfrm>
            <a:custGeom>
              <a:avLst/>
              <a:gdLst>
                <a:gd name="T0" fmla="*/ 87 w 89"/>
                <a:gd name="T1" fmla="*/ 1 h 29"/>
                <a:gd name="T2" fmla="*/ 48 w 89"/>
                <a:gd name="T3" fmla="*/ 19 h 29"/>
                <a:gd name="T4" fmla="*/ 2 w 89"/>
                <a:gd name="T5" fmla="*/ 25 h 29"/>
                <a:gd name="T6" fmla="*/ 2 w 89"/>
                <a:gd name="T7" fmla="*/ 28 h 29"/>
                <a:gd name="T8" fmla="*/ 52 w 89"/>
                <a:gd name="T9" fmla="*/ 21 h 29"/>
                <a:gd name="T10" fmla="*/ 75 w 89"/>
                <a:gd name="T11" fmla="*/ 13 h 29"/>
                <a:gd name="T12" fmla="*/ 88 w 89"/>
                <a:gd name="T13" fmla="*/ 2 h 29"/>
                <a:gd name="T14" fmla="*/ 87 w 89"/>
                <a:gd name="T1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29">
                  <a:moveTo>
                    <a:pt x="87" y="1"/>
                  </a:moveTo>
                  <a:cubicBezTo>
                    <a:pt x="76" y="10"/>
                    <a:pt x="62" y="15"/>
                    <a:pt x="48" y="19"/>
                  </a:cubicBezTo>
                  <a:cubicBezTo>
                    <a:pt x="33" y="23"/>
                    <a:pt x="18" y="24"/>
                    <a:pt x="2" y="25"/>
                  </a:cubicBezTo>
                  <a:cubicBezTo>
                    <a:pt x="0" y="26"/>
                    <a:pt x="0" y="28"/>
                    <a:pt x="2" y="28"/>
                  </a:cubicBezTo>
                  <a:cubicBezTo>
                    <a:pt x="19" y="29"/>
                    <a:pt x="36" y="26"/>
                    <a:pt x="52" y="21"/>
                  </a:cubicBezTo>
                  <a:cubicBezTo>
                    <a:pt x="60" y="19"/>
                    <a:pt x="67" y="16"/>
                    <a:pt x="75" y="13"/>
                  </a:cubicBezTo>
                  <a:cubicBezTo>
                    <a:pt x="80" y="11"/>
                    <a:pt x="86" y="7"/>
                    <a:pt x="88" y="2"/>
                  </a:cubicBezTo>
                  <a:cubicBezTo>
                    <a:pt x="89" y="1"/>
                    <a:pt x="87" y="0"/>
                    <a:pt x="87" y="1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05" name="Freeform 1248">
              <a:extLst>
                <a:ext uri="{FF2B5EF4-FFF2-40B4-BE49-F238E27FC236}">
                  <a16:creationId xmlns:a16="http://schemas.microsoft.com/office/drawing/2014/main" xmlns="" id="{A7A9F74D-0958-4F47-A1AE-0A842599E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58401" y="8497094"/>
              <a:ext cx="647700" cy="219075"/>
            </a:xfrm>
            <a:custGeom>
              <a:avLst/>
              <a:gdLst>
                <a:gd name="T0" fmla="*/ 68 w 68"/>
                <a:gd name="T1" fmla="*/ 0 h 23"/>
                <a:gd name="T2" fmla="*/ 35 w 68"/>
                <a:gd name="T3" fmla="*/ 10 h 23"/>
                <a:gd name="T4" fmla="*/ 1 w 68"/>
                <a:gd name="T5" fmla="*/ 21 h 23"/>
                <a:gd name="T6" fmla="*/ 1 w 68"/>
                <a:gd name="T7" fmla="*/ 23 h 23"/>
                <a:gd name="T8" fmla="*/ 36 w 68"/>
                <a:gd name="T9" fmla="*/ 12 h 23"/>
                <a:gd name="T10" fmla="*/ 68 w 68"/>
                <a:gd name="T11" fmla="*/ 1 h 23"/>
                <a:gd name="T12" fmla="*/ 68 w 68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23">
                  <a:moveTo>
                    <a:pt x="68" y="0"/>
                  </a:moveTo>
                  <a:cubicBezTo>
                    <a:pt x="57" y="2"/>
                    <a:pt x="46" y="6"/>
                    <a:pt x="35" y="10"/>
                  </a:cubicBezTo>
                  <a:cubicBezTo>
                    <a:pt x="24" y="13"/>
                    <a:pt x="12" y="17"/>
                    <a:pt x="1" y="21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3" y="20"/>
                    <a:pt x="24" y="16"/>
                    <a:pt x="36" y="12"/>
                  </a:cubicBezTo>
                  <a:cubicBezTo>
                    <a:pt x="46" y="9"/>
                    <a:pt x="58" y="6"/>
                    <a:pt x="68" y="1"/>
                  </a:cubicBezTo>
                  <a:cubicBezTo>
                    <a:pt x="68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06" name="Freeform 1249">
              <a:extLst>
                <a:ext uri="{FF2B5EF4-FFF2-40B4-BE49-F238E27FC236}">
                  <a16:creationId xmlns:a16="http://schemas.microsoft.com/office/drawing/2014/main" xmlns="" id="{038FB3C3-731E-704D-AF9B-702C7D87D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7926" y="8373269"/>
              <a:ext cx="685800" cy="200025"/>
            </a:xfrm>
            <a:custGeom>
              <a:avLst/>
              <a:gdLst>
                <a:gd name="T0" fmla="*/ 72 w 72"/>
                <a:gd name="T1" fmla="*/ 3 h 21"/>
                <a:gd name="T2" fmla="*/ 30 w 72"/>
                <a:gd name="T3" fmla="*/ 5 h 21"/>
                <a:gd name="T4" fmla="*/ 9 w 72"/>
                <a:gd name="T5" fmla="*/ 13 h 21"/>
                <a:gd name="T6" fmla="*/ 0 w 72"/>
                <a:gd name="T7" fmla="*/ 20 h 21"/>
                <a:gd name="T8" fmla="*/ 1 w 72"/>
                <a:gd name="T9" fmla="*/ 20 h 21"/>
                <a:gd name="T10" fmla="*/ 18 w 72"/>
                <a:gd name="T11" fmla="*/ 12 h 21"/>
                <a:gd name="T12" fmla="*/ 35 w 72"/>
                <a:gd name="T13" fmla="*/ 7 h 21"/>
                <a:gd name="T14" fmla="*/ 72 w 72"/>
                <a:gd name="T15" fmla="*/ 4 h 21"/>
                <a:gd name="T16" fmla="*/ 72 w 72"/>
                <a:gd name="T17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21">
                  <a:moveTo>
                    <a:pt x="72" y="3"/>
                  </a:moveTo>
                  <a:cubicBezTo>
                    <a:pt x="58" y="0"/>
                    <a:pt x="43" y="2"/>
                    <a:pt x="30" y="5"/>
                  </a:cubicBezTo>
                  <a:cubicBezTo>
                    <a:pt x="23" y="7"/>
                    <a:pt x="16" y="10"/>
                    <a:pt x="9" y="13"/>
                  </a:cubicBezTo>
                  <a:cubicBezTo>
                    <a:pt x="5" y="14"/>
                    <a:pt x="0" y="16"/>
                    <a:pt x="0" y="20"/>
                  </a:cubicBezTo>
                  <a:cubicBezTo>
                    <a:pt x="0" y="21"/>
                    <a:pt x="1" y="21"/>
                    <a:pt x="1" y="20"/>
                  </a:cubicBezTo>
                  <a:cubicBezTo>
                    <a:pt x="3" y="15"/>
                    <a:pt x="14" y="13"/>
                    <a:pt x="18" y="12"/>
                  </a:cubicBezTo>
                  <a:cubicBezTo>
                    <a:pt x="24" y="10"/>
                    <a:pt x="30" y="8"/>
                    <a:pt x="35" y="7"/>
                  </a:cubicBezTo>
                  <a:cubicBezTo>
                    <a:pt x="48" y="5"/>
                    <a:pt x="59" y="5"/>
                    <a:pt x="72" y="4"/>
                  </a:cubicBezTo>
                  <a:cubicBezTo>
                    <a:pt x="72" y="4"/>
                    <a:pt x="72" y="3"/>
                    <a:pt x="72" y="3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07" name="Freeform 1250">
              <a:extLst>
                <a:ext uri="{FF2B5EF4-FFF2-40B4-BE49-F238E27FC236}">
                  <a16:creationId xmlns:a16="http://schemas.microsoft.com/office/drawing/2014/main" xmlns="" id="{F2C0736C-07AF-354F-A149-E3DB2B47A1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91851" y="8525669"/>
              <a:ext cx="104775" cy="180975"/>
            </a:xfrm>
            <a:custGeom>
              <a:avLst/>
              <a:gdLst>
                <a:gd name="T0" fmla="*/ 8 w 11"/>
                <a:gd name="T1" fmla="*/ 9 h 19"/>
                <a:gd name="T2" fmla="*/ 2 w 11"/>
                <a:gd name="T3" fmla="*/ 0 h 19"/>
                <a:gd name="T4" fmla="*/ 0 w 11"/>
                <a:gd name="T5" fmla="*/ 1 h 19"/>
                <a:gd name="T6" fmla="*/ 6 w 11"/>
                <a:gd name="T7" fmla="*/ 10 h 19"/>
                <a:gd name="T8" fmla="*/ 10 w 11"/>
                <a:gd name="T9" fmla="*/ 18 h 19"/>
                <a:gd name="T10" fmla="*/ 11 w 11"/>
                <a:gd name="T11" fmla="*/ 18 h 19"/>
                <a:gd name="T12" fmla="*/ 8 w 11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9">
                  <a:moveTo>
                    <a:pt x="8" y="9"/>
                  </a:moveTo>
                  <a:cubicBezTo>
                    <a:pt x="6" y="6"/>
                    <a:pt x="4" y="3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2" y="4"/>
                    <a:pt x="4" y="7"/>
                    <a:pt x="6" y="10"/>
                  </a:cubicBezTo>
                  <a:cubicBezTo>
                    <a:pt x="7" y="13"/>
                    <a:pt x="8" y="16"/>
                    <a:pt x="10" y="18"/>
                  </a:cubicBezTo>
                  <a:cubicBezTo>
                    <a:pt x="10" y="19"/>
                    <a:pt x="11" y="18"/>
                    <a:pt x="11" y="18"/>
                  </a:cubicBezTo>
                  <a:cubicBezTo>
                    <a:pt x="11" y="15"/>
                    <a:pt x="9" y="11"/>
                    <a:pt x="8" y="9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08" name="Freeform 1251">
              <a:extLst>
                <a:ext uri="{FF2B5EF4-FFF2-40B4-BE49-F238E27FC236}">
                  <a16:creationId xmlns:a16="http://schemas.microsoft.com/office/drawing/2014/main" xmlns="" id="{1D0CCA87-C1A7-004C-8A74-FDA175858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9951" y="8468519"/>
              <a:ext cx="85725" cy="85725"/>
            </a:xfrm>
            <a:custGeom>
              <a:avLst/>
              <a:gdLst>
                <a:gd name="T0" fmla="*/ 1 w 9"/>
                <a:gd name="T1" fmla="*/ 1 h 9"/>
                <a:gd name="T2" fmla="*/ 1 w 9"/>
                <a:gd name="T3" fmla="*/ 3 h 9"/>
                <a:gd name="T4" fmla="*/ 6 w 9"/>
                <a:gd name="T5" fmla="*/ 8 h 9"/>
                <a:gd name="T6" fmla="*/ 9 w 9"/>
                <a:gd name="T7" fmla="*/ 8 h 9"/>
                <a:gd name="T8" fmla="*/ 1 w 9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1" y="1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4" y="3"/>
                    <a:pt x="6" y="5"/>
                    <a:pt x="6" y="8"/>
                  </a:cubicBezTo>
                  <a:cubicBezTo>
                    <a:pt x="6" y="9"/>
                    <a:pt x="8" y="9"/>
                    <a:pt x="9" y="8"/>
                  </a:cubicBezTo>
                  <a:cubicBezTo>
                    <a:pt x="9" y="4"/>
                    <a:pt x="5" y="0"/>
                    <a:pt x="1" y="1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1109" name="กลุ่ม 1352">
            <a:extLst>
              <a:ext uri="{FF2B5EF4-FFF2-40B4-BE49-F238E27FC236}">
                <a16:creationId xmlns:a16="http://schemas.microsoft.com/office/drawing/2014/main" xmlns="" id="{2B267905-AC7F-1940-A53A-E923465C2320}"/>
              </a:ext>
            </a:extLst>
          </p:cNvPr>
          <p:cNvGrpSpPr/>
          <p:nvPr/>
        </p:nvGrpSpPr>
        <p:grpSpPr>
          <a:xfrm>
            <a:off x="17246199" y="5294217"/>
            <a:ext cx="3471220" cy="5076828"/>
            <a:chOff x="18360231" y="7381875"/>
            <a:chExt cx="2125663" cy="2620963"/>
          </a:xfrm>
        </p:grpSpPr>
        <p:sp>
          <p:nvSpPr>
            <p:cNvPr id="1110" name="Freeform 1153">
              <a:extLst>
                <a:ext uri="{FF2B5EF4-FFF2-40B4-BE49-F238E27FC236}">
                  <a16:creationId xmlns:a16="http://schemas.microsoft.com/office/drawing/2014/main" xmlns="" id="{1F124CD0-27BA-574B-A5B6-38A64EFDD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52394" y="9563100"/>
              <a:ext cx="95250" cy="211138"/>
            </a:xfrm>
            <a:custGeom>
              <a:avLst/>
              <a:gdLst>
                <a:gd name="T0" fmla="*/ 9 w 10"/>
                <a:gd name="T1" fmla="*/ 1 h 22"/>
                <a:gd name="T2" fmla="*/ 10 w 10"/>
                <a:gd name="T3" fmla="*/ 22 h 22"/>
                <a:gd name="T4" fmla="*/ 3 w 10"/>
                <a:gd name="T5" fmla="*/ 22 h 22"/>
                <a:gd name="T6" fmla="*/ 0 w 10"/>
                <a:gd name="T7" fmla="*/ 0 h 22"/>
                <a:gd name="T8" fmla="*/ 9 w 10"/>
                <a:gd name="T9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2">
                  <a:moveTo>
                    <a:pt x="9" y="1"/>
                  </a:moveTo>
                  <a:cubicBezTo>
                    <a:pt x="9" y="8"/>
                    <a:pt x="9" y="15"/>
                    <a:pt x="10" y="22"/>
                  </a:cubicBezTo>
                  <a:cubicBezTo>
                    <a:pt x="7" y="22"/>
                    <a:pt x="5" y="22"/>
                    <a:pt x="3" y="22"/>
                  </a:cubicBezTo>
                  <a:cubicBezTo>
                    <a:pt x="1" y="15"/>
                    <a:pt x="0" y="7"/>
                    <a:pt x="0" y="0"/>
                  </a:cubicBezTo>
                  <a:cubicBezTo>
                    <a:pt x="3" y="0"/>
                    <a:pt x="6" y="0"/>
                    <a:pt x="9" y="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11" name="Freeform 1154">
              <a:extLst>
                <a:ext uri="{FF2B5EF4-FFF2-40B4-BE49-F238E27FC236}">
                  <a16:creationId xmlns:a16="http://schemas.microsoft.com/office/drawing/2014/main" xmlns="" id="{5C8C7561-E371-E840-87DD-C23786D12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9044" y="9745663"/>
              <a:ext cx="247650" cy="257175"/>
            </a:xfrm>
            <a:custGeom>
              <a:avLst/>
              <a:gdLst>
                <a:gd name="T0" fmla="*/ 24 w 26"/>
                <a:gd name="T1" fmla="*/ 0 h 27"/>
                <a:gd name="T2" fmla="*/ 15 w 26"/>
                <a:gd name="T3" fmla="*/ 1 h 27"/>
                <a:gd name="T4" fmla="*/ 9 w 26"/>
                <a:gd name="T5" fmla="*/ 14 h 27"/>
                <a:gd name="T6" fmla="*/ 3 w 26"/>
                <a:gd name="T7" fmla="*/ 17 h 27"/>
                <a:gd name="T8" fmla="*/ 22 w 26"/>
                <a:gd name="T9" fmla="*/ 18 h 27"/>
                <a:gd name="T10" fmla="*/ 22 w 26"/>
                <a:gd name="T11" fmla="*/ 20 h 27"/>
                <a:gd name="T12" fmla="*/ 25 w 26"/>
                <a:gd name="T13" fmla="*/ 20 h 27"/>
                <a:gd name="T14" fmla="*/ 26 w 26"/>
                <a:gd name="T15" fmla="*/ 17 h 27"/>
                <a:gd name="T16" fmla="*/ 24 w 26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7">
                  <a:moveTo>
                    <a:pt x="24" y="0"/>
                  </a:moveTo>
                  <a:cubicBezTo>
                    <a:pt x="21" y="1"/>
                    <a:pt x="18" y="2"/>
                    <a:pt x="15" y="1"/>
                  </a:cubicBezTo>
                  <a:cubicBezTo>
                    <a:pt x="14" y="6"/>
                    <a:pt x="15" y="12"/>
                    <a:pt x="9" y="14"/>
                  </a:cubicBezTo>
                  <a:cubicBezTo>
                    <a:pt x="8" y="14"/>
                    <a:pt x="4" y="15"/>
                    <a:pt x="3" y="17"/>
                  </a:cubicBezTo>
                  <a:cubicBezTo>
                    <a:pt x="0" y="27"/>
                    <a:pt x="23" y="21"/>
                    <a:pt x="22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23" y="21"/>
                    <a:pt x="25" y="20"/>
                    <a:pt x="25" y="20"/>
                  </a:cubicBezTo>
                  <a:cubicBezTo>
                    <a:pt x="26" y="19"/>
                    <a:pt x="26" y="18"/>
                    <a:pt x="26" y="17"/>
                  </a:cubicBezTo>
                  <a:cubicBezTo>
                    <a:pt x="25" y="12"/>
                    <a:pt x="24" y="5"/>
                    <a:pt x="24" y="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12" name="Freeform 1155">
              <a:extLst>
                <a:ext uri="{FF2B5EF4-FFF2-40B4-BE49-F238E27FC236}">
                  <a16:creationId xmlns:a16="http://schemas.microsoft.com/office/drawing/2014/main" xmlns="" id="{05FDEA78-8EB1-5342-9B5C-62BAE24AE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3819" y="9783763"/>
              <a:ext cx="66675" cy="28575"/>
            </a:xfrm>
            <a:custGeom>
              <a:avLst/>
              <a:gdLst>
                <a:gd name="T0" fmla="*/ 6 w 7"/>
                <a:gd name="T1" fmla="*/ 1 h 3"/>
                <a:gd name="T2" fmla="*/ 4 w 7"/>
                <a:gd name="T3" fmla="*/ 0 h 3"/>
                <a:gd name="T4" fmla="*/ 2 w 7"/>
                <a:gd name="T5" fmla="*/ 0 h 3"/>
                <a:gd name="T6" fmla="*/ 1 w 7"/>
                <a:gd name="T7" fmla="*/ 1 h 3"/>
                <a:gd name="T8" fmla="*/ 6 w 7"/>
                <a:gd name="T9" fmla="*/ 2 h 3"/>
                <a:gd name="T10" fmla="*/ 6 w 7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">
                  <a:moveTo>
                    <a:pt x="6" y="1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4" y="3"/>
                    <a:pt x="6" y="2"/>
                  </a:cubicBezTo>
                  <a:cubicBezTo>
                    <a:pt x="7" y="2"/>
                    <a:pt x="7" y="1"/>
                    <a:pt x="6" y="1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13" name="Freeform 1156">
              <a:extLst>
                <a:ext uri="{FF2B5EF4-FFF2-40B4-BE49-F238E27FC236}">
                  <a16:creationId xmlns:a16="http://schemas.microsoft.com/office/drawing/2014/main" xmlns="" id="{E3E05B56-7917-714E-AEDD-BBE0A4C9B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3344" y="9812338"/>
              <a:ext cx="47625" cy="28575"/>
            </a:xfrm>
            <a:custGeom>
              <a:avLst/>
              <a:gdLst>
                <a:gd name="T0" fmla="*/ 4 w 5"/>
                <a:gd name="T1" fmla="*/ 0 h 3"/>
                <a:gd name="T2" fmla="*/ 3 w 5"/>
                <a:gd name="T3" fmla="*/ 0 h 3"/>
                <a:gd name="T4" fmla="*/ 1 w 5"/>
                <a:gd name="T5" fmla="*/ 0 h 3"/>
                <a:gd name="T6" fmla="*/ 0 w 5"/>
                <a:gd name="T7" fmla="*/ 2 h 3"/>
                <a:gd name="T8" fmla="*/ 4 w 5"/>
                <a:gd name="T9" fmla="*/ 2 h 3"/>
                <a:gd name="T10" fmla="*/ 4 w 5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2" y="2"/>
                    <a:pt x="3" y="3"/>
                    <a:pt x="4" y="2"/>
                  </a:cubicBezTo>
                  <a:cubicBezTo>
                    <a:pt x="5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14" name="Freeform 1157">
              <a:extLst>
                <a:ext uri="{FF2B5EF4-FFF2-40B4-BE49-F238E27FC236}">
                  <a16:creationId xmlns:a16="http://schemas.microsoft.com/office/drawing/2014/main" xmlns="" id="{FBC1C874-595A-3247-B072-C1E379DD4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3344" y="9831388"/>
              <a:ext cx="38100" cy="28575"/>
            </a:xfrm>
            <a:custGeom>
              <a:avLst/>
              <a:gdLst>
                <a:gd name="T0" fmla="*/ 3 w 4"/>
                <a:gd name="T1" fmla="*/ 1 h 3"/>
                <a:gd name="T2" fmla="*/ 2 w 4"/>
                <a:gd name="T3" fmla="*/ 1 h 3"/>
                <a:gd name="T4" fmla="*/ 1 w 4"/>
                <a:gd name="T5" fmla="*/ 0 h 3"/>
                <a:gd name="T6" fmla="*/ 0 w 4"/>
                <a:gd name="T7" fmla="*/ 2 h 3"/>
                <a:gd name="T8" fmla="*/ 3 w 4"/>
                <a:gd name="T9" fmla="*/ 3 h 3"/>
                <a:gd name="T10" fmla="*/ 4 w 4"/>
                <a:gd name="T11" fmla="*/ 2 h 3"/>
                <a:gd name="T12" fmla="*/ 3 w 4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3" y="1"/>
                  </a:move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15" name="Freeform 1158">
              <a:extLst>
                <a:ext uri="{FF2B5EF4-FFF2-40B4-BE49-F238E27FC236}">
                  <a16:creationId xmlns:a16="http://schemas.microsoft.com/office/drawing/2014/main" xmlns="" id="{4906031F-273A-6842-8CCF-D3B6BEE6B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47694" y="9534525"/>
              <a:ext cx="85725" cy="211138"/>
            </a:xfrm>
            <a:custGeom>
              <a:avLst/>
              <a:gdLst>
                <a:gd name="T0" fmla="*/ 0 w 9"/>
                <a:gd name="T1" fmla="*/ 1 h 22"/>
                <a:gd name="T2" fmla="*/ 0 w 9"/>
                <a:gd name="T3" fmla="*/ 22 h 22"/>
                <a:gd name="T4" fmla="*/ 7 w 9"/>
                <a:gd name="T5" fmla="*/ 22 h 22"/>
                <a:gd name="T6" fmla="*/ 9 w 9"/>
                <a:gd name="T7" fmla="*/ 0 h 22"/>
                <a:gd name="T8" fmla="*/ 0 w 9"/>
                <a:gd name="T9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2">
                  <a:moveTo>
                    <a:pt x="0" y="1"/>
                  </a:moveTo>
                  <a:cubicBezTo>
                    <a:pt x="1" y="8"/>
                    <a:pt x="1" y="15"/>
                    <a:pt x="0" y="22"/>
                  </a:cubicBezTo>
                  <a:cubicBezTo>
                    <a:pt x="2" y="22"/>
                    <a:pt x="4" y="22"/>
                    <a:pt x="7" y="22"/>
                  </a:cubicBezTo>
                  <a:cubicBezTo>
                    <a:pt x="9" y="15"/>
                    <a:pt x="9" y="7"/>
                    <a:pt x="9" y="0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16" name="Freeform 1159">
              <a:extLst>
                <a:ext uri="{FF2B5EF4-FFF2-40B4-BE49-F238E27FC236}">
                  <a16:creationId xmlns:a16="http://schemas.microsoft.com/office/drawing/2014/main" xmlns="" id="{2C4108AD-EDCC-4541-B536-520DA049F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28644" y="9715500"/>
              <a:ext cx="247650" cy="268288"/>
            </a:xfrm>
            <a:custGeom>
              <a:avLst/>
              <a:gdLst>
                <a:gd name="T0" fmla="*/ 2 w 26"/>
                <a:gd name="T1" fmla="*/ 0 h 28"/>
                <a:gd name="T2" fmla="*/ 10 w 26"/>
                <a:gd name="T3" fmla="*/ 1 h 28"/>
                <a:gd name="T4" fmla="*/ 16 w 26"/>
                <a:gd name="T5" fmla="*/ 14 h 28"/>
                <a:gd name="T6" fmla="*/ 22 w 26"/>
                <a:gd name="T7" fmla="*/ 17 h 28"/>
                <a:gd name="T8" fmla="*/ 3 w 26"/>
                <a:gd name="T9" fmla="*/ 18 h 28"/>
                <a:gd name="T10" fmla="*/ 3 w 26"/>
                <a:gd name="T11" fmla="*/ 20 h 28"/>
                <a:gd name="T12" fmla="*/ 0 w 26"/>
                <a:gd name="T13" fmla="*/ 20 h 28"/>
                <a:gd name="T14" fmla="*/ 0 w 26"/>
                <a:gd name="T15" fmla="*/ 17 h 28"/>
                <a:gd name="T16" fmla="*/ 2 w 26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8">
                  <a:moveTo>
                    <a:pt x="2" y="0"/>
                  </a:moveTo>
                  <a:cubicBezTo>
                    <a:pt x="4" y="2"/>
                    <a:pt x="8" y="2"/>
                    <a:pt x="10" y="1"/>
                  </a:cubicBezTo>
                  <a:cubicBezTo>
                    <a:pt x="11" y="6"/>
                    <a:pt x="10" y="12"/>
                    <a:pt x="16" y="14"/>
                  </a:cubicBezTo>
                  <a:cubicBezTo>
                    <a:pt x="18" y="14"/>
                    <a:pt x="22" y="15"/>
                    <a:pt x="22" y="17"/>
                  </a:cubicBezTo>
                  <a:cubicBezTo>
                    <a:pt x="26" y="28"/>
                    <a:pt x="3" y="21"/>
                    <a:pt x="3" y="18"/>
                  </a:cubicBezTo>
                  <a:cubicBezTo>
                    <a:pt x="3" y="19"/>
                    <a:pt x="3" y="19"/>
                    <a:pt x="3" y="20"/>
                  </a:cubicBezTo>
                  <a:cubicBezTo>
                    <a:pt x="2" y="21"/>
                    <a:pt x="1" y="21"/>
                    <a:pt x="0" y="20"/>
                  </a:cubicBezTo>
                  <a:cubicBezTo>
                    <a:pt x="0" y="19"/>
                    <a:pt x="0" y="18"/>
                    <a:pt x="0" y="17"/>
                  </a:cubicBezTo>
                  <a:cubicBezTo>
                    <a:pt x="0" y="12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17" name="Freeform 1160">
              <a:extLst>
                <a:ext uri="{FF2B5EF4-FFF2-40B4-BE49-F238E27FC236}">
                  <a16:creationId xmlns:a16="http://schemas.microsoft.com/office/drawing/2014/main" xmlns="" id="{AB3DDCB0-0AD2-8E4B-8663-61644F252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95319" y="9755188"/>
              <a:ext cx="66675" cy="28575"/>
            </a:xfrm>
            <a:custGeom>
              <a:avLst/>
              <a:gdLst>
                <a:gd name="T0" fmla="*/ 1 w 7"/>
                <a:gd name="T1" fmla="*/ 1 h 3"/>
                <a:gd name="T2" fmla="*/ 3 w 7"/>
                <a:gd name="T3" fmla="*/ 0 h 3"/>
                <a:gd name="T4" fmla="*/ 5 w 7"/>
                <a:gd name="T5" fmla="*/ 0 h 3"/>
                <a:gd name="T6" fmla="*/ 6 w 7"/>
                <a:gd name="T7" fmla="*/ 1 h 3"/>
                <a:gd name="T8" fmla="*/ 1 w 7"/>
                <a:gd name="T9" fmla="*/ 2 h 3"/>
                <a:gd name="T10" fmla="*/ 1 w 7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">
                  <a:moveTo>
                    <a:pt x="1" y="1"/>
                  </a:move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7" y="1"/>
                    <a:pt x="6" y="1"/>
                  </a:cubicBezTo>
                  <a:cubicBezTo>
                    <a:pt x="5" y="2"/>
                    <a:pt x="3" y="3"/>
                    <a:pt x="1" y="2"/>
                  </a:cubicBezTo>
                  <a:cubicBezTo>
                    <a:pt x="1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18" name="Freeform 1161">
              <a:extLst>
                <a:ext uri="{FF2B5EF4-FFF2-40B4-BE49-F238E27FC236}">
                  <a16:creationId xmlns:a16="http://schemas.microsoft.com/office/drawing/2014/main" xmlns="" id="{27D91DA5-458F-FF4C-9BD7-21753B35D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4844" y="9783763"/>
              <a:ext cx="57150" cy="28575"/>
            </a:xfrm>
            <a:custGeom>
              <a:avLst/>
              <a:gdLst>
                <a:gd name="T0" fmla="*/ 1 w 6"/>
                <a:gd name="T1" fmla="*/ 1 h 3"/>
                <a:gd name="T2" fmla="*/ 3 w 6"/>
                <a:gd name="T3" fmla="*/ 0 h 3"/>
                <a:gd name="T4" fmla="*/ 4 w 6"/>
                <a:gd name="T5" fmla="*/ 0 h 3"/>
                <a:gd name="T6" fmla="*/ 5 w 6"/>
                <a:gd name="T7" fmla="*/ 2 h 3"/>
                <a:gd name="T8" fmla="*/ 1 w 6"/>
                <a:gd name="T9" fmla="*/ 2 h 3"/>
                <a:gd name="T10" fmla="*/ 1 w 6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1" y="1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6" y="1"/>
                    <a:pt x="5" y="2"/>
                  </a:cubicBezTo>
                  <a:cubicBezTo>
                    <a:pt x="4" y="2"/>
                    <a:pt x="2" y="3"/>
                    <a:pt x="1" y="2"/>
                  </a:cubicBezTo>
                  <a:cubicBezTo>
                    <a:pt x="0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19" name="Freeform 1162">
              <a:extLst>
                <a:ext uri="{FF2B5EF4-FFF2-40B4-BE49-F238E27FC236}">
                  <a16:creationId xmlns:a16="http://schemas.microsoft.com/office/drawing/2014/main" xmlns="" id="{03F7D2E6-C9DF-874A-B8A3-6F8CF1901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14369" y="9812338"/>
              <a:ext cx="47625" cy="19050"/>
            </a:xfrm>
            <a:custGeom>
              <a:avLst/>
              <a:gdLst>
                <a:gd name="T0" fmla="*/ 1 w 5"/>
                <a:gd name="T1" fmla="*/ 0 h 2"/>
                <a:gd name="T2" fmla="*/ 2 w 5"/>
                <a:gd name="T3" fmla="*/ 0 h 2"/>
                <a:gd name="T4" fmla="*/ 4 w 5"/>
                <a:gd name="T5" fmla="*/ 0 h 2"/>
                <a:gd name="T6" fmla="*/ 4 w 5"/>
                <a:gd name="T7" fmla="*/ 1 h 2"/>
                <a:gd name="T8" fmla="*/ 1 w 5"/>
                <a:gd name="T9" fmla="*/ 2 h 2"/>
                <a:gd name="T10" fmla="*/ 0 w 5"/>
                <a:gd name="T11" fmla="*/ 1 h 2"/>
                <a:gd name="T12" fmla="*/ 1 w 5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"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4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20" name="Freeform 1163">
              <a:extLst>
                <a:ext uri="{FF2B5EF4-FFF2-40B4-BE49-F238E27FC236}">
                  <a16:creationId xmlns:a16="http://schemas.microsoft.com/office/drawing/2014/main" xmlns="" id="{8C9E7722-6F63-E641-8F02-D4D7E5DEC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2469" y="8705850"/>
              <a:ext cx="171450" cy="523875"/>
            </a:xfrm>
            <a:custGeom>
              <a:avLst/>
              <a:gdLst>
                <a:gd name="T0" fmla="*/ 14 w 18"/>
                <a:gd name="T1" fmla="*/ 49 h 55"/>
                <a:gd name="T2" fmla="*/ 8 w 18"/>
                <a:gd name="T3" fmla="*/ 54 h 55"/>
                <a:gd name="T4" fmla="*/ 5 w 18"/>
                <a:gd name="T5" fmla="*/ 48 h 55"/>
                <a:gd name="T6" fmla="*/ 1 w 18"/>
                <a:gd name="T7" fmla="*/ 14 h 55"/>
                <a:gd name="T8" fmla="*/ 7 w 18"/>
                <a:gd name="T9" fmla="*/ 1 h 55"/>
                <a:gd name="T10" fmla="*/ 14 w 18"/>
                <a:gd name="T11" fmla="*/ 12 h 55"/>
                <a:gd name="T12" fmla="*/ 14 w 18"/>
                <a:gd name="T13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5">
                  <a:moveTo>
                    <a:pt x="14" y="49"/>
                  </a:moveTo>
                  <a:cubicBezTo>
                    <a:pt x="13" y="52"/>
                    <a:pt x="11" y="55"/>
                    <a:pt x="8" y="54"/>
                  </a:cubicBezTo>
                  <a:cubicBezTo>
                    <a:pt x="7" y="53"/>
                    <a:pt x="6" y="50"/>
                    <a:pt x="5" y="48"/>
                  </a:cubicBezTo>
                  <a:cubicBezTo>
                    <a:pt x="2" y="37"/>
                    <a:pt x="1" y="26"/>
                    <a:pt x="1" y="14"/>
                  </a:cubicBezTo>
                  <a:cubicBezTo>
                    <a:pt x="0" y="8"/>
                    <a:pt x="2" y="0"/>
                    <a:pt x="7" y="1"/>
                  </a:cubicBezTo>
                  <a:cubicBezTo>
                    <a:pt x="11" y="1"/>
                    <a:pt x="13" y="8"/>
                    <a:pt x="14" y="12"/>
                  </a:cubicBezTo>
                  <a:cubicBezTo>
                    <a:pt x="18" y="24"/>
                    <a:pt x="18" y="38"/>
                    <a:pt x="14" y="49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21" name="Freeform 1164">
              <a:extLst>
                <a:ext uri="{FF2B5EF4-FFF2-40B4-BE49-F238E27FC236}">
                  <a16:creationId xmlns:a16="http://schemas.microsoft.com/office/drawing/2014/main" xmlns="" id="{E0B6C16D-B82F-834F-B5DC-6A1C62874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80944" y="8524875"/>
              <a:ext cx="904875" cy="1123950"/>
            </a:xfrm>
            <a:custGeom>
              <a:avLst/>
              <a:gdLst>
                <a:gd name="T0" fmla="*/ 95 w 95"/>
                <a:gd name="T1" fmla="*/ 101 h 118"/>
                <a:gd name="T2" fmla="*/ 0 w 95"/>
                <a:gd name="T3" fmla="*/ 106 h 118"/>
                <a:gd name="T4" fmla="*/ 0 w 95"/>
                <a:gd name="T5" fmla="*/ 99 h 118"/>
                <a:gd name="T6" fmla="*/ 0 w 95"/>
                <a:gd name="T7" fmla="*/ 97 h 118"/>
                <a:gd name="T8" fmla="*/ 9 w 95"/>
                <a:gd name="T9" fmla="*/ 45 h 118"/>
                <a:gd name="T10" fmla="*/ 22 w 95"/>
                <a:gd name="T11" fmla="*/ 15 h 118"/>
                <a:gd name="T12" fmla="*/ 51 w 95"/>
                <a:gd name="T13" fmla="*/ 1 h 118"/>
                <a:gd name="T14" fmla="*/ 73 w 95"/>
                <a:gd name="T15" fmla="*/ 13 h 118"/>
                <a:gd name="T16" fmla="*/ 84 w 95"/>
                <a:gd name="T17" fmla="*/ 35 h 118"/>
                <a:gd name="T18" fmla="*/ 94 w 95"/>
                <a:gd name="T19" fmla="*/ 94 h 118"/>
                <a:gd name="T20" fmla="*/ 95 w 95"/>
                <a:gd name="T21" fmla="*/ 97 h 118"/>
                <a:gd name="T22" fmla="*/ 95 w 95"/>
                <a:gd name="T2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118">
                  <a:moveTo>
                    <a:pt x="95" y="101"/>
                  </a:moveTo>
                  <a:cubicBezTo>
                    <a:pt x="66" y="116"/>
                    <a:pt x="30" y="118"/>
                    <a:pt x="0" y="106"/>
                  </a:cubicBezTo>
                  <a:cubicBezTo>
                    <a:pt x="0" y="103"/>
                    <a:pt x="0" y="101"/>
                    <a:pt x="0" y="99"/>
                  </a:cubicBezTo>
                  <a:cubicBezTo>
                    <a:pt x="0" y="98"/>
                    <a:pt x="0" y="97"/>
                    <a:pt x="0" y="97"/>
                  </a:cubicBezTo>
                  <a:cubicBezTo>
                    <a:pt x="2" y="79"/>
                    <a:pt x="4" y="61"/>
                    <a:pt x="9" y="45"/>
                  </a:cubicBezTo>
                  <a:cubicBezTo>
                    <a:pt x="12" y="34"/>
                    <a:pt x="15" y="23"/>
                    <a:pt x="22" y="15"/>
                  </a:cubicBezTo>
                  <a:cubicBezTo>
                    <a:pt x="29" y="6"/>
                    <a:pt x="40" y="0"/>
                    <a:pt x="51" y="1"/>
                  </a:cubicBezTo>
                  <a:cubicBezTo>
                    <a:pt x="60" y="2"/>
                    <a:pt x="67" y="7"/>
                    <a:pt x="73" y="13"/>
                  </a:cubicBezTo>
                  <a:cubicBezTo>
                    <a:pt x="78" y="19"/>
                    <a:pt x="81" y="27"/>
                    <a:pt x="84" y="35"/>
                  </a:cubicBezTo>
                  <a:cubicBezTo>
                    <a:pt x="91" y="54"/>
                    <a:pt x="92" y="74"/>
                    <a:pt x="94" y="94"/>
                  </a:cubicBezTo>
                  <a:cubicBezTo>
                    <a:pt x="94" y="95"/>
                    <a:pt x="95" y="96"/>
                    <a:pt x="95" y="97"/>
                  </a:cubicBezTo>
                  <a:cubicBezTo>
                    <a:pt x="95" y="99"/>
                    <a:pt x="95" y="100"/>
                    <a:pt x="95" y="101"/>
                  </a:cubicBezTo>
                  <a:close/>
                </a:path>
              </a:pathLst>
            </a:custGeom>
            <a:solidFill>
              <a:srgbClr val="F3B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22" name="Freeform 1165">
              <a:extLst>
                <a:ext uri="{FF2B5EF4-FFF2-40B4-BE49-F238E27FC236}">
                  <a16:creationId xmlns:a16="http://schemas.microsoft.com/office/drawing/2014/main" xmlns="" id="{962779D0-01B9-DD4A-B528-28AF96CE0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1944" y="8477250"/>
              <a:ext cx="114300" cy="152400"/>
            </a:xfrm>
            <a:custGeom>
              <a:avLst/>
              <a:gdLst>
                <a:gd name="T0" fmla="*/ 10 w 12"/>
                <a:gd name="T1" fmla="*/ 0 h 16"/>
                <a:gd name="T2" fmla="*/ 12 w 12"/>
                <a:gd name="T3" fmla="*/ 13 h 16"/>
                <a:gd name="T4" fmla="*/ 0 w 12"/>
                <a:gd name="T5" fmla="*/ 13 h 16"/>
                <a:gd name="T6" fmla="*/ 0 w 12"/>
                <a:gd name="T7" fmla="*/ 2 h 16"/>
                <a:gd name="T8" fmla="*/ 10 w 1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0" y="0"/>
                  </a:moveTo>
                  <a:cubicBezTo>
                    <a:pt x="11" y="5"/>
                    <a:pt x="12" y="9"/>
                    <a:pt x="12" y="13"/>
                  </a:cubicBezTo>
                  <a:cubicBezTo>
                    <a:pt x="9" y="16"/>
                    <a:pt x="3" y="16"/>
                    <a:pt x="0" y="13"/>
                  </a:cubicBezTo>
                  <a:cubicBezTo>
                    <a:pt x="0" y="10"/>
                    <a:pt x="0" y="6"/>
                    <a:pt x="0" y="2"/>
                  </a:cubicBezTo>
                  <a:cubicBezTo>
                    <a:pt x="2" y="2"/>
                    <a:pt x="7" y="1"/>
                    <a:pt x="10" y="0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23" name="Freeform 1166">
              <a:extLst>
                <a:ext uri="{FF2B5EF4-FFF2-40B4-BE49-F238E27FC236}">
                  <a16:creationId xmlns:a16="http://schemas.microsoft.com/office/drawing/2014/main" xmlns="" id="{16A68B4C-6EA4-3647-8C69-E31C3857B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60231" y="7439025"/>
              <a:ext cx="849313" cy="1019175"/>
            </a:xfrm>
            <a:custGeom>
              <a:avLst/>
              <a:gdLst>
                <a:gd name="T0" fmla="*/ 69 w 89"/>
                <a:gd name="T1" fmla="*/ 30 h 107"/>
                <a:gd name="T2" fmla="*/ 19 w 89"/>
                <a:gd name="T3" fmla="*/ 20 h 107"/>
                <a:gd name="T4" fmla="*/ 24 w 89"/>
                <a:gd name="T5" fmla="*/ 45 h 107"/>
                <a:gd name="T6" fmla="*/ 1 w 89"/>
                <a:gd name="T7" fmla="*/ 61 h 107"/>
                <a:gd name="T8" fmla="*/ 20 w 89"/>
                <a:gd name="T9" fmla="*/ 79 h 107"/>
                <a:gd name="T10" fmla="*/ 26 w 89"/>
                <a:gd name="T11" fmla="*/ 99 h 107"/>
                <a:gd name="T12" fmla="*/ 49 w 89"/>
                <a:gd name="T13" fmla="*/ 99 h 107"/>
                <a:gd name="T14" fmla="*/ 63 w 89"/>
                <a:gd name="T15" fmla="*/ 105 h 107"/>
                <a:gd name="T16" fmla="*/ 76 w 89"/>
                <a:gd name="T17" fmla="*/ 41 h 107"/>
                <a:gd name="T18" fmla="*/ 69 w 89"/>
                <a:gd name="T19" fmla="*/ 3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7">
                  <a:moveTo>
                    <a:pt x="69" y="30"/>
                  </a:moveTo>
                  <a:cubicBezTo>
                    <a:pt x="57" y="15"/>
                    <a:pt x="34" y="0"/>
                    <a:pt x="19" y="20"/>
                  </a:cubicBezTo>
                  <a:cubicBezTo>
                    <a:pt x="13" y="28"/>
                    <a:pt x="16" y="39"/>
                    <a:pt x="24" y="45"/>
                  </a:cubicBezTo>
                  <a:cubicBezTo>
                    <a:pt x="14" y="44"/>
                    <a:pt x="1" y="52"/>
                    <a:pt x="1" y="61"/>
                  </a:cubicBezTo>
                  <a:cubicBezTo>
                    <a:pt x="0" y="70"/>
                    <a:pt x="10" y="78"/>
                    <a:pt x="20" y="79"/>
                  </a:cubicBezTo>
                  <a:cubicBezTo>
                    <a:pt x="17" y="85"/>
                    <a:pt x="19" y="95"/>
                    <a:pt x="26" y="99"/>
                  </a:cubicBezTo>
                  <a:cubicBezTo>
                    <a:pt x="32" y="104"/>
                    <a:pt x="42" y="103"/>
                    <a:pt x="49" y="99"/>
                  </a:cubicBezTo>
                  <a:cubicBezTo>
                    <a:pt x="50" y="104"/>
                    <a:pt x="57" y="107"/>
                    <a:pt x="63" y="105"/>
                  </a:cubicBezTo>
                  <a:cubicBezTo>
                    <a:pt x="89" y="98"/>
                    <a:pt x="83" y="56"/>
                    <a:pt x="76" y="41"/>
                  </a:cubicBezTo>
                  <a:cubicBezTo>
                    <a:pt x="74" y="38"/>
                    <a:pt x="72" y="34"/>
                    <a:pt x="69" y="30"/>
                  </a:cubicBezTo>
                  <a:close/>
                </a:path>
              </a:pathLst>
            </a:custGeom>
            <a:solidFill>
              <a:srgbClr val="DF6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24" name="Freeform 1167">
              <a:extLst>
                <a:ext uri="{FF2B5EF4-FFF2-40B4-BE49-F238E27FC236}">
                  <a16:creationId xmlns:a16="http://schemas.microsoft.com/office/drawing/2014/main" xmlns="" id="{2F596EFA-2B00-C249-9488-962BDBF86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66744" y="7400925"/>
              <a:ext cx="819150" cy="1076325"/>
            </a:xfrm>
            <a:custGeom>
              <a:avLst/>
              <a:gdLst>
                <a:gd name="T0" fmla="*/ 14 w 86"/>
                <a:gd name="T1" fmla="*/ 34 h 113"/>
                <a:gd name="T2" fmla="*/ 63 w 86"/>
                <a:gd name="T3" fmla="*/ 20 h 113"/>
                <a:gd name="T4" fmla="*/ 60 w 86"/>
                <a:gd name="T5" fmla="*/ 45 h 113"/>
                <a:gd name="T6" fmla="*/ 85 w 86"/>
                <a:gd name="T7" fmla="*/ 61 h 113"/>
                <a:gd name="T8" fmla="*/ 67 w 86"/>
                <a:gd name="T9" fmla="*/ 80 h 113"/>
                <a:gd name="T10" fmla="*/ 63 w 86"/>
                <a:gd name="T11" fmla="*/ 102 h 113"/>
                <a:gd name="T12" fmla="*/ 40 w 86"/>
                <a:gd name="T13" fmla="*/ 103 h 113"/>
                <a:gd name="T14" fmla="*/ 26 w 86"/>
                <a:gd name="T15" fmla="*/ 111 h 113"/>
                <a:gd name="T16" fmla="*/ 8 w 86"/>
                <a:gd name="T17" fmla="*/ 46 h 113"/>
                <a:gd name="T18" fmla="*/ 14 w 86"/>
                <a:gd name="T19" fmla="*/ 3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113">
                  <a:moveTo>
                    <a:pt x="14" y="34"/>
                  </a:moveTo>
                  <a:cubicBezTo>
                    <a:pt x="25" y="18"/>
                    <a:pt x="47" y="0"/>
                    <a:pt x="63" y="20"/>
                  </a:cubicBezTo>
                  <a:cubicBezTo>
                    <a:pt x="70" y="27"/>
                    <a:pt x="68" y="39"/>
                    <a:pt x="60" y="45"/>
                  </a:cubicBezTo>
                  <a:cubicBezTo>
                    <a:pt x="70" y="44"/>
                    <a:pt x="84" y="52"/>
                    <a:pt x="85" y="61"/>
                  </a:cubicBezTo>
                  <a:cubicBezTo>
                    <a:pt x="86" y="70"/>
                    <a:pt x="77" y="79"/>
                    <a:pt x="67" y="80"/>
                  </a:cubicBezTo>
                  <a:cubicBezTo>
                    <a:pt x="71" y="86"/>
                    <a:pt x="69" y="97"/>
                    <a:pt x="63" y="102"/>
                  </a:cubicBezTo>
                  <a:cubicBezTo>
                    <a:pt x="57" y="107"/>
                    <a:pt x="47" y="107"/>
                    <a:pt x="40" y="103"/>
                  </a:cubicBezTo>
                  <a:cubicBezTo>
                    <a:pt x="39" y="109"/>
                    <a:pt x="32" y="113"/>
                    <a:pt x="26" y="111"/>
                  </a:cubicBezTo>
                  <a:cubicBezTo>
                    <a:pt x="0" y="105"/>
                    <a:pt x="2" y="62"/>
                    <a:pt x="8" y="46"/>
                  </a:cubicBezTo>
                  <a:cubicBezTo>
                    <a:pt x="10" y="42"/>
                    <a:pt x="12" y="38"/>
                    <a:pt x="14" y="34"/>
                  </a:cubicBezTo>
                  <a:close/>
                </a:path>
              </a:pathLst>
            </a:custGeom>
            <a:solidFill>
              <a:srgbClr val="DF6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25" name="Freeform 1168">
              <a:extLst>
                <a:ext uri="{FF2B5EF4-FFF2-40B4-BE49-F238E27FC236}">
                  <a16:creationId xmlns:a16="http://schemas.microsoft.com/office/drawing/2014/main" xmlns="" id="{5E348990-6255-F44C-B55B-6052CC331C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1869" y="7991475"/>
              <a:ext cx="228600" cy="257175"/>
            </a:xfrm>
            <a:custGeom>
              <a:avLst/>
              <a:gdLst>
                <a:gd name="T0" fmla="*/ 3 w 24"/>
                <a:gd name="T1" fmla="*/ 10 h 27"/>
                <a:gd name="T2" fmla="*/ 6 w 24"/>
                <a:gd name="T3" fmla="*/ 24 h 27"/>
                <a:gd name="T4" fmla="*/ 21 w 24"/>
                <a:gd name="T5" fmla="*/ 22 h 27"/>
                <a:gd name="T6" fmla="*/ 24 w 24"/>
                <a:gd name="T7" fmla="*/ 12 h 27"/>
                <a:gd name="T8" fmla="*/ 3 w 24"/>
                <a:gd name="T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7">
                  <a:moveTo>
                    <a:pt x="3" y="10"/>
                  </a:moveTo>
                  <a:cubicBezTo>
                    <a:pt x="0" y="15"/>
                    <a:pt x="2" y="21"/>
                    <a:pt x="6" y="24"/>
                  </a:cubicBezTo>
                  <a:cubicBezTo>
                    <a:pt x="11" y="27"/>
                    <a:pt x="18" y="26"/>
                    <a:pt x="21" y="22"/>
                  </a:cubicBezTo>
                  <a:cubicBezTo>
                    <a:pt x="23" y="19"/>
                    <a:pt x="24" y="15"/>
                    <a:pt x="24" y="12"/>
                  </a:cubicBezTo>
                  <a:cubicBezTo>
                    <a:pt x="23" y="0"/>
                    <a:pt x="7" y="1"/>
                    <a:pt x="3" y="10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26" name="Freeform 1169">
              <a:extLst>
                <a:ext uri="{FF2B5EF4-FFF2-40B4-BE49-F238E27FC236}">
                  <a16:creationId xmlns:a16="http://schemas.microsoft.com/office/drawing/2014/main" xmlns="" id="{C5F7204F-4C32-2A42-9CDA-FD5CD7BE7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38069" y="8096250"/>
              <a:ext cx="47625" cy="85725"/>
            </a:xfrm>
            <a:custGeom>
              <a:avLst/>
              <a:gdLst>
                <a:gd name="T0" fmla="*/ 4 w 5"/>
                <a:gd name="T1" fmla="*/ 2 h 9"/>
                <a:gd name="T2" fmla="*/ 1 w 5"/>
                <a:gd name="T3" fmla="*/ 3 h 9"/>
                <a:gd name="T4" fmla="*/ 2 w 5"/>
                <a:gd name="T5" fmla="*/ 7 h 9"/>
                <a:gd name="T6" fmla="*/ 5 w 5"/>
                <a:gd name="T7" fmla="*/ 7 h 9"/>
                <a:gd name="T8" fmla="*/ 4 w 5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4" y="2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2" y="5"/>
                    <a:pt x="2" y="6"/>
                    <a:pt x="2" y="7"/>
                  </a:cubicBezTo>
                  <a:cubicBezTo>
                    <a:pt x="2" y="9"/>
                    <a:pt x="5" y="9"/>
                    <a:pt x="5" y="7"/>
                  </a:cubicBezTo>
                  <a:cubicBezTo>
                    <a:pt x="5" y="5"/>
                    <a:pt x="5" y="3"/>
                    <a:pt x="4" y="2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27" name="Freeform 1170">
              <a:extLst>
                <a:ext uri="{FF2B5EF4-FFF2-40B4-BE49-F238E27FC236}">
                  <a16:creationId xmlns:a16="http://schemas.microsoft.com/office/drawing/2014/main" xmlns="" id="{4A053247-41C5-D047-ABB4-E166349EC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85694" y="7581900"/>
              <a:ext cx="990600" cy="971550"/>
            </a:xfrm>
            <a:custGeom>
              <a:avLst/>
              <a:gdLst>
                <a:gd name="T0" fmla="*/ 101 w 104"/>
                <a:gd name="T1" fmla="*/ 29 h 102"/>
                <a:gd name="T2" fmla="*/ 100 w 104"/>
                <a:gd name="T3" fmla="*/ 61 h 102"/>
                <a:gd name="T4" fmla="*/ 79 w 104"/>
                <a:gd name="T5" fmla="*/ 92 h 102"/>
                <a:gd name="T6" fmla="*/ 37 w 104"/>
                <a:gd name="T7" fmla="*/ 97 h 102"/>
                <a:gd name="T8" fmla="*/ 4 w 104"/>
                <a:gd name="T9" fmla="*/ 63 h 102"/>
                <a:gd name="T10" fmla="*/ 5 w 104"/>
                <a:gd name="T11" fmla="*/ 28 h 102"/>
                <a:gd name="T12" fmla="*/ 80 w 104"/>
                <a:gd name="T13" fmla="*/ 9 h 102"/>
                <a:gd name="T14" fmla="*/ 101 w 104"/>
                <a:gd name="T15" fmla="*/ 2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102">
                  <a:moveTo>
                    <a:pt x="101" y="29"/>
                  </a:moveTo>
                  <a:cubicBezTo>
                    <a:pt x="104" y="38"/>
                    <a:pt x="102" y="50"/>
                    <a:pt x="100" y="61"/>
                  </a:cubicBezTo>
                  <a:cubicBezTo>
                    <a:pt x="97" y="74"/>
                    <a:pt x="92" y="85"/>
                    <a:pt x="79" y="92"/>
                  </a:cubicBezTo>
                  <a:cubicBezTo>
                    <a:pt x="67" y="99"/>
                    <a:pt x="51" y="102"/>
                    <a:pt x="37" y="97"/>
                  </a:cubicBezTo>
                  <a:cubicBezTo>
                    <a:pt x="21" y="92"/>
                    <a:pt x="10" y="77"/>
                    <a:pt x="4" y="63"/>
                  </a:cubicBezTo>
                  <a:cubicBezTo>
                    <a:pt x="0" y="51"/>
                    <a:pt x="0" y="39"/>
                    <a:pt x="5" y="28"/>
                  </a:cubicBezTo>
                  <a:cubicBezTo>
                    <a:pt x="18" y="5"/>
                    <a:pt x="56" y="0"/>
                    <a:pt x="80" y="9"/>
                  </a:cubicBezTo>
                  <a:cubicBezTo>
                    <a:pt x="92" y="14"/>
                    <a:pt x="98" y="21"/>
                    <a:pt x="101" y="29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28" name="Freeform 1171">
              <a:extLst>
                <a:ext uri="{FF2B5EF4-FFF2-40B4-BE49-F238E27FC236}">
                  <a16:creationId xmlns:a16="http://schemas.microsoft.com/office/drawing/2014/main" xmlns="" id="{F88AA87F-09DF-BF42-9EF0-5F8AD1CB5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61994" y="7981950"/>
              <a:ext cx="247650" cy="257175"/>
            </a:xfrm>
            <a:custGeom>
              <a:avLst/>
              <a:gdLst>
                <a:gd name="T0" fmla="*/ 23 w 26"/>
                <a:gd name="T1" fmla="*/ 17 h 27"/>
                <a:gd name="T2" fmla="*/ 19 w 26"/>
                <a:gd name="T3" fmla="*/ 3 h 27"/>
                <a:gd name="T4" fmla="*/ 3 w 26"/>
                <a:gd name="T5" fmla="*/ 5 h 27"/>
                <a:gd name="T6" fmla="*/ 0 w 26"/>
                <a:gd name="T7" fmla="*/ 15 h 27"/>
                <a:gd name="T8" fmla="*/ 23 w 26"/>
                <a:gd name="T9" fmla="*/ 1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7">
                  <a:moveTo>
                    <a:pt x="23" y="17"/>
                  </a:moveTo>
                  <a:cubicBezTo>
                    <a:pt x="26" y="13"/>
                    <a:pt x="24" y="6"/>
                    <a:pt x="19" y="3"/>
                  </a:cubicBezTo>
                  <a:cubicBezTo>
                    <a:pt x="14" y="0"/>
                    <a:pt x="7" y="1"/>
                    <a:pt x="3" y="5"/>
                  </a:cubicBezTo>
                  <a:cubicBezTo>
                    <a:pt x="1" y="8"/>
                    <a:pt x="0" y="12"/>
                    <a:pt x="0" y="15"/>
                  </a:cubicBezTo>
                  <a:cubicBezTo>
                    <a:pt x="1" y="27"/>
                    <a:pt x="18" y="26"/>
                    <a:pt x="23" y="17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35" name="Freeform 1172">
              <a:extLst>
                <a:ext uri="{FF2B5EF4-FFF2-40B4-BE49-F238E27FC236}">
                  <a16:creationId xmlns:a16="http://schemas.microsoft.com/office/drawing/2014/main" xmlns="" id="{D0EE7483-BBB2-9F41-BEAF-93B807CBD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00019" y="8115300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2 h 9"/>
                <a:gd name="T4" fmla="*/ 3 w 6"/>
                <a:gd name="T5" fmla="*/ 0 h 9"/>
                <a:gd name="T6" fmla="*/ 2 w 6"/>
                <a:gd name="T7" fmla="*/ 0 h 9"/>
                <a:gd name="T8" fmla="*/ 0 w 6"/>
                <a:gd name="T9" fmla="*/ 4 h 9"/>
                <a:gd name="T10" fmla="*/ 0 w 6"/>
                <a:gd name="T11" fmla="*/ 4 h 9"/>
                <a:gd name="T12" fmla="*/ 1 w 6"/>
                <a:gd name="T13" fmla="*/ 6 h 9"/>
                <a:gd name="T14" fmla="*/ 3 w 6"/>
                <a:gd name="T15" fmla="*/ 8 h 9"/>
                <a:gd name="T16" fmla="*/ 5 w 6"/>
                <a:gd name="T17" fmla="*/ 8 h 9"/>
                <a:gd name="T18" fmla="*/ 5 w 6"/>
                <a:gd name="T19" fmla="*/ 7 h 9"/>
                <a:gd name="T20" fmla="*/ 5 w 6"/>
                <a:gd name="T21" fmla="*/ 7 h 9"/>
                <a:gd name="T22" fmla="*/ 5 w 6"/>
                <a:gd name="T23" fmla="*/ 7 h 9"/>
                <a:gd name="T24" fmla="*/ 6 w 6"/>
                <a:gd name="T2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3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1" y="6"/>
                  </a:cubicBezTo>
                  <a:cubicBezTo>
                    <a:pt x="1" y="7"/>
                    <a:pt x="2" y="8"/>
                    <a:pt x="3" y="8"/>
                  </a:cubicBezTo>
                  <a:cubicBezTo>
                    <a:pt x="4" y="9"/>
                    <a:pt x="4" y="8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6"/>
                    <a:pt x="6" y="6"/>
                    <a:pt x="6" y="4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36" name="Freeform 1173">
              <a:extLst>
                <a:ext uri="{FF2B5EF4-FFF2-40B4-BE49-F238E27FC236}">
                  <a16:creationId xmlns:a16="http://schemas.microsoft.com/office/drawing/2014/main" xmlns="" id="{7E7CEA0D-7D7B-BA4C-BF54-E9EFE31FE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3869" y="8096250"/>
              <a:ext cx="57150" cy="76200"/>
            </a:xfrm>
            <a:custGeom>
              <a:avLst/>
              <a:gdLst>
                <a:gd name="T0" fmla="*/ 6 w 6"/>
                <a:gd name="T1" fmla="*/ 4 h 8"/>
                <a:gd name="T2" fmla="*/ 5 w 6"/>
                <a:gd name="T3" fmla="*/ 2 h 8"/>
                <a:gd name="T4" fmla="*/ 3 w 6"/>
                <a:gd name="T5" fmla="*/ 0 h 8"/>
                <a:gd name="T6" fmla="*/ 2 w 6"/>
                <a:gd name="T7" fmla="*/ 0 h 8"/>
                <a:gd name="T8" fmla="*/ 0 w 6"/>
                <a:gd name="T9" fmla="*/ 3 h 8"/>
                <a:gd name="T10" fmla="*/ 0 w 6"/>
                <a:gd name="T11" fmla="*/ 3 h 8"/>
                <a:gd name="T12" fmla="*/ 1 w 6"/>
                <a:gd name="T13" fmla="*/ 6 h 8"/>
                <a:gd name="T14" fmla="*/ 3 w 6"/>
                <a:gd name="T15" fmla="*/ 8 h 8"/>
                <a:gd name="T16" fmla="*/ 5 w 6"/>
                <a:gd name="T17" fmla="*/ 7 h 8"/>
                <a:gd name="T18" fmla="*/ 5 w 6"/>
                <a:gd name="T19" fmla="*/ 7 h 8"/>
                <a:gd name="T20" fmla="*/ 5 w 6"/>
                <a:gd name="T21" fmla="*/ 7 h 8"/>
                <a:gd name="T22" fmla="*/ 5 w 6"/>
                <a:gd name="T23" fmla="*/ 6 h 8"/>
                <a:gd name="T24" fmla="*/ 6 w 6"/>
                <a:gd name="T2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8">
                  <a:moveTo>
                    <a:pt x="6" y="4"/>
                  </a:moveTo>
                  <a:cubicBezTo>
                    <a:pt x="6" y="3"/>
                    <a:pt x="6" y="2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7"/>
                    <a:pt x="2" y="7"/>
                    <a:pt x="3" y="8"/>
                  </a:cubicBezTo>
                  <a:cubicBezTo>
                    <a:pt x="3" y="8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5"/>
                    <a:pt x="6" y="4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37" name="Freeform 1174">
              <a:extLst>
                <a:ext uri="{FF2B5EF4-FFF2-40B4-BE49-F238E27FC236}">
                  <a16:creationId xmlns:a16="http://schemas.microsoft.com/office/drawing/2014/main" xmlns="" id="{F897504B-1D1C-FD49-B75C-91A3DCE42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7244" y="8039100"/>
              <a:ext cx="57150" cy="123825"/>
            </a:xfrm>
            <a:custGeom>
              <a:avLst/>
              <a:gdLst>
                <a:gd name="T0" fmla="*/ 4 w 6"/>
                <a:gd name="T1" fmla="*/ 9 h 13"/>
                <a:gd name="T2" fmla="*/ 4 w 6"/>
                <a:gd name="T3" fmla="*/ 4 h 13"/>
                <a:gd name="T4" fmla="*/ 1 w 6"/>
                <a:gd name="T5" fmla="*/ 2 h 13"/>
                <a:gd name="T6" fmla="*/ 1 w 6"/>
                <a:gd name="T7" fmla="*/ 11 h 13"/>
                <a:gd name="T8" fmla="*/ 4 w 6"/>
                <a:gd name="T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3">
                  <a:moveTo>
                    <a:pt x="4" y="9"/>
                  </a:moveTo>
                  <a:cubicBezTo>
                    <a:pt x="3" y="8"/>
                    <a:pt x="3" y="6"/>
                    <a:pt x="4" y="4"/>
                  </a:cubicBezTo>
                  <a:cubicBezTo>
                    <a:pt x="5" y="2"/>
                    <a:pt x="2" y="0"/>
                    <a:pt x="1" y="2"/>
                  </a:cubicBezTo>
                  <a:cubicBezTo>
                    <a:pt x="0" y="5"/>
                    <a:pt x="0" y="8"/>
                    <a:pt x="1" y="11"/>
                  </a:cubicBezTo>
                  <a:cubicBezTo>
                    <a:pt x="3" y="13"/>
                    <a:pt x="6" y="11"/>
                    <a:pt x="4" y="9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38" name="Freeform 1175">
              <a:extLst>
                <a:ext uri="{FF2B5EF4-FFF2-40B4-BE49-F238E27FC236}">
                  <a16:creationId xmlns:a16="http://schemas.microsoft.com/office/drawing/2014/main" xmlns="" id="{91025B00-9B53-9346-8F7A-F062A2FCD2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4294" y="8267700"/>
              <a:ext cx="161925" cy="76200"/>
            </a:xfrm>
            <a:custGeom>
              <a:avLst/>
              <a:gdLst>
                <a:gd name="T0" fmla="*/ 13 w 17"/>
                <a:gd name="T1" fmla="*/ 0 h 8"/>
                <a:gd name="T2" fmla="*/ 16 w 17"/>
                <a:gd name="T3" fmla="*/ 5 h 8"/>
                <a:gd name="T4" fmla="*/ 9 w 17"/>
                <a:gd name="T5" fmla="*/ 6 h 8"/>
                <a:gd name="T6" fmla="*/ 1 w 17"/>
                <a:gd name="T7" fmla="*/ 3 h 8"/>
                <a:gd name="T8" fmla="*/ 11 w 17"/>
                <a:gd name="T9" fmla="*/ 0 h 8"/>
                <a:gd name="T10" fmla="*/ 13 w 1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8">
                  <a:moveTo>
                    <a:pt x="13" y="0"/>
                  </a:moveTo>
                  <a:cubicBezTo>
                    <a:pt x="14" y="1"/>
                    <a:pt x="17" y="2"/>
                    <a:pt x="16" y="5"/>
                  </a:cubicBezTo>
                  <a:cubicBezTo>
                    <a:pt x="14" y="6"/>
                    <a:pt x="11" y="6"/>
                    <a:pt x="9" y="6"/>
                  </a:cubicBezTo>
                  <a:cubicBezTo>
                    <a:pt x="7" y="7"/>
                    <a:pt x="0" y="8"/>
                    <a:pt x="1" y="3"/>
                  </a:cubicBezTo>
                  <a:cubicBezTo>
                    <a:pt x="2" y="0"/>
                    <a:pt x="8" y="0"/>
                    <a:pt x="11" y="0"/>
                  </a:cubicBezTo>
                  <a:cubicBezTo>
                    <a:pt x="11" y="0"/>
                    <a:pt x="12" y="0"/>
                    <a:pt x="13" y="0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39" name="Freeform 1176">
              <a:extLst>
                <a:ext uri="{FF2B5EF4-FFF2-40B4-BE49-F238E27FC236}">
                  <a16:creationId xmlns:a16="http://schemas.microsoft.com/office/drawing/2014/main" xmlns="" id="{6010DAC7-766A-4B49-ADF9-2C8AA81C3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969" y="8239125"/>
              <a:ext cx="171450" cy="66675"/>
            </a:xfrm>
            <a:custGeom>
              <a:avLst/>
              <a:gdLst>
                <a:gd name="T0" fmla="*/ 4 w 18"/>
                <a:gd name="T1" fmla="*/ 6 h 7"/>
                <a:gd name="T2" fmla="*/ 3 w 18"/>
                <a:gd name="T3" fmla="*/ 0 h 7"/>
                <a:gd name="T4" fmla="*/ 10 w 18"/>
                <a:gd name="T5" fmla="*/ 0 h 7"/>
                <a:gd name="T6" fmla="*/ 16 w 18"/>
                <a:gd name="T7" fmla="*/ 4 h 7"/>
                <a:gd name="T8" fmla="*/ 6 w 18"/>
                <a:gd name="T9" fmla="*/ 6 h 7"/>
                <a:gd name="T10" fmla="*/ 4 w 18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7">
                  <a:moveTo>
                    <a:pt x="4" y="6"/>
                  </a:moveTo>
                  <a:cubicBezTo>
                    <a:pt x="2" y="5"/>
                    <a:pt x="0" y="2"/>
                    <a:pt x="3" y="0"/>
                  </a:cubicBezTo>
                  <a:cubicBezTo>
                    <a:pt x="5" y="0"/>
                    <a:pt x="8" y="0"/>
                    <a:pt x="10" y="0"/>
                  </a:cubicBezTo>
                  <a:cubicBezTo>
                    <a:pt x="12" y="0"/>
                    <a:pt x="18" y="0"/>
                    <a:pt x="16" y="4"/>
                  </a:cubicBezTo>
                  <a:cubicBezTo>
                    <a:pt x="15" y="7"/>
                    <a:pt x="8" y="6"/>
                    <a:pt x="6" y="6"/>
                  </a:cubicBezTo>
                  <a:cubicBezTo>
                    <a:pt x="5" y="6"/>
                    <a:pt x="5" y="6"/>
                    <a:pt x="4" y="6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40" name="Freeform 1177">
              <a:extLst>
                <a:ext uri="{FF2B5EF4-FFF2-40B4-BE49-F238E27FC236}">
                  <a16:creationId xmlns:a16="http://schemas.microsoft.com/office/drawing/2014/main" xmlns="" id="{D1D78A48-E8EF-694A-AE4E-145827930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95294" y="7981950"/>
              <a:ext cx="114300" cy="38100"/>
            </a:xfrm>
            <a:custGeom>
              <a:avLst/>
              <a:gdLst>
                <a:gd name="T0" fmla="*/ 10 w 12"/>
                <a:gd name="T1" fmla="*/ 1 h 4"/>
                <a:gd name="T2" fmla="*/ 6 w 12"/>
                <a:gd name="T3" fmla="*/ 0 h 4"/>
                <a:gd name="T4" fmla="*/ 2 w 12"/>
                <a:gd name="T5" fmla="*/ 1 h 4"/>
                <a:gd name="T6" fmla="*/ 2 w 12"/>
                <a:gd name="T7" fmla="*/ 4 h 4"/>
                <a:gd name="T8" fmla="*/ 6 w 12"/>
                <a:gd name="T9" fmla="*/ 4 h 4"/>
                <a:gd name="T10" fmla="*/ 10 w 12"/>
                <a:gd name="T11" fmla="*/ 4 h 4"/>
                <a:gd name="T12" fmla="*/ 10 w 12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">
                  <a:moveTo>
                    <a:pt x="10" y="1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1"/>
                    <a:pt x="0" y="4"/>
                    <a:pt x="2" y="4"/>
                  </a:cubicBezTo>
                  <a:cubicBezTo>
                    <a:pt x="3" y="4"/>
                    <a:pt x="5" y="4"/>
                    <a:pt x="6" y="4"/>
                  </a:cubicBezTo>
                  <a:cubicBezTo>
                    <a:pt x="7" y="4"/>
                    <a:pt x="9" y="4"/>
                    <a:pt x="10" y="4"/>
                  </a:cubicBezTo>
                  <a:cubicBezTo>
                    <a:pt x="12" y="3"/>
                    <a:pt x="12" y="1"/>
                    <a:pt x="10" y="1"/>
                  </a:cubicBezTo>
                  <a:close/>
                </a:path>
              </a:pathLst>
            </a:custGeom>
            <a:solidFill>
              <a:srgbClr val="F26B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41" name="Freeform 1178">
              <a:extLst>
                <a:ext uri="{FF2B5EF4-FFF2-40B4-BE49-F238E27FC236}">
                  <a16:creationId xmlns:a16="http://schemas.microsoft.com/office/drawing/2014/main" xmlns="" id="{07CE9CF3-AC99-DE4E-B110-F50CA6BA6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42869" y="8039100"/>
              <a:ext cx="95250" cy="38100"/>
            </a:xfrm>
            <a:custGeom>
              <a:avLst/>
              <a:gdLst>
                <a:gd name="T0" fmla="*/ 9 w 10"/>
                <a:gd name="T1" fmla="*/ 1 h 4"/>
                <a:gd name="T2" fmla="*/ 6 w 10"/>
                <a:gd name="T3" fmla="*/ 0 h 4"/>
                <a:gd name="T4" fmla="*/ 2 w 10"/>
                <a:gd name="T5" fmla="*/ 1 h 4"/>
                <a:gd name="T6" fmla="*/ 3 w 10"/>
                <a:gd name="T7" fmla="*/ 3 h 4"/>
                <a:gd name="T8" fmla="*/ 6 w 10"/>
                <a:gd name="T9" fmla="*/ 3 h 4"/>
                <a:gd name="T10" fmla="*/ 9 w 10"/>
                <a:gd name="T11" fmla="*/ 3 h 4"/>
                <a:gd name="T12" fmla="*/ 9 w 10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1"/>
                  </a:moveTo>
                  <a:cubicBezTo>
                    <a:pt x="8" y="0"/>
                    <a:pt x="7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0" y="1"/>
                    <a:pt x="1" y="3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7" y="3"/>
                    <a:pt x="8" y="4"/>
                    <a:pt x="9" y="3"/>
                  </a:cubicBezTo>
                  <a:cubicBezTo>
                    <a:pt x="10" y="3"/>
                    <a:pt x="10" y="2"/>
                    <a:pt x="9" y="1"/>
                  </a:cubicBezTo>
                  <a:close/>
                </a:path>
              </a:pathLst>
            </a:custGeom>
            <a:solidFill>
              <a:srgbClr val="F26B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42" name="Freeform 1179">
              <a:extLst>
                <a:ext uri="{FF2B5EF4-FFF2-40B4-BE49-F238E27FC236}">
                  <a16:creationId xmlns:a16="http://schemas.microsoft.com/office/drawing/2014/main" xmlns="" id="{900C8A42-6C9E-6845-AD77-3A32F2185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52419" y="8401050"/>
              <a:ext cx="133350" cy="28575"/>
            </a:xfrm>
            <a:custGeom>
              <a:avLst/>
              <a:gdLst>
                <a:gd name="T0" fmla="*/ 14 w 14"/>
                <a:gd name="T1" fmla="*/ 0 h 3"/>
                <a:gd name="T2" fmla="*/ 8 w 14"/>
                <a:gd name="T3" fmla="*/ 1 h 3"/>
                <a:gd name="T4" fmla="*/ 1 w 14"/>
                <a:gd name="T5" fmla="*/ 2 h 3"/>
                <a:gd name="T6" fmla="*/ 1 w 14"/>
                <a:gd name="T7" fmla="*/ 3 h 3"/>
                <a:gd name="T8" fmla="*/ 8 w 14"/>
                <a:gd name="T9" fmla="*/ 2 h 3"/>
                <a:gd name="T10" fmla="*/ 14 w 14"/>
                <a:gd name="T11" fmla="*/ 1 h 3"/>
                <a:gd name="T12" fmla="*/ 14 w 14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">
                  <a:moveTo>
                    <a:pt x="14" y="0"/>
                  </a:moveTo>
                  <a:cubicBezTo>
                    <a:pt x="12" y="0"/>
                    <a:pt x="10" y="0"/>
                    <a:pt x="8" y="1"/>
                  </a:cubicBezTo>
                  <a:cubicBezTo>
                    <a:pt x="6" y="1"/>
                    <a:pt x="4" y="1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4" y="3"/>
                    <a:pt x="6" y="3"/>
                    <a:pt x="8" y="2"/>
                  </a:cubicBezTo>
                  <a:cubicBezTo>
                    <a:pt x="10" y="2"/>
                    <a:pt x="12" y="2"/>
                    <a:pt x="14" y="1"/>
                  </a:cubicBezTo>
                  <a:cubicBezTo>
                    <a:pt x="14" y="1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096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43" name="Freeform 1180">
              <a:extLst>
                <a:ext uri="{FF2B5EF4-FFF2-40B4-BE49-F238E27FC236}">
                  <a16:creationId xmlns:a16="http://schemas.microsoft.com/office/drawing/2014/main" xmlns="" id="{B00B7AEA-076A-8642-8DDA-80712431E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7594" y="7381875"/>
              <a:ext cx="1057275" cy="619125"/>
            </a:xfrm>
            <a:custGeom>
              <a:avLst/>
              <a:gdLst>
                <a:gd name="T0" fmla="*/ 2 w 111"/>
                <a:gd name="T1" fmla="*/ 64 h 65"/>
                <a:gd name="T2" fmla="*/ 44 w 111"/>
                <a:gd name="T3" fmla="*/ 63 h 65"/>
                <a:gd name="T4" fmla="*/ 80 w 111"/>
                <a:gd name="T5" fmla="*/ 44 h 65"/>
                <a:gd name="T6" fmla="*/ 107 w 111"/>
                <a:gd name="T7" fmla="*/ 64 h 65"/>
                <a:gd name="T8" fmla="*/ 107 w 111"/>
                <a:gd name="T9" fmla="*/ 33 h 65"/>
                <a:gd name="T10" fmla="*/ 90 w 111"/>
                <a:gd name="T11" fmla="*/ 12 h 65"/>
                <a:gd name="T12" fmla="*/ 78 w 111"/>
                <a:gd name="T13" fmla="*/ 13 h 65"/>
                <a:gd name="T14" fmla="*/ 49 w 111"/>
                <a:gd name="T15" fmla="*/ 3 h 65"/>
                <a:gd name="T16" fmla="*/ 12 w 111"/>
                <a:gd name="T17" fmla="*/ 25 h 65"/>
                <a:gd name="T18" fmla="*/ 2 w 111"/>
                <a:gd name="T19" fmla="*/ 6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65">
                  <a:moveTo>
                    <a:pt x="2" y="64"/>
                  </a:moveTo>
                  <a:cubicBezTo>
                    <a:pt x="16" y="65"/>
                    <a:pt x="30" y="65"/>
                    <a:pt x="44" y="63"/>
                  </a:cubicBezTo>
                  <a:cubicBezTo>
                    <a:pt x="57" y="60"/>
                    <a:pt x="71" y="54"/>
                    <a:pt x="80" y="44"/>
                  </a:cubicBezTo>
                  <a:cubicBezTo>
                    <a:pt x="85" y="54"/>
                    <a:pt x="96" y="62"/>
                    <a:pt x="107" y="64"/>
                  </a:cubicBezTo>
                  <a:cubicBezTo>
                    <a:pt x="111" y="54"/>
                    <a:pt x="110" y="42"/>
                    <a:pt x="107" y="33"/>
                  </a:cubicBezTo>
                  <a:cubicBezTo>
                    <a:pt x="104" y="25"/>
                    <a:pt x="97" y="14"/>
                    <a:pt x="90" y="12"/>
                  </a:cubicBezTo>
                  <a:cubicBezTo>
                    <a:pt x="86" y="10"/>
                    <a:pt x="82" y="11"/>
                    <a:pt x="78" y="13"/>
                  </a:cubicBezTo>
                  <a:cubicBezTo>
                    <a:pt x="74" y="0"/>
                    <a:pt x="60" y="1"/>
                    <a:pt x="49" y="3"/>
                  </a:cubicBezTo>
                  <a:cubicBezTo>
                    <a:pt x="35" y="5"/>
                    <a:pt x="21" y="13"/>
                    <a:pt x="12" y="25"/>
                  </a:cubicBezTo>
                  <a:cubicBezTo>
                    <a:pt x="3" y="36"/>
                    <a:pt x="0" y="49"/>
                    <a:pt x="2" y="64"/>
                  </a:cubicBezTo>
                  <a:close/>
                </a:path>
              </a:pathLst>
            </a:custGeom>
            <a:solidFill>
              <a:srgbClr val="F26B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44" name="Freeform 1181">
              <a:extLst>
                <a:ext uri="{FF2B5EF4-FFF2-40B4-BE49-F238E27FC236}">
                  <a16:creationId xmlns:a16="http://schemas.microsoft.com/office/drawing/2014/main" xmlns="" id="{2E6D427B-7969-664C-BE3B-FCB3C4590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3319" y="7629525"/>
              <a:ext cx="666750" cy="314325"/>
            </a:xfrm>
            <a:custGeom>
              <a:avLst/>
              <a:gdLst>
                <a:gd name="T0" fmla="*/ 69 w 70"/>
                <a:gd name="T1" fmla="*/ 0 h 33"/>
                <a:gd name="T2" fmla="*/ 57 w 70"/>
                <a:gd name="T3" fmla="*/ 14 h 33"/>
                <a:gd name="T4" fmla="*/ 40 w 70"/>
                <a:gd name="T5" fmla="*/ 22 h 33"/>
                <a:gd name="T6" fmla="*/ 1 w 70"/>
                <a:gd name="T7" fmla="*/ 30 h 33"/>
                <a:gd name="T8" fmla="*/ 1 w 70"/>
                <a:gd name="T9" fmla="*/ 31 h 33"/>
                <a:gd name="T10" fmla="*/ 42 w 70"/>
                <a:gd name="T11" fmla="*/ 24 h 33"/>
                <a:gd name="T12" fmla="*/ 70 w 70"/>
                <a:gd name="T13" fmla="*/ 1 h 33"/>
                <a:gd name="T14" fmla="*/ 69 w 70"/>
                <a:gd name="T1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33">
                  <a:moveTo>
                    <a:pt x="69" y="0"/>
                  </a:moveTo>
                  <a:cubicBezTo>
                    <a:pt x="66" y="6"/>
                    <a:pt x="62" y="10"/>
                    <a:pt x="57" y="14"/>
                  </a:cubicBezTo>
                  <a:cubicBezTo>
                    <a:pt x="52" y="17"/>
                    <a:pt x="46" y="20"/>
                    <a:pt x="40" y="22"/>
                  </a:cubicBezTo>
                  <a:cubicBezTo>
                    <a:pt x="28" y="28"/>
                    <a:pt x="14" y="30"/>
                    <a:pt x="1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15" y="33"/>
                    <a:pt x="29" y="29"/>
                    <a:pt x="42" y="24"/>
                  </a:cubicBezTo>
                  <a:cubicBezTo>
                    <a:pt x="52" y="19"/>
                    <a:pt x="67" y="13"/>
                    <a:pt x="70" y="1"/>
                  </a:cubicBezTo>
                  <a:cubicBezTo>
                    <a:pt x="70" y="0"/>
                    <a:pt x="69" y="0"/>
                    <a:pt x="69" y="0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45" name="Freeform 1182">
              <a:extLst>
                <a:ext uri="{FF2B5EF4-FFF2-40B4-BE49-F238E27FC236}">
                  <a16:creationId xmlns:a16="http://schemas.microsoft.com/office/drawing/2014/main" xmlns="" id="{4BE0334D-CEBC-DF41-9025-A7B916B10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71419" y="7620000"/>
              <a:ext cx="504825" cy="200025"/>
            </a:xfrm>
            <a:custGeom>
              <a:avLst/>
              <a:gdLst>
                <a:gd name="T0" fmla="*/ 53 w 53"/>
                <a:gd name="T1" fmla="*/ 1 h 21"/>
                <a:gd name="T2" fmla="*/ 26 w 53"/>
                <a:gd name="T3" fmla="*/ 13 h 21"/>
                <a:gd name="T4" fmla="*/ 12 w 53"/>
                <a:gd name="T5" fmla="*/ 18 h 21"/>
                <a:gd name="T6" fmla="*/ 0 w 53"/>
                <a:gd name="T7" fmla="*/ 20 h 21"/>
                <a:gd name="T8" fmla="*/ 0 w 53"/>
                <a:gd name="T9" fmla="*/ 21 h 21"/>
                <a:gd name="T10" fmla="*/ 14 w 53"/>
                <a:gd name="T11" fmla="*/ 19 h 21"/>
                <a:gd name="T12" fmla="*/ 25 w 53"/>
                <a:gd name="T13" fmla="*/ 15 h 21"/>
                <a:gd name="T14" fmla="*/ 39 w 53"/>
                <a:gd name="T15" fmla="*/ 8 h 21"/>
                <a:gd name="T16" fmla="*/ 53 w 53"/>
                <a:gd name="T17" fmla="*/ 1 h 21"/>
                <a:gd name="T18" fmla="*/ 53 w 53"/>
                <a:gd name="T19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21">
                  <a:moveTo>
                    <a:pt x="53" y="1"/>
                  </a:moveTo>
                  <a:cubicBezTo>
                    <a:pt x="43" y="3"/>
                    <a:pt x="34" y="8"/>
                    <a:pt x="26" y="13"/>
                  </a:cubicBezTo>
                  <a:cubicBezTo>
                    <a:pt x="21" y="15"/>
                    <a:pt x="17" y="17"/>
                    <a:pt x="12" y="18"/>
                  </a:cubicBezTo>
                  <a:cubicBezTo>
                    <a:pt x="8" y="19"/>
                    <a:pt x="4" y="18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5" y="20"/>
                    <a:pt x="9" y="20"/>
                    <a:pt x="14" y="19"/>
                  </a:cubicBezTo>
                  <a:cubicBezTo>
                    <a:pt x="18" y="19"/>
                    <a:pt x="21" y="17"/>
                    <a:pt x="25" y="15"/>
                  </a:cubicBezTo>
                  <a:cubicBezTo>
                    <a:pt x="30" y="13"/>
                    <a:pt x="34" y="11"/>
                    <a:pt x="39" y="8"/>
                  </a:cubicBezTo>
                  <a:cubicBezTo>
                    <a:pt x="44" y="6"/>
                    <a:pt x="49" y="4"/>
                    <a:pt x="53" y="1"/>
                  </a:cubicBezTo>
                  <a:cubicBezTo>
                    <a:pt x="53" y="1"/>
                    <a:pt x="53" y="0"/>
                    <a:pt x="53" y="1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46" name="Freeform 1183">
              <a:extLst>
                <a:ext uri="{FF2B5EF4-FFF2-40B4-BE49-F238E27FC236}">
                  <a16:creationId xmlns:a16="http://schemas.microsoft.com/office/drawing/2014/main" xmlns="" id="{74C4392F-15F3-FD4A-A640-AE99E4DA0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3319" y="7505700"/>
              <a:ext cx="552450" cy="228600"/>
            </a:xfrm>
            <a:custGeom>
              <a:avLst/>
              <a:gdLst>
                <a:gd name="T0" fmla="*/ 58 w 58"/>
                <a:gd name="T1" fmla="*/ 1 h 24"/>
                <a:gd name="T2" fmla="*/ 42 w 58"/>
                <a:gd name="T3" fmla="*/ 2 h 24"/>
                <a:gd name="T4" fmla="*/ 28 w 58"/>
                <a:gd name="T5" fmla="*/ 7 h 24"/>
                <a:gd name="T6" fmla="*/ 13 w 58"/>
                <a:gd name="T7" fmla="*/ 15 h 24"/>
                <a:gd name="T8" fmla="*/ 0 w 58"/>
                <a:gd name="T9" fmla="*/ 23 h 24"/>
                <a:gd name="T10" fmla="*/ 1 w 58"/>
                <a:gd name="T11" fmla="*/ 24 h 24"/>
                <a:gd name="T12" fmla="*/ 27 w 58"/>
                <a:gd name="T13" fmla="*/ 9 h 24"/>
                <a:gd name="T14" fmla="*/ 42 w 58"/>
                <a:gd name="T15" fmla="*/ 5 h 24"/>
                <a:gd name="T16" fmla="*/ 58 w 58"/>
                <a:gd name="T17" fmla="*/ 2 h 24"/>
                <a:gd name="T18" fmla="*/ 58 w 58"/>
                <a:gd name="T1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24">
                  <a:moveTo>
                    <a:pt x="58" y="1"/>
                  </a:moveTo>
                  <a:cubicBezTo>
                    <a:pt x="53" y="0"/>
                    <a:pt x="47" y="2"/>
                    <a:pt x="42" y="2"/>
                  </a:cubicBezTo>
                  <a:cubicBezTo>
                    <a:pt x="37" y="3"/>
                    <a:pt x="32" y="5"/>
                    <a:pt x="28" y="7"/>
                  </a:cubicBezTo>
                  <a:cubicBezTo>
                    <a:pt x="23" y="9"/>
                    <a:pt x="18" y="12"/>
                    <a:pt x="13" y="15"/>
                  </a:cubicBezTo>
                  <a:cubicBezTo>
                    <a:pt x="9" y="17"/>
                    <a:pt x="4" y="20"/>
                    <a:pt x="0" y="23"/>
                  </a:cubicBezTo>
                  <a:cubicBezTo>
                    <a:pt x="0" y="23"/>
                    <a:pt x="1" y="24"/>
                    <a:pt x="1" y="24"/>
                  </a:cubicBezTo>
                  <a:cubicBezTo>
                    <a:pt x="9" y="18"/>
                    <a:pt x="18" y="13"/>
                    <a:pt x="27" y="9"/>
                  </a:cubicBezTo>
                  <a:cubicBezTo>
                    <a:pt x="32" y="7"/>
                    <a:pt x="37" y="6"/>
                    <a:pt x="42" y="5"/>
                  </a:cubicBezTo>
                  <a:cubicBezTo>
                    <a:pt x="47" y="3"/>
                    <a:pt x="53" y="3"/>
                    <a:pt x="58" y="2"/>
                  </a:cubicBezTo>
                  <a:cubicBezTo>
                    <a:pt x="58" y="2"/>
                    <a:pt x="58" y="1"/>
                    <a:pt x="58" y="1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47" name="Freeform 1184">
              <a:extLst>
                <a:ext uri="{FF2B5EF4-FFF2-40B4-BE49-F238E27FC236}">
                  <a16:creationId xmlns:a16="http://schemas.microsoft.com/office/drawing/2014/main" xmlns="" id="{D34BE65B-DA0D-BC44-A4FF-C9DF4A659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47694" y="7696200"/>
              <a:ext cx="190500" cy="180975"/>
            </a:xfrm>
            <a:custGeom>
              <a:avLst/>
              <a:gdLst>
                <a:gd name="T0" fmla="*/ 20 w 20"/>
                <a:gd name="T1" fmla="*/ 18 h 19"/>
                <a:gd name="T2" fmla="*/ 9 w 20"/>
                <a:gd name="T3" fmla="*/ 11 h 19"/>
                <a:gd name="T4" fmla="*/ 1 w 20"/>
                <a:gd name="T5" fmla="*/ 1 h 19"/>
                <a:gd name="T6" fmla="*/ 0 w 20"/>
                <a:gd name="T7" fmla="*/ 1 h 19"/>
                <a:gd name="T8" fmla="*/ 19 w 20"/>
                <a:gd name="T9" fmla="*/ 18 h 19"/>
                <a:gd name="T10" fmla="*/ 20 w 20"/>
                <a:gd name="T1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9">
                  <a:moveTo>
                    <a:pt x="20" y="18"/>
                  </a:moveTo>
                  <a:cubicBezTo>
                    <a:pt x="16" y="15"/>
                    <a:pt x="12" y="14"/>
                    <a:pt x="9" y="11"/>
                  </a:cubicBezTo>
                  <a:cubicBezTo>
                    <a:pt x="6" y="8"/>
                    <a:pt x="4" y="4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4" y="8"/>
                    <a:pt x="11" y="17"/>
                    <a:pt x="19" y="18"/>
                  </a:cubicBezTo>
                  <a:cubicBezTo>
                    <a:pt x="20" y="19"/>
                    <a:pt x="20" y="18"/>
                    <a:pt x="20" y="18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48" name="Freeform 1185">
              <a:extLst>
                <a:ext uri="{FF2B5EF4-FFF2-40B4-BE49-F238E27FC236}">
                  <a16:creationId xmlns:a16="http://schemas.microsoft.com/office/drawing/2014/main" xmlns="" id="{BA3B188F-436A-5348-913F-2F99FD00C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4844" y="7648575"/>
              <a:ext cx="95250" cy="76200"/>
            </a:xfrm>
            <a:custGeom>
              <a:avLst/>
              <a:gdLst>
                <a:gd name="T0" fmla="*/ 9 w 10"/>
                <a:gd name="T1" fmla="*/ 7 h 8"/>
                <a:gd name="T2" fmla="*/ 6 w 10"/>
                <a:gd name="T3" fmla="*/ 4 h 8"/>
                <a:gd name="T4" fmla="*/ 1 w 10"/>
                <a:gd name="T5" fmla="*/ 1 h 8"/>
                <a:gd name="T6" fmla="*/ 1 w 10"/>
                <a:gd name="T7" fmla="*/ 1 h 8"/>
                <a:gd name="T8" fmla="*/ 5 w 10"/>
                <a:gd name="T9" fmla="*/ 5 h 8"/>
                <a:gd name="T10" fmla="*/ 9 w 10"/>
                <a:gd name="T11" fmla="*/ 8 h 8"/>
                <a:gd name="T12" fmla="*/ 9 w 10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9" y="7"/>
                  </a:moveTo>
                  <a:cubicBezTo>
                    <a:pt x="9" y="6"/>
                    <a:pt x="7" y="5"/>
                    <a:pt x="6" y="4"/>
                  </a:cubicBezTo>
                  <a:cubicBezTo>
                    <a:pt x="5" y="3"/>
                    <a:pt x="3" y="2"/>
                    <a:pt x="1" y="1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2" y="3"/>
                    <a:pt x="4" y="4"/>
                    <a:pt x="5" y="5"/>
                  </a:cubicBezTo>
                  <a:cubicBezTo>
                    <a:pt x="6" y="6"/>
                    <a:pt x="8" y="7"/>
                    <a:pt x="9" y="8"/>
                  </a:cubicBezTo>
                  <a:cubicBezTo>
                    <a:pt x="9" y="8"/>
                    <a:pt x="10" y="7"/>
                    <a:pt x="9" y="7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49" name="Freeform 1186">
              <a:extLst>
                <a:ext uri="{FF2B5EF4-FFF2-40B4-BE49-F238E27FC236}">
                  <a16:creationId xmlns:a16="http://schemas.microsoft.com/office/drawing/2014/main" xmlns="" id="{A8A203B2-38AF-C044-B323-1547EDAD9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95319" y="7543800"/>
              <a:ext cx="114300" cy="123825"/>
            </a:xfrm>
            <a:custGeom>
              <a:avLst/>
              <a:gdLst>
                <a:gd name="T0" fmla="*/ 8 w 12"/>
                <a:gd name="T1" fmla="*/ 6 h 13"/>
                <a:gd name="T2" fmla="*/ 1 w 12"/>
                <a:gd name="T3" fmla="*/ 0 h 13"/>
                <a:gd name="T4" fmla="*/ 0 w 12"/>
                <a:gd name="T5" fmla="*/ 1 h 13"/>
                <a:gd name="T6" fmla="*/ 7 w 12"/>
                <a:gd name="T7" fmla="*/ 6 h 13"/>
                <a:gd name="T8" fmla="*/ 12 w 12"/>
                <a:gd name="T9" fmla="*/ 13 h 13"/>
                <a:gd name="T10" fmla="*/ 12 w 12"/>
                <a:gd name="T11" fmla="*/ 12 h 13"/>
                <a:gd name="T12" fmla="*/ 8 w 12"/>
                <a:gd name="T13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3">
                  <a:moveTo>
                    <a:pt x="8" y="6"/>
                  </a:moveTo>
                  <a:cubicBezTo>
                    <a:pt x="6" y="4"/>
                    <a:pt x="3" y="1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3" y="3"/>
                    <a:pt x="5" y="4"/>
                    <a:pt x="7" y="6"/>
                  </a:cubicBezTo>
                  <a:cubicBezTo>
                    <a:pt x="9" y="8"/>
                    <a:pt x="10" y="11"/>
                    <a:pt x="12" y="13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2" y="10"/>
                    <a:pt x="10" y="8"/>
                    <a:pt x="8" y="6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50" name="Freeform 1187">
              <a:extLst>
                <a:ext uri="{FF2B5EF4-FFF2-40B4-BE49-F238E27FC236}">
                  <a16:creationId xmlns:a16="http://schemas.microsoft.com/office/drawing/2014/main" xmlns="" id="{C0C85B6B-58B5-E74D-81DC-DAA291E8A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42844" y="8553450"/>
              <a:ext cx="295275" cy="352425"/>
            </a:xfrm>
            <a:custGeom>
              <a:avLst/>
              <a:gdLst>
                <a:gd name="T0" fmla="*/ 8 w 31"/>
                <a:gd name="T1" fmla="*/ 5 h 37"/>
                <a:gd name="T2" fmla="*/ 1 w 31"/>
                <a:gd name="T3" fmla="*/ 17 h 37"/>
                <a:gd name="T4" fmla="*/ 4 w 31"/>
                <a:gd name="T5" fmla="*/ 27 h 37"/>
                <a:gd name="T6" fmla="*/ 30 w 31"/>
                <a:gd name="T7" fmla="*/ 16 h 37"/>
                <a:gd name="T8" fmla="*/ 19 w 31"/>
                <a:gd name="T9" fmla="*/ 0 h 37"/>
                <a:gd name="T10" fmla="*/ 8 w 31"/>
                <a:gd name="T11" fmla="*/ 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7">
                  <a:moveTo>
                    <a:pt x="8" y="5"/>
                  </a:moveTo>
                  <a:cubicBezTo>
                    <a:pt x="5" y="8"/>
                    <a:pt x="2" y="13"/>
                    <a:pt x="1" y="17"/>
                  </a:cubicBezTo>
                  <a:cubicBezTo>
                    <a:pt x="0" y="20"/>
                    <a:pt x="1" y="25"/>
                    <a:pt x="4" y="27"/>
                  </a:cubicBezTo>
                  <a:cubicBezTo>
                    <a:pt x="13" y="37"/>
                    <a:pt x="28" y="26"/>
                    <a:pt x="30" y="16"/>
                  </a:cubicBezTo>
                  <a:cubicBezTo>
                    <a:pt x="31" y="8"/>
                    <a:pt x="27" y="0"/>
                    <a:pt x="19" y="0"/>
                  </a:cubicBezTo>
                  <a:cubicBezTo>
                    <a:pt x="14" y="0"/>
                    <a:pt x="11" y="2"/>
                    <a:pt x="8" y="5"/>
                  </a:cubicBezTo>
                  <a:close/>
                </a:path>
              </a:pathLst>
            </a:custGeom>
            <a:solidFill>
              <a:srgbClr val="F3B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51" name="Freeform 1188">
              <a:extLst>
                <a:ext uri="{FF2B5EF4-FFF2-40B4-BE49-F238E27FC236}">
                  <a16:creationId xmlns:a16="http://schemas.microsoft.com/office/drawing/2014/main" xmlns="" id="{4DAB096D-A0F1-D94C-997E-5E3D5D213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09594" y="8515350"/>
              <a:ext cx="295275" cy="352425"/>
            </a:xfrm>
            <a:custGeom>
              <a:avLst/>
              <a:gdLst>
                <a:gd name="T0" fmla="*/ 24 w 31"/>
                <a:gd name="T1" fmla="*/ 5 h 37"/>
                <a:gd name="T2" fmla="*/ 30 w 31"/>
                <a:gd name="T3" fmla="*/ 17 h 37"/>
                <a:gd name="T4" fmla="*/ 28 w 31"/>
                <a:gd name="T5" fmla="*/ 28 h 37"/>
                <a:gd name="T6" fmla="*/ 2 w 31"/>
                <a:gd name="T7" fmla="*/ 16 h 37"/>
                <a:gd name="T8" fmla="*/ 13 w 31"/>
                <a:gd name="T9" fmla="*/ 0 h 37"/>
                <a:gd name="T10" fmla="*/ 24 w 31"/>
                <a:gd name="T11" fmla="*/ 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7">
                  <a:moveTo>
                    <a:pt x="24" y="5"/>
                  </a:moveTo>
                  <a:cubicBezTo>
                    <a:pt x="27" y="8"/>
                    <a:pt x="29" y="13"/>
                    <a:pt x="30" y="17"/>
                  </a:cubicBezTo>
                  <a:cubicBezTo>
                    <a:pt x="31" y="20"/>
                    <a:pt x="31" y="25"/>
                    <a:pt x="28" y="28"/>
                  </a:cubicBezTo>
                  <a:cubicBezTo>
                    <a:pt x="19" y="37"/>
                    <a:pt x="4" y="26"/>
                    <a:pt x="2" y="16"/>
                  </a:cubicBezTo>
                  <a:cubicBezTo>
                    <a:pt x="0" y="8"/>
                    <a:pt x="5" y="0"/>
                    <a:pt x="13" y="0"/>
                  </a:cubicBezTo>
                  <a:cubicBezTo>
                    <a:pt x="17" y="0"/>
                    <a:pt x="21" y="2"/>
                    <a:pt x="24" y="5"/>
                  </a:cubicBezTo>
                  <a:close/>
                </a:path>
              </a:pathLst>
            </a:custGeom>
            <a:solidFill>
              <a:srgbClr val="F3B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52" name="Freeform 1189">
              <a:extLst>
                <a:ext uri="{FF2B5EF4-FFF2-40B4-BE49-F238E27FC236}">
                  <a16:creationId xmlns:a16="http://schemas.microsoft.com/office/drawing/2014/main" xmlns="" id="{CCBB8031-3BF7-AD4D-AC4A-9C88C1C4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3319" y="8667750"/>
              <a:ext cx="409575" cy="190500"/>
            </a:xfrm>
            <a:custGeom>
              <a:avLst/>
              <a:gdLst>
                <a:gd name="T0" fmla="*/ 43 w 43"/>
                <a:gd name="T1" fmla="*/ 10 h 20"/>
                <a:gd name="T2" fmla="*/ 40 w 43"/>
                <a:gd name="T3" fmla="*/ 0 h 20"/>
                <a:gd name="T4" fmla="*/ 5 w 43"/>
                <a:gd name="T5" fmla="*/ 10 h 20"/>
                <a:gd name="T6" fmla="*/ 1 w 43"/>
                <a:gd name="T7" fmla="*/ 17 h 20"/>
                <a:gd name="T8" fmla="*/ 8 w 43"/>
                <a:gd name="T9" fmla="*/ 20 h 20"/>
                <a:gd name="T10" fmla="*/ 43 w 43"/>
                <a:gd name="T1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0">
                  <a:moveTo>
                    <a:pt x="43" y="10"/>
                  </a:moveTo>
                  <a:cubicBezTo>
                    <a:pt x="42" y="7"/>
                    <a:pt x="41" y="3"/>
                    <a:pt x="40" y="0"/>
                  </a:cubicBezTo>
                  <a:cubicBezTo>
                    <a:pt x="27" y="2"/>
                    <a:pt x="16" y="4"/>
                    <a:pt x="5" y="10"/>
                  </a:cubicBezTo>
                  <a:cubicBezTo>
                    <a:pt x="2" y="11"/>
                    <a:pt x="0" y="14"/>
                    <a:pt x="1" y="17"/>
                  </a:cubicBezTo>
                  <a:cubicBezTo>
                    <a:pt x="1" y="19"/>
                    <a:pt x="5" y="20"/>
                    <a:pt x="8" y="20"/>
                  </a:cubicBezTo>
                  <a:cubicBezTo>
                    <a:pt x="19" y="19"/>
                    <a:pt x="32" y="15"/>
                    <a:pt x="43" y="1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53" name="Freeform 1190">
              <a:extLst>
                <a:ext uri="{FF2B5EF4-FFF2-40B4-BE49-F238E27FC236}">
                  <a16:creationId xmlns:a16="http://schemas.microsoft.com/office/drawing/2014/main" xmlns="" id="{1C89D011-CB5E-4649-B57D-4116408EE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1894" y="8705850"/>
              <a:ext cx="533400" cy="676275"/>
            </a:xfrm>
            <a:custGeom>
              <a:avLst/>
              <a:gdLst>
                <a:gd name="T0" fmla="*/ 56 w 56"/>
                <a:gd name="T1" fmla="*/ 58 h 71"/>
                <a:gd name="T2" fmla="*/ 41 w 56"/>
                <a:gd name="T3" fmla="*/ 0 h 71"/>
                <a:gd name="T4" fmla="*/ 0 w 56"/>
                <a:gd name="T5" fmla="*/ 15 h 71"/>
                <a:gd name="T6" fmla="*/ 12 w 56"/>
                <a:gd name="T7" fmla="*/ 69 h 71"/>
                <a:gd name="T8" fmla="*/ 56 w 56"/>
                <a:gd name="T9" fmla="*/ 5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1">
                  <a:moveTo>
                    <a:pt x="56" y="58"/>
                  </a:moveTo>
                  <a:cubicBezTo>
                    <a:pt x="51" y="39"/>
                    <a:pt x="46" y="19"/>
                    <a:pt x="41" y="0"/>
                  </a:cubicBezTo>
                  <a:cubicBezTo>
                    <a:pt x="34" y="6"/>
                    <a:pt x="16" y="15"/>
                    <a:pt x="0" y="15"/>
                  </a:cubicBezTo>
                  <a:cubicBezTo>
                    <a:pt x="3" y="32"/>
                    <a:pt x="8" y="52"/>
                    <a:pt x="12" y="69"/>
                  </a:cubicBezTo>
                  <a:cubicBezTo>
                    <a:pt x="31" y="71"/>
                    <a:pt x="41" y="67"/>
                    <a:pt x="56" y="58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54" name="Freeform 1191">
              <a:extLst>
                <a:ext uri="{FF2B5EF4-FFF2-40B4-BE49-F238E27FC236}">
                  <a16:creationId xmlns:a16="http://schemas.microsoft.com/office/drawing/2014/main" xmlns="" id="{5722BA58-8C6F-ED46-BB5D-878C16785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3319" y="8820150"/>
              <a:ext cx="142875" cy="542925"/>
            </a:xfrm>
            <a:custGeom>
              <a:avLst/>
              <a:gdLst>
                <a:gd name="T0" fmla="*/ 11 w 15"/>
                <a:gd name="T1" fmla="*/ 54 h 57"/>
                <a:gd name="T2" fmla="*/ 0 w 15"/>
                <a:gd name="T3" fmla="*/ 0 h 57"/>
                <a:gd name="T4" fmla="*/ 3 w 15"/>
                <a:gd name="T5" fmla="*/ 3 h 57"/>
                <a:gd name="T6" fmla="*/ 15 w 15"/>
                <a:gd name="T7" fmla="*/ 57 h 57"/>
                <a:gd name="T8" fmla="*/ 11 w 15"/>
                <a:gd name="T9" fmla="*/ 5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57">
                  <a:moveTo>
                    <a:pt x="11" y="54"/>
                  </a:moveTo>
                  <a:cubicBezTo>
                    <a:pt x="7" y="36"/>
                    <a:pt x="3" y="18"/>
                    <a:pt x="0" y="0"/>
                  </a:cubicBezTo>
                  <a:cubicBezTo>
                    <a:pt x="0" y="1"/>
                    <a:pt x="1" y="3"/>
                    <a:pt x="3" y="3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57"/>
                    <a:pt x="11" y="56"/>
                    <a:pt x="11" y="54"/>
                  </a:cubicBezTo>
                  <a:close/>
                </a:path>
              </a:pathLst>
            </a:custGeom>
            <a:solidFill>
              <a:srgbClr val="9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55" name="Freeform 1192">
              <a:extLst>
                <a:ext uri="{FF2B5EF4-FFF2-40B4-BE49-F238E27FC236}">
                  <a16:creationId xmlns:a16="http://schemas.microsoft.com/office/drawing/2014/main" xmlns="" id="{B7AECF3F-14E0-AD49-B510-BAC8F2535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66644" y="8810625"/>
              <a:ext cx="600075" cy="314325"/>
            </a:xfrm>
            <a:custGeom>
              <a:avLst/>
              <a:gdLst>
                <a:gd name="T0" fmla="*/ 48 w 63"/>
                <a:gd name="T1" fmla="*/ 16 h 33"/>
                <a:gd name="T2" fmla="*/ 53 w 63"/>
                <a:gd name="T3" fmla="*/ 20 h 33"/>
                <a:gd name="T4" fmla="*/ 56 w 63"/>
                <a:gd name="T5" fmla="*/ 21 h 33"/>
                <a:gd name="T6" fmla="*/ 57 w 63"/>
                <a:gd name="T7" fmla="*/ 19 h 33"/>
                <a:gd name="T8" fmla="*/ 56 w 63"/>
                <a:gd name="T9" fmla="*/ 18 h 33"/>
                <a:gd name="T10" fmla="*/ 54 w 63"/>
                <a:gd name="T11" fmla="*/ 16 h 33"/>
                <a:gd name="T12" fmla="*/ 60 w 63"/>
                <a:gd name="T13" fmla="*/ 16 h 33"/>
                <a:gd name="T14" fmla="*/ 62 w 63"/>
                <a:gd name="T15" fmla="*/ 15 h 33"/>
                <a:gd name="T16" fmla="*/ 60 w 63"/>
                <a:gd name="T17" fmla="*/ 13 h 33"/>
                <a:gd name="T18" fmla="*/ 56 w 63"/>
                <a:gd name="T19" fmla="*/ 12 h 33"/>
                <a:gd name="T20" fmla="*/ 62 w 63"/>
                <a:gd name="T21" fmla="*/ 10 h 33"/>
                <a:gd name="T22" fmla="*/ 63 w 63"/>
                <a:gd name="T23" fmla="*/ 8 h 33"/>
                <a:gd name="T24" fmla="*/ 62 w 63"/>
                <a:gd name="T25" fmla="*/ 8 h 33"/>
                <a:gd name="T26" fmla="*/ 55 w 63"/>
                <a:gd name="T27" fmla="*/ 8 h 33"/>
                <a:gd name="T28" fmla="*/ 59 w 63"/>
                <a:gd name="T29" fmla="*/ 4 h 33"/>
                <a:gd name="T30" fmla="*/ 60 w 63"/>
                <a:gd name="T31" fmla="*/ 3 h 33"/>
                <a:gd name="T32" fmla="*/ 58 w 63"/>
                <a:gd name="T33" fmla="*/ 2 h 33"/>
                <a:gd name="T34" fmla="*/ 50 w 63"/>
                <a:gd name="T35" fmla="*/ 6 h 33"/>
                <a:gd name="T36" fmla="*/ 51 w 63"/>
                <a:gd name="T37" fmla="*/ 2 h 33"/>
                <a:gd name="T38" fmla="*/ 51 w 63"/>
                <a:gd name="T39" fmla="*/ 1 h 33"/>
                <a:gd name="T40" fmla="*/ 49 w 63"/>
                <a:gd name="T41" fmla="*/ 1 h 33"/>
                <a:gd name="T42" fmla="*/ 48 w 63"/>
                <a:gd name="T43" fmla="*/ 2 h 33"/>
                <a:gd name="T44" fmla="*/ 45 w 63"/>
                <a:gd name="T45" fmla="*/ 8 h 33"/>
                <a:gd name="T46" fmla="*/ 38 w 63"/>
                <a:gd name="T47" fmla="*/ 12 h 33"/>
                <a:gd name="T48" fmla="*/ 24 w 63"/>
                <a:gd name="T49" fmla="*/ 18 h 33"/>
                <a:gd name="T50" fmla="*/ 16 w 63"/>
                <a:gd name="T51" fmla="*/ 19 h 33"/>
                <a:gd name="T52" fmla="*/ 13 w 63"/>
                <a:gd name="T53" fmla="*/ 20 h 33"/>
                <a:gd name="T54" fmla="*/ 11 w 63"/>
                <a:gd name="T55" fmla="*/ 20 h 33"/>
                <a:gd name="T56" fmla="*/ 11 w 63"/>
                <a:gd name="T57" fmla="*/ 16 h 33"/>
                <a:gd name="T58" fmla="*/ 10 w 63"/>
                <a:gd name="T59" fmla="*/ 12 h 33"/>
                <a:gd name="T60" fmla="*/ 9 w 63"/>
                <a:gd name="T61" fmla="*/ 6 h 33"/>
                <a:gd name="T62" fmla="*/ 8 w 63"/>
                <a:gd name="T63" fmla="*/ 2 h 33"/>
                <a:gd name="T64" fmla="*/ 1 w 63"/>
                <a:gd name="T65" fmla="*/ 18 h 33"/>
                <a:gd name="T66" fmla="*/ 6 w 63"/>
                <a:gd name="T67" fmla="*/ 30 h 33"/>
                <a:gd name="T68" fmla="*/ 21 w 63"/>
                <a:gd name="T69" fmla="*/ 29 h 33"/>
                <a:gd name="T70" fmla="*/ 48 w 63"/>
                <a:gd name="T71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3" h="33">
                  <a:moveTo>
                    <a:pt x="48" y="16"/>
                  </a:moveTo>
                  <a:cubicBezTo>
                    <a:pt x="49" y="18"/>
                    <a:pt x="51" y="19"/>
                    <a:pt x="53" y="20"/>
                  </a:cubicBezTo>
                  <a:cubicBezTo>
                    <a:pt x="54" y="21"/>
                    <a:pt x="55" y="21"/>
                    <a:pt x="56" y="21"/>
                  </a:cubicBezTo>
                  <a:cubicBezTo>
                    <a:pt x="57" y="21"/>
                    <a:pt x="57" y="20"/>
                    <a:pt x="57" y="19"/>
                  </a:cubicBezTo>
                  <a:cubicBezTo>
                    <a:pt x="57" y="19"/>
                    <a:pt x="57" y="18"/>
                    <a:pt x="56" y="18"/>
                  </a:cubicBezTo>
                  <a:cubicBezTo>
                    <a:pt x="56" y="17"/>
                    <a:pt x="55" y="17"/>
                    <a:pt x="54" y="16"/>
                  </a:cubicBezTo>
                  <a:cubicBezTo>
                    <a:pt x="56" y="17"/>
                    <a:pt x="58" y="17"/>
                    <a:pt x="60" y="16"/>
                  </a:cubicBezTo>
                  <a:cubicBezTo>
                    <a:pt x="61" y="16"/>
                    <a:pt x="62" y="16"/>
                    <a:pt x="62" y="15"/>
                  </a:cubicBezTo>
                  <a:cubicBezTo>
                    <a:pt x="62" y="14"/>
                    <a:pt x="61" y="13"/>
                    <a:pt x="60" y="13"/>
                  </a:cubicBezTo>
                  <a:cubicBezTo>
                    <a:pt x="59" y="13"/>
                    <a:pt x="57" y="12"/>
                    <a:pt x="56" y="12"/>
                  </a:cubicBezTo>
                  <a:cubicBezTo>
                    <a:pt x="58" y="12"/>
                    <a:pt x="60" y="11"/>
                    <a:pt x="62" y="10"/>
                  </a:cubicBezTo>
                  <a:cubicBezTo>
                    <a:pt x="62" y="10"/>
                    <a:pt x="63" y="9"/>
                    <a:pt x="63" y="8"/>
                  </a:cubicBezTo>
                  <a:cubicBezTo>
                    <a:pt x="63" y="8"/>
                    <a:pt x="62" y="8"/>
                    <a:pt x="62" y="8"/>
                  </a:cubicBezTo>
                  <a:cubicBezTo>
                    <a:pt x="60" y="7"/>
                    <a:pt x="57" y="7"/>
                    <a:pt x="55" y="8"/>
                  </a:cubicBezTo>
                  <a:cubicBezTo>
                    <a:pt x="56" y="6"/>
                    <a:pt x="58" y="5"/>
                    <a:pt x="59" y="4"/>
                  </a:cubicBezTo>
                  <a:cubicBezTo>
                    <a:pt x="59" y="4"/>
                    <a:pt x="60" y="3"/>
                    <a:pt x="60" y="3"/>
                  </a:cubicBezTo>
                  <a:cubicBezTo>
                    <a:pt x="60" y="2"/>
                    <a:pt x="59" y="2"/>
                    <a:pt x="58" y="2"/>
                  </a:cubicBezTo>
                  <a:cubicBezTo>
                    <a:pt x="55" y="2"/>
                    <a:pt x="52" y="4"/>
                    <a:pt x="50" y="6"/>
                  </a:cubicBezTo>
                  <a:cubicBezTo>
                    <a:pt x="51" y="5"/>
                    <a:pt x="51" y="4"/>
                    <a:pt x="51" y="2"/>
                  </a:cubicBezTo>
                  <a:cubicBezTo>
                    <a:pt x="51" y="2"/>
                    <a:pt x="51" y="1"/>
                    <a:pt x="51" y="1"/>
                  </a:cubicBezTo>
                  <a:cubicBezTo>
                    <a:pt x="50" y="0"/>
                    <a:pt x="50" y="0"/>
                    <a:pt x="49" y="1"/>
                  </a:cubicBezTo>
                  <a:cubicBezTo>
                    <a:pt x="49" y="1"/>
                    <a:pt x="48" y="1"/>
                    <a:pt x="48" y="2"/>
                  </a:cubicBezTo>
                  <a:cubicBezTo>
                    <a:pt x="47" y="4"/>
                    <a:pt x="46" y="6"/>
                    <a:pt x="45" y="8"/>
                  </a:cubicBezTo>
                  <a:cubicBezTo>
                    <a:pt x="43" y="10"/>
                    <a:pt x="40" y="11"/>
                    <a:pt x="38" y="12"/>
                  </a:cubicBezTo>
                  <a:cubicBezTo>
                    <a:pt x="33" y="14"/>
                    <a:pt x="28" y="16"/>
                    <a:pt x="24" y="18"/>
                  </a:cubicBezTo>
                  <a:cubicBezTo>
                    <a:pt x="21" y="18"/>
                    <a:pt x="19" y="19"/>
                    <a:pt x="16" y="19"/>
                  </a:cubicBezTo>
                  <a:cubicBezTo>
                    <a:pt x="15" y="20"/>
                    <a:pt x="14" y="20"/>
                    <a:pt x="13" y="20"/>
                  </a:cubicBezTo>
                  <a:cubicBezTo>
                    <a:pt x="12" y="21"/>
                    <a:pt x="11" y="20"/>
                    <a:pt x="11" y="20"/>
                  </a:cubicBezTo>
                  <a:cubicBezTo>
                    <a:pt x="10" y="19"/>
                    <a:pt x="10" y="17"/>
                    <a:pt x="11" y="16"/>
                  </a:cubicBezTo>
                  <a:cubicBezTo>
                    <a:pt x="11" y="15"/>
                    <a:pt x="11" y="13"/>
                    <a:pt x="10" y="12"/>
                  </a:cubicBezTo>
                  <a:cubicBezTo>
                    <a:pt x="10" y="10"/>
                    <a:pt x="10" y="8"/>
                    <a:pt x="9" y="6"/>
                  </a:cubicBezTo>
                  <a:cubicBezTo>
                    <a:pt x="9" y="5"/>
                    <a:pt x="8" y="3"/>
                    <a:pt x="8" y="2"/>
                  </a:cubicBezTo>
                  <a:cubicBezTo>
                    <a:pt x="4" y="6"/>
                    <a:pt x="2" y="13"/>
                    <a:pt x="1" y="18"/>
                  </a:cubicBezTo>
                  <a:cubicBezTo>
                    <a:pt x="0" y="22"/>
                    <a:pt x="2" y="28"/>
                    <a:pt x="6" y="30"/>
                  </a:cubicBezTo>
                  <a:cubicBezTo>
                    <a:pt x="11" y="33"/>
                    <a:pt x="16" y="31"/>
                    <a:pt x="21" y="29"/>
                  </a:cubicBezTo>
                  <a:cubicBezTo>
                    <a:pt x="30" y="25"/>
                    <a:pt x="40" y="22"/>
                    <a:pt x="48" y="16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56" name="Freeform 1193">
              <a:extLst>
                <a:ext uri="{FF2B5EF4-FFF2-40B4-BE49-F238E27FC236}">
                  <a16:creationId xmlns:a16="http://schemas.microsoft.com/office/drawing/2014/main" xmlns="" id="{8F93C9FD-4355-9740-A9D9-F159C216F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80944" y="9420225"/>
              <a:ext cx="904875" cy="152400"/>
            </a:xfrm>
            <a:custGeom>
              <a:avLst/>
              <a:gdLst>
                <a:gd name="T0" fmla="*/ 95 w 95"/>
                <a:gd name="T1" fmla="*/ 3 h 16"/>
                <a:gd name="T2" fmla="*/ 92 w 95"/>
                <a:gd name="T3" fmla="*/ 4 h 16"/>
                <a:gd name="T4" fmla="*/ 78 w 95"/>
                <a:gd name="T5" fmla="*/ 5 h 16"/>
                <a:gd name="T6" fmla="*/ 69 w 95"/>
                <a:gd name="T7" fmla="*/ 11 h 16"/>
                <a:gd name="T8" fmla="*/ 62 w 95"/>
                <a:gd name="T9" fmla="*/ 9 h 16"/>
                <a:gd name="T10" fmla="*/ 54 w 95"/>
                <a:gd name="T11" fmla="*/ 11 h 16"/>
                <a:gd name="T12" fmla="*/ 42 w 95"/>
                <a:gd name="T13" fmla="*/ 15 h 16"/>
                <a:gd name="T14" fmla="*/ 28 w 95"/>
                <a:gd name="T15" fmla="*/ 10 h 16"/>
                <a:gd name="T16" fmla="*/ 15 w 95"/>
                <a:gd name="T17" fmla="*/ 13 h 16"/>
                <a:gd name="T18" fmla="*/ 0 w 95"/>
                <a:gd name="T19" fmla="*/ 5 h 16"/>
                <a:gd name="T20" fmla="*/ 0 w 95"/>
                <a:gd name="T21" fmla="*/ 3 h 16"/>
                <a:gd name="T22" fmla="*/ 6 w 95"/>
                <a:gd name="T23" fmla="*/ 3 h 16"/>
                <a:gd name="T24" fmla="*/ 23 w 95"/>
                <a:gd name="T25" fmla="*/ 9 h 16"/>
                <a:gd name="T26" fmla="*/ 34 w 95"/>
                <a:gd name="T27" fmla="*/ 8 h 16"/>
                <a:gd name="T28" fmla="*/ 49 w 95"/>
                <a:gd name="T29" fmla="*/ 11 h 16"/>
                <a:gd name="T30" fmla="*/ 60 w 95"/>
                <a:gd name="T31" fmla="*/ 5 h 16"/>
                <a:gd name="T32" fmla="*/ 67 w 95"/>
                <a:gd name="T33" fmla="*/ 7 h 16"/>
                <a:gd name="T34" fmla="*/ 73 w 95"/>
                <a:gd name="T35" fmla="*/ 7 h 16"/>
                <a:gd name="T36" fmla="*/ 75 w 95"/>
                <a:gd name="T37" fmla="*/ 4 h 16"/>
                <a:gd name="T38" fmla="*/ 85 w 95"/>
                <a:gd name="T39" fmla="*/ 1 h 16"/>
                <a:gd name="T40" fmla="*/ 92 w 95"/>
                <a:gd name="T41" fmla="*/ 1 h 16"/>
                <a:gd name="T42" fmla="*/ 94 w 95"/>
                <a:gd name="T43" fmla="*/ 0 h 16"/>
                <a:gd name="T44" fmla="*/ 95 w 95"/>
                <a:gd name="T4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16">
                  <a:moveTo>
                    <a:pt x="95" y="3"/>
                  </a:moveTo>
                  <a:cubicBezTo>
                    <a:pt x="94" y="4"/>
                    <a:pt x="93" y="4"/>
                    <a:pt x="92" y="4"/>
                  </a:cubicBezTo>
                  <a:cubicBezTo>
                    <a:pt x="88" y="5"/>
                    <a:pt x="82" y="2"/>
                    <a:pt x="78" y="5"/>
                  </a:cubicBezTo>
                  <a:cubicBezTo>
                    <a:pt x="74" y="8"/>
                    <a:pt x="74" y="11"/>
                    <a:pt x="69" y="11"/>
                  </a:cubicBezTo>
                  <a:cubicBezTo>
                    <a:pt x="66" y="10"/>
                    <a:pt x="64" y="9"/>
                    <a:pt x="62" y="9"/>
                  </a:cubicBezTo>
                  <a:cubicBezTo>
                    <a:pt x="59" y="8"/>
                    <a:pt x="56" y="9"/>
                    <a:pt x="54" y="11"/>
                  </a:cubicBezTo>
                  <a:cubicBezTo>
                    <a:pt x="50" y="14"/>
                    <a:pt x="47" y="16"/>
                    <a:pt x="42" y="15"/>
                  </a:cubicBezTo>
                  <a:cubicBezTo>
                    <a:pt x="37" y="14"/>
                    <a:pt x="33" y="9"/>
                    <a:pt x="28" y="10"/>
                  </a:cubicBezTo>
                  <a:cubicBezTo>
                    <a:pt x="23" y="11"/>
                    <a:pt x="20" y="15"/>
                    <a:pt x="15" y="13"/>
                  </a:cubicBezTo>
                  <a:cubicBezTo>
                    <a:pt x="10" y="11"/>
                    <a:pt x="5" y="2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2" y="2"/>
                    <a:pt x="4" y="2"/>
                    <a:pt x="6" y="3"/>
                  </a:cubicBezTo>
                  <a:cubicBezTo>
                    <a:pt x="12" y="5"/>
                    <a:pt x="15" y="13"/>
                    <a:pt x="23" y="9"/>
                  </a:cubicBezTo>
                  <a:cubicBezTo>
                    <a:pt x="26" y="7"/>
                    <a:pt x="29" y="6"/>
                    <a:pt x="34" y="8"/>
                  </a:cubicBezTo>
                  <a:cubicBezTo>
                    <a:pt x="39" y="10"/>
                    <a:pt x="43" y="14"/>
                    <a:pt x="49" y="11"/>
                  </a:cubicBezTo>
                  <a:cubicBezTo>
                    <a:pt x="53" y="9"/>
                    <a:pt x="56" y="5"/>
                    <a:pt x="60" y="5"/>
                  </a:cubicBezTo>
                  <a:cubicBezTo>
                    <a:pt x="62" y="5"/>
                    <a:pt x="64" y="6"/>
                    <a:pt x="67" y="7"/>
                  </a:cubicBezTo>
                  <a:cubicBezTo>
                    <a:pt x="69" y="8"/>
                    <a:pt x="71" y="9"/>
                    <a:pt x="73" y="7"/>
                  </a:cubicBezTo>
                  <a:cubicBezTo>
                    <a:pt x="74" y="6"/>
                    <a:pt x="74" y="5"/>
                    <a:pt x="75" y="4"/>
                  </a:cubicBezTo>
                  <a:cubicBezTo>
                    <a:pt x="78" y="1"/>
                    <a:pt x="81" y="1"/>
                    <a:pt x="85" y="1"/>
                  </a:cubicBezTo>
                  <a:cubicBezTo>
                    <a:pt x="87" y="1"/>
                    <a:pt x="90" y="2"/>
                    <a:pt x="92" y="1"/>
                  </a:cubicBezTo>
                  <a:cubicBezTo>
                    <a:pt x="93" y="1"/>
                    <a:pt x="94" y="1"/>
                    <a:pt x="94" y="0"/>
                  </a:cubicBezTo>
                  <a:cubicBezTo>
                    <a:pt x="94" y="1"/>
                    <a:pt x="95" y="2"/>
                    <a:pt x="95" y="3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57" name="Freeform 1194">
              <a:extLst>
                <a:ext uri="{FF2B5EF4-FFF2-40B4-BE49-F238E27FC236}">
                  <a16:creationId xmlns:a16="http://schemas.microsoft.com/office/drawing/2014/main" xmlns="" id="{68B35FA0-0FE2-9449-94BB-017C5A33A9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1944" y="8191500"/>
              <a:ext cx="57150" cy="133350"/>
            </a:xfrm>
            <a:custGeom>
              <a:avLst/>
              <a:gdLst>
                <a:gd name="T0" fmla="*/ 6 w 6"/>
                <a:gd name="T1" fmla="*/ 12 h 14"/>
                <a:gd name="T2" fmla="*/ 4 w 6"/>
                <a:gd name="T3" fmla="*/ 11 h 14"/>
                <a:gd name="T4" fmla="*/ 3 w 6"/>
                <a:gd name="T5" fmla="*/ 7 h 14"/>
                <a:gd name="T6" fmla="*/ 4 w 6"/>
                <a:gd name="T7" fmla="*/ 1 h 14"/>
                <a:gd name="T8" fmla="*/ 3 w 6"/>
                <a:gd name="T9" fmla="*/ 1 h 14"/>
                <a:gd name="T10" fmla="*/ 1 w 6"/>
                <a:gd name="T11" fmla="*/ 11 h 14"/>
                <a:gd name="T12" fmla="*/ 6 w 6"/>
                <a:gd name="T13" fmla="*/ 13 h 14"/>
                <a:gd name="T14" fmla="*/ 6 w 6"/>
                <a:gd name="T1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4">
                  <a:moveTo>
                    <a:pt x="6" y="12"/>
                  </a:moveTo>
                  <a:cubicBezTo>
                    <a:pt x="5" y="11"/>
                    <a:pt x="5" y="12"/>
                    <a:pt x="4" y="11"/>
                  </a:cubicBezTo>
                  <a:cubicBezTo>
                    <a:pt x="2" y="10"/>
                    <a:pt x="3" y="8"/>
                    <a:pt x="3" y="7"/>
                  </a:cubicBezTo>
                  <a:cubicBezTo>
                    <a:pt x="3" y="5"/>
                    <a:pt x="4" y="3"/>
                    <a:pt x="4" y="1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2"/>
                    <a:pt x="4" y="14"/>
                    <a:pt x="6" y="13"/>
                  </a:cubicBezTo>
                  <a:cubicBezTo>
                    <a:pt x="6" y="12"/>
                    <a:pt x="6" y="12"/>
                    <a:pt x="6" y="12"/>
                  </a:cubicBezTo>
                  <a:close/>
                </a:path>
              </a:pathLst>
            </a:custGeom>
            <a:solidFill>
              <a:srgbClr val="E476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1158" name="กลุ่ม 435">
            <a:extLst>
              <a:ext uri="{FF2B5EF4-FFF2-40B4-BE49-F238E27FC236}">
                <a16:creationId xmlns:a16="http://schemas.microsoft.com/office/drawing/2014/main" xmlns="" id="{BE77D5F0-ACB0-5D40-895A-1339CE495E27}"/>
              </a:ext>
            </a:extLst>
          </p:cNvPr>
          <p:cNvGrpSpPr/>
          <p:nvPr/>
        </p:nvGrpSpPr>
        <p:grpSpPr>
          <a:xfrm>
            <a:off x="18322044" y="9370576"/>
            <a:ext cx="5823721" cy="4441015"/>
            <a:chOff x="15544006" y="1706303"/>
            <a:chExt cx="3708400" cy="2373313"/>
          </a:xfrm>
        </p:grpSpPr>
        <p:sp>
          <p:nvSpPr>
            <p:cNvPr id="1159" name="Freeform 737">
              <a:extLst>
                <a:ext uri="{FF2B5EF4-FFF2-40B4-BE49-F238E27FC236}">
                  <a16:creationId xmlns:a16="http://schemas.microsoft.com/office/drawing/2014/main" xmlns="" id="{B1C3FD22-C7D4-EA4E-ACCC-FAE849EA3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83894" y="1782503"/>
              <a:ext cx="123825" cy="114300"/>
            </a:xfrm>
            <a:custGeom>
              <a:avLst/>
              <a:gdLst>
                <a:gd name="T0" fmla="*/ 3 w 13"/>
                <a:gd name="T1" fmla="*/ 10 h 12"/>
                <a:gd name="T2" fmla="*/ 13 w 13"/>
                <a:gd name="T3" fmla="*/ 12 h 12"/>
                <a:gd name="T4" fmla="*/ 13 w 13"/>
                <a:gd name="T5" fmla="*/ 3 h 12"/>
                <a:gd name="T6" fmla="*/ 0 w 13"/>
                <a:gd name="T7" fmla="*/ 0 h 12"/>
                <a:gd name="T8" fmla="*/ 3 w 13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3" y="10"/>
                  </a:moveTo>
                  <a:cubicBezTo>
                    <a:pt x="6" y="11"/>
                    <a:pt x="9" y="12"/>
                    <a:pt x="13" y="12"/>
                  </a:cubicBezTo>
                  <a:cubicBezTo>
                    <a:pt x="13" y="9"/>
                    <a:pt x="13" y="6"/>
                    <a:pt x="13" y="3"/>
                  </a:cubicBezTo>
                  <a:cubicBezTo>
                    <a:pt x="9" y="3"/>
                    <a:pt x="4" y="2"/>
                    <a:pt x="0" y="0"/>
                  </a:cubicBezTo>
                  <a:cubicBezTo>
                    <a:pt x="0" y="3"/>
                    <a:pt x="1" y="7"/>
                    <a:pt x="3" y="10"/>
                  </a:cubicBezTo>
                  <a:close/>
                </a:path>
              </a:pathLst>
            </a:custGeom>
            <a:solidFill>
              <a:srgbClr val="E55F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60" name="Freeform 738">
              <a:extLst>
                <a:ext uri="{FF2B5EF4-FFF2-40B4-BE49-F238E27FC236}">
                  <a16:creationId xmlns:a16="http://schemas.microsoft.com/office/drawing/2014/main" xmlns="" id="{0F9419CF-AAEB-C041-A631-78EEEE591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69619" y="1868228"/>
              <a:ext cx="38100" cy="28575"/>
            </a:xfrm>
            <a:custGeom>
              <a:avLst/>
              <a:gdLst>
                <a:gd name="T0" fmla="*/ 0 w 4"/>
                <a:gd name="T1" fmla="*/ 0 h 3"/>
                <a:gd name="T2" fmla="*/ 4 w 4"/>
                <a:gd name="T3" fmla="*/ 3 h 3"/>
                <a:gd name="T4" fmla="*/ 4 w 4"/>
                <a:gd name="T5" fmla="*/ 0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1" y="1"/>
                    <a:pt x="3" y="2"/>
                    <a:pt x="4" y="3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E4F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61" name="Freeform 739">
              <a:extLst>
                <a:ext uri="{FF2B5EF4-FFF2-40B4-BE49-F238E27FC236}">
                  <a16:creationId xmlns:a16="http://schemas.microsoft.com/office/drawing/2014/main" xmlns="" id="{1A230EF7-8867-E34B-A8BB-EFFD5D8C0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69619" y="1772978"/>
              <a:ext cx="114300" cy="95250"/>
            </a:xfrm>
            <a:custGeom>
              <a:avLst/>
              <a:gdLst>
                <a:gd name="T0" fmla="*/ 12 w 12"/>
                <a:gd name="T1" fmla="*/ 0 h 10"/>
                <a:gd name="T2" fmla="*/ 1 w 12"/>
                <a:gd name="T3" fmla="*/ 1 h 10"/>
                <a:gd name="T4" fmla="*/ 0 w 12"/>
                <a:gd name="T5" fmla="*/ 10 h 10"/>
                <a:gd name="T6" fmla="*/ 12 w 12"/>
                <a:gd name="T7" fmla="*/ 10 h 10"/>
                <a:gd name="T8" fmla="*/ 12 w 12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">
                  <a:moveTo>
                    <a:pt x="12" y="0"/>
                  </a:moveTo>
                  <a:cubicBezTo>
                    <a:pt x="8" y="1"/>
                    <a:pt x="5" y="1"/>
                    <a:pt x="1" y="1"/>
                  </a:cubicBezTo>
                  <a:cubicBezTo>
                    <a:pt x="1" y="4"/>
                    <a:pt x="0" y="7"/>
                    <a:pt x="0" y="10"/>
                  </a:cubicBezTo>
                  <a:cubicBezTo>
                    <a:pt x="4" y="10"/>
                    <a:pt x="8" y="10"/>
                    <a:pt x="12" y="1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373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62" name="Freeform 740">
              <a:extLst>
                <a:ext uri="{FF2B5EF4-FFF2-40B4-BE49-F238E27FC236}">
                  <a16:creationId xmlns:a16="http://schemas.microsoft.com/office/drawing/2014/main" xmlns="" id="{99DD538D-167A-B848-A007-3F434C710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64869" y="1706303"/>
              <a:ext cx="66675" cy="552450"/>
            </a:xfrm>
            <a:custGeom>
              <a:avLst/>
              <a:gdLst>
                <a:gd name="T0" fmla="*/ 7 w 7"/>
                <a:gd name="T1" fmla="*/ 4 h 58"/>
                <a:gd name="T2" fmla="*/ 3 w 7"/>
                <a:gd name="T3" fmla="*/ 0 h 58"/>
                <a:gd name="T4" fmla="*/ 0 w 7"/>
                <a:gd name="T5" fmla="*/ 4 h 58"/>
                <a:gd name="T6" fmla="*/ 2 w 7"/>
                <a:gd name="T7" fmla="*/ 7 h 58"/>
                <a:gd name="T8" fmla="*/ 2 w 7"/>
                <a:gd name="T9" fmla="*/ 52 h 58"/>
                <a:gd name="T10" fmla="*/ 2 w 7"/>
                <a:gd name="T11" fmla="*/ 56 h 58"/>
                <a:gd name="T12" fmla="*/ 3 w 7"/>
                <a:gd name="T13" fmla="*/ 58 h 58"/>
                <a:gd name="T14" fmla="*/ 5 w 7"/>
                <a:gd name="T15" fmla="*/ 56 h 58"/>
                <a:gd name="T16" fmla="*/ 5 w 7"/>
                <a:gd name="T17" fmla="*/ 7 h 58"/>
                <a:gd name="T18" fmla="*/ 5 w 7"/>
                <a:gd name="T19" fmla="*/ 7 h 58"/>
                <a:gd name="T20" fmla="*/ 7 w 7"/>
                <a:gd name="T21" fmla="*/ 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58">
                  <a:moveTo>
                    <a:pt x="7" y="4"/>
                  </a:moveTo>
                  <a:cubicBezTo>
                    <a:pt x="7" y="2"/>
                    <a:pt x="5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5"/>
                    <a:pt x="1" y="6"/>
                    <a:pt x="2" y="7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7"/>
                    <a:pt x="3" y="58"/>
                    <a:pt x="3" y="58"/>
                  </a:cubicBezTo>
                  <a:cubicBezTo>
                    <a:pt x="4" y="58"/>
                    <a:pt x="5" y="57"/>
                    <a:pt x="5" y="5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6"/>
                    <a:pt x="7" y="5"/>
                    <a:pt x="7" y="4"/>
                  </a:cubicBezTo>
                </a:path>
              </a:pathLst>
            </a:custGeom>
            <a:solidFill>
              <a:srgbClr val="F1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63" name="Freeform 741">
              <a:extLst>
                <a:ext uri="{FF2B5EF4-FFF2-40B4-BE49-F238E27FC236}">
                  <a16:creationId xmlns:a16="http://schemas.microsoft.com/office/drawing/2014/main" xmlns="" id="{46686592-85FD-344E-BCFB-9883E3772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22019" y="1763453"/>
              <a:ext cx="9525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FD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64" name="Freeform 742">
              <a:extLst>
                <a:ext uri="{FF2B5EF4-FFF2-40B4-BE49-F238E27FC236}">
                  <a16:creationId xmlns:a16="http://schemas.microsoft.com/office/drawing/2014/main" xmlns="" id="{F4685589-61FC-2145-8B54-EF13B0FEC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64869" y="1715828"/>
              <a:ext cx="47625" cy="542925"/>
            </a:xfrm>
            <a:custGeom>
              <a:avLst/>
              <a:gdLst>
                <a:gd name="T0" fmla="*/ 5 w 5"/>
                <a:gd name="T1" fmla="*/ 56 h 57"/>
                <a:gd name="T2" fmla="*/ 3 w 5"/>
                <a:gd name="T3" fmla="*/ 54 h 57"/>
                <a:gd name="T4" fmla="*/ 3 w 5"/>
                <a:gd name="T5" fmla="*/ 50 h 57"/>
                <a:gd name="T6" fmla="*/ 3 w 5"/>
                <a:gd name="T7" fmla="*/ 5 h 57"/>
                <a:gd name="T8" fmla="*/ 1 w 5"/>
                <a:gd name="T9" fmla="*/ 2 h 57"/>
                <a:gd name="T10" fmla="*/ 1 w 5"/>
                <a:gd name="T11" fmla="*/ 0 h 57"/>
                <a:gd name="T12" fmla="*/ 0 w 5"/>
                <a:gd name="T13" fmla="*/ 3 h 57"/>
                <a:gd name="T14" fmla="*/ 2 w 5"/>
                <a:gd name="T15" fmla="*/ 6 h 57"/>
                <a:gd name="T16" fmla="*/ 2 w 5"/>
                <a:gd name="T17" fmla="*/ 51 h 57"/>
                <a:gd name="T18" fmla="*/ 2 w 5"/>
                <a:gd name="T19" fmla="*/ 55 h 57"/>
                <a:gd name="T20" fmla="*/ 3 w 5"/>
                <a:gd name="T21" fmla="*/ 57 h 57"/>
                <a:gd name="T22" fmla="*/ 5 w 5"/>
                <a:gd name="T23" fmla="*/ 56 h 57"/>
                <a:gd name="T24" fmla="*/ 5 w 5"/>
                <a:gd name="T25" fmla="*/ 5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57">
                  <a:moveTo>
                    <a:pt x="5" y="56"/>
                  </a:moveTo>
                  <a:cubicBezTo>
                    <a:pt x="4" y="56"/>
                    <a:pt x="3" y="55"/>
                    <a:pt x="3" y="54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1" y="3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6"/>
                    <a:pt x="3" y="57"/>
                    <a:pt x="3" y="57"/>
                  </a:cubicBezTo>
                  <a:cubicBezTo>
                    <a:pt x="4" y="57"/>
                    <a:pt x="5" y="56"/>
                    <a:pt x="5" y="56"/>
                  </a:cubicBezTo>
                  <a:cubicBezTo>
                    <a:pt x="5" y="56"/>
                    <a:pt x="5" y="56"/>
                    <a:pt x="5" y="56"/>
                  </a:cubicBezTo>
                </a:path>
              </a:pathLst>
            </a:custGeom>
            <a:solidFill>
              <a:srgbClr val="DFD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65" name="Rectangle 743">
              <a:extLst>
                <a:ext uri="{FF2B5EF4-FFF2-40B4-BE49-F238E27FC236}">
                  <a16:creationId xmlns:a16="http://schemas.microsoft.com/office/drawing/2014/main" xmlns="" id="{D9E40736-F257-1049-AB4F-A62345DB64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63081" y="2955666"/>
              <a:ext cx="1192213" cy="904875"/>
            </a:xfrm>
            <a:prstGeom prst="rect">
              <a:avLst/>
            </a:prstGeom>
            <a:solidFill>
              <a:srgbClr val="CE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66" name="Rectangle 744">
              <a:extLst>
                <a:ext uri="{FF2B5EF4-FFF2-40B4-BE49-F238E27FC236}">
                  <a16:creationId xmlns:a16="http://schemas.microsoft.com/office/drawing/2014/main" xmlns="" id="{6C0FE55B-7FA2-714D-80BB-E5BD44257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63081" y="2955666"/>
              <a:ext cx="1192213" cy="904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67" name="Rectangle 745">
              <a:extLst>
                <a:ext uri="{FF2B5EF4-FFF2-40B4-BE49-F238E27FC236}">
                  <a16:creationId xmlns:a16="http://schemas.microsoft.com/office/drawing/2014/main" xmlns="" id="{2412DE96-04A8-FD4D-B8AA-9CF2C9D7FF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63081" y="2955666"/>
              <a:ext cx="1192213" cy="57150"/>
            </a:xfrm>
            <a:prstGeom prst="rect">
              <a:avLst/>
            </a:prstGeom>
            <a:solidFill>
              <a:srgbClr val="B69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68" name="Rectangle 746">
              <a:extLst>
                <a:ext uri="{FF2B5EF4-FFF2-40B4-BE49-F238E27FC236}">
                  <a16:creationId xmlns:a16="http://schemas.microsoft.com/office/drawing/2014/main" xmlns="" id="{3A96BC41-504F-D044-B304-943FB8863D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63081" y="2955666"/>
              <a:ext cx="1192213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69" name="Freeform 747">
              <a:extLst>
                <a:ext uri="{FF2B5EF4-FFF2-40B4-BE49-F238E27FC236}">
                  <a16:creationId xmlns:a16="http://schemas.microsoft.com/office/drawing/2014/main" xmlns="" id="{CAC6D3A5-4081-3045-9106-AFA960BDC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63081" y="2582603"/>
              <a:ext cx="1201738" cy="373063"/>
            </a:xfrm>
            <a:custGeom>
              <a:avLst/>
              <a:gdLst>
                <a:gd name="T0" fmla="*/ 0 w 757"/>
                <a:gd name="T1" fmla="*/ 235 h 235"/>
                <a:gd name="T2" fmla="*/ 751 w 757"/>
                <a:gd name="T3" fmla="*/ 235 h 235"/>
                <a:gd name="T4" fmla="*/ 757 w 757"/>
                <a:gd name="T5" fmla="*/ 0 h 235"/>
                <a:gd name="T6" fmla="*/ 102 w 757"/>
                <a:gd name="T7" fmla="*/ 0 h 235"/>
                <a:gd name="T8" fmla="*/ 0 w 757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7" h="235">
                  <a:moveTo>
                    <a:pt x="0" y="235"/>
                  </a:moveTo>
                  <a:lnTo>
                    <a:pt x="751" y="235"/>
                  </a:lnTo>
                  <a:lnTo>
                    <a:pt x="757" y="0"/>
                  </a:lnTo>
                  <a:lnTo>
                    <a:pt x="102" y="0"/>
                  </a:lnTo>
                  <a:lnTo>
                    <a:pt x="0" y="235"/>
                  </a:lnTo>
                  <a:close/>
                </a:path>
              </a:pathLst>
            </a:custGeom>
            <a:solidFill>
              <a:srgbClr val="D965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70" name="Freeform 748">
              <a:extLst>
                <a:ext uri="{FF2B5EF4-FFF2-40B4-BE49-F238E27FC236}">
                  <a16:creationId xmlns:a16="http://schemas.microsoft.com/office/drawing/2014/main" xmlns="" id="{DF6B7DE6-B70B-6C43-B702-1E4C8EE0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63081" y="2582603"/>
              <a:ext cx="1201738" cy="373063"/>
            </a:xfrm>
            <a:custGeom>
              <a:avLst/>
              <a:gdLst>
                <a:gd name="T0" fmla="*/ 0 w 757"/>
                <a:gd name="T1" fmla="*/ 235 h 235"/>
                <a:gd name="T2" fmla="*/ 751 w 757"/>
                <a:gd name="T3" fmla="*/ 235 h 235"/>
                <a:gd name="T4" fmla="*/ 757 w 757"/>
                <a:gd name="T5" fmla="*/ 0 h 235"/>
                <a:gd name="T6" fmla="*/ 102 w 757"/>
                <a:gd name="T7" fmla="*/ 0 h 235"/>
                <a:gd name="T8" fmla="*/ 0 w 757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7" h="235">
                  <a:moveTo>
                    <a:pt x="0" y="235"/>
                  </a:moveTo>
                  <a:lnTo>
                    <a:pt x="751" y="235"/>
                  </a:lnTo>
                  <a:lnTo>
                    <a:pt x="757" y="0"/>
                  </a:lnTo>
                  <a:lnTo>
                    <a:pt x="102" y="0"/>
                  </a:lnTo>
                  <a:lnTo>
                    <a:pt x="0" y="23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71" name="Rectangle 749">
              <a:extLst>
                <a:ext uri="{FF2B5EF4-FFF2-40B4-BE49-F238E27FC236}">
                  <a16:creationId xmlns:a16="http://schemas.microsoft.com/office/drawing/2014/main" xmlns="" id="{05BD8989-36A2-2B43-976E-57BFF9784B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53556" y="2936616"/>
              <a:ext cx="1220788" cy="38100"/>
            </a:xfrm>
            <a:prstGeom prst="rect">
              <a:avLst/>
            </a:prstGeom>
            <a:solidFill>
              <a:srgbClr val="8E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72" name="Rectangle 750">
              <a:extLst>
                <a:ext uri="{FF2B5EF4-FFF2-40B4-BE49-F238E27FC236}">
                  <a16:creationId xmlns:a16="http://schemas.microsoft.com/office/drawing/2014/main" xmlns="" id="{FD1F9799-8EA6-3645-9564-CB4050D379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53556" y="2936616"/>
              <a:ext cx="1220788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73" name="Freeform 751">
              <a:extLst>
                <a:ext uri="{FF2B5EF4-FFF2-40B4-BE49-F238E27FC236}">
                  <a16:creationId xmlns:a16="http://schemas.microsoft.com/office/drawing/2014/main" xmlns="" id="{D44246E9-49D7-914E-9FD2-354AECDF27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867856" y="2630228"/>
              <a:ext cx="439738" cy="220663"/>
            </a:xfrm>
            <a:custGeom>
              <a:avLst/>
              <a:gdLst>
                <a:gd name="T0" fmla="*/ 0 w 277"/>
                <a:gd name="T1" fmla="*/ 139 h 139"/>
                <a:gd name="T2" fmla="*/ 277 w 277"/>
                <a:gd name="T3" fmla="*/ 139 h 139"/>
                <a:gd name="T4" fmla="*/ 138 w 277"/>
                <a:gd name="T5" fmla="*/ 0 h 139"/>
                <a:gd name="T6" fmla="*/ 0 w 277"/>
                <a:gd name="T7" fmla="*/ 139 h 139"/>
                <a:gd name="T8" fmla="*/ 30 w 277"/>
                <a:gd name="T9" fmla="*/ 133 h 139"/>
                <a:gd name="T10" fmla="*/ 138 w 277"/>
                <a:gd name="T11" fmla="*/ 31 h 139"/>
                <a:gd name="T12" fmla="*/ 247 w 277"/>
                <a:gd name="T13" fmla="*/ 133 h 139"/>
                <a:gd name="T14" fmla="*/ 30 w 277"/>
                <a:gd name="T15" fmla="*/ 13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7" h="139">
                  <a:moveTo>
                    <a:pt x="0" y="139"/>
                  </a:moveTo>
                  <a:lnTo>
                    <a:pt x="277" y="139"/>
                  </a:lnTo>
                  <a:lnTo>
                    <a:pt x="138" y="0"/>
                  </a:lnTo>
                  <a:lnTo>
                    <a:pt x="0" y="139"/>
                  </a:lnTo>
                  <a:close/>
                  <a:moveTo>
                    <a:pt x="30" y="133"/>
                  </a:moveTo>
                  <a:lnTo>
                    <a:pt x="138" y="31"/>
                  </a:lnTo>
                  <a:lnTo>
                    <a:pt x="247" y="133"/>
                  </a:lnTo>
                  <a:lnTo>
                    <a:pt x="30" y="133"/>
                  </a:lnTo>
                  <a:close/>
                </a:path>
              </a:pathLst>
            </a:custGeom>
            <a:solidFill>
              <a:srgbClr val="809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74" name="Freeform 752">
              <a:extLst>
                <a:ext uri="{FF2B5EF4-FFF2-40B4-BE49-F238E27FC236}">
                  <a16:creationId xmlns:a16="http://schemas.microsoft.com/office/drawing/2014/main" xmlns="" id="{98015A6F-B7A5-3B44-8B42-BC04D09B5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86906" y="2658803"/>
              <a:ext cx="401638" cy="192088"/>
            </a:xfrm>
            <a:custGeom>
              <a:avLst/>
              <a:gdLst>
                <a:gd name="T0" fmla="*/ 0 w 253"/>
                <a:gd name="T1" fmla="*/ 121 h 121"/>
                <a:gd name="T2" fmla="*/ 253 w 253"/>
                <a:gd name="T3" fmla="*/ 121 h 121"/>
                <a:gd name="T4" fmla="*/ 126 w 253"/>
                <a:gd name="T5" fmla="*/ 0 h 121"/>
                <a:gd name="T6" fmla="*/ 0 w 253"/>
                <a:gd name="T7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3" h="121">
                  <a:moveTo>
                    <a:pt x="0" y="121"/>
                  </a:moveTo>
                  <a:lnTo>
                    <a:pt x="253" y="121"/>
                  </a:lnTo>
                  <a:lnTo>
                    <a:pt x="126" y="0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E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75" name="Rectangle 753">
              <a:extLst>
                <a:ext uri="{FF2B5EF4-FFF2-40B4-BE49-F238E27FC236}">
                  <a16:creationId xmlns:a16="http://schemas.microsoft.com/office/drawing/2014/main" xmlns="" id="{F9E5E88D-F617-6940-AB92-E57109C80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9781" y="2746116"/>
              <a:ext cx="106363" cy="104775"/>
            </a:xfrm>
            <a:prstGeom prst="rect">
              <a:avLst/>
            </a:pr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76" name="Freeform 754">
              <a:extLst>
                <a:ext uri="{FF2B5EF4-FFF2-40B4-BE49-F238E27FC236}">
                  <a16:creationId xmlns:a16="http://schemas.microsoft.com/office/drawing/2014/main" xmlns="" id="{177C03D8-8490-704B-8C13-FC88F8DEBE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20256" y="2736591"/>
              <a:ext cx="125413" cy="114300"/>
            </a:xfrm>
            <a:custGeom>
              <a:avLst/>
              <a:gdLst>
                <a:gd name="T0" fmla="*/ 0 w 79"/>
                <a:gd name="T1" fmla="*/ 72 h 72"/>
                <a:gd name="T2" fmla="*/ 79 w 79"/>
                <a:gd name="T3" fmla="*/ 72 h 72"/>
                <a:gd name="T4" fmla="*/ 79 w 79"/>
                <a:gd name="T5" fmla="*/ 0 h 72"/>
                <a:gd name="T6" fmla="*/ 0 w 79"/>
                <a:gd name="T7" fmla="*/ 0 h 72"/>
                <a:gd name="T8" fmla="*/ 0 w 79"/>
                <a:gd name="T9" fmla="*/ 72 h 72"/>
                <a:gd name="T10" fmla="*/ 18 w 79"/>
                <a:gd name="T11" fmla="*/ 12 h 72"/>
                <a:gd name="T12" fmla="*/ 67 w 79"/>
                <a:gd name="T13" fmla="*/ 12 h 72"/>
                <a:gd name="T14" fmla="*/ 67 w 79"/>
                <a:gd name="T15" fmla="*/ 66 h 72"/>
                <a:gd name="T16" fmla="*/ 18 w 79"/>
                <a:gd name="T17" fmla="*/ 66 h 72"/>
                <a:gd name="T18" fmla="*/ 18 w 79"/>
                <a:gd name="T19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72">
                  <a:moveTo>
                    <a:pt x="0" y="72"/>
                  </a:moveTo>
                  <a:lnTo>
                    <a:pt x="79" y="72"/>
                  </a:lnTo>
                  <a:lnTo>
                    <a:pt x="79" y="0"/>
                  </a:lnTo>
                  <a:lnTo>
                    <a:pt x="0" y="0"/>
                  </a:lnTo>
                  <a:lnTo>
                    <a:pt x="0" y="72"/>
                  </a:lnTo>
                  <a:close/>
                  <a:moveTo>
                    <a:pt x="18" y="12"/>
                  </a:moveTo>
                  <a:lnTo>
                    <a:pt x="67" y="12"/>
                  </a:lnTo>
                  <a:lnTo>
                    <a:pt x="67" y="66"/>
                  </a:lnTo>
                  <a:lnTo>
                    <a:pt x="18" y="66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CAC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77" name="Freeform 755">
              <a:extLst>
                <a:ext uri="{FF2B5EF4-FFF2-40B4-BE49-F238E27FC236}">
                  <a16:creationId xmlns:a16="http://schemas.microsoft.com/office/drawing/2014/main" xmlns="" id="{45A144B0-B762-474F-B23A-37FDD0651C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412369" y="2630228"/>
              <a:ext cx="447675" cy="220663"/>
            </a:xfrm>
            <a:custGeom>
              <a:avLst/>
              <a:gdLst>
                <a:gd name="T0" fmla="*/ 0 w 282"/>
                <a:gd name="T1" fmla="*/ 139 h 139"/>
                <a:gd name="T2" fmla="*/ 282 w 282"/>
                <a:gd name="T3" fmla="*/ 139 h 139"/>
                <a:gd name="T4" fmla="*/ 144 w 282"/>
                <a:gd name="T5" fmla="*/ 0 h 139"/>
                <a:gd name="T6" fmla="*/ 0 w 282"/>
                <a:gd name="T7" fmla="*/ 139 h 139"/>
                <a:gd name="T8" fmla="*/ 36 w 282"/>
                <a:gd name="T9" fmla="*/ 133 h 139"/>
                <a:gd name="T10" fmla="*/ 144 w 282"/>
                <a:gd name="T11" fmla="*/ 31 h 139"/>
                <a:gd name="T12" fmla="*/ 246 w 282"/>
                <a:gd name="T13" fmla="*/ 133 h 139"/>
                <a:gd name="T14" fmla="*/ 36 w 282"/>
                <a:gd name="T15" fmla="*/ 13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2" h="139">
                  <a:moveTo>
                    <a:pt x="0" y="139"/>
                  </a:moveTo>
                  <a:lnTo>
                    <a:pt x="282" y="139"/>
                  </a:lnTo>
                  <a:lnTo>
                    <a:pt x="144" y="0"/>
                  </a:lnTo>
                  <a:lnTo>
                    <a:pt x="0" y="139"/>
                  </a:lnTo>
                  <a:close/>
                  <a:moveTo>
                    <a:pt x="36" y="133"/>
                  </a:moveTo>
                  <a:lnTo>
                    <a:pt x="144" y="31"/>
                  </a:lnTo>
                  <a:lnTo>
                    <a:pt x="246" y="133"/>
                  </a:lnTo>
                  <a:lnTo>
                    <a:pt x="36" y="133"/>
                  </a:lnTo>
                  <a:close/>
                </a:path>
              </a:pathLst>
            </a:custGeom>
            <a:solidFill>
              <a:srgbClr val="809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78" name="Freeform 756">
              <a:extLst>
                <a:ext uri="{FF2B5EF4-FFF2-40B4-BE49-F238E27FC236}">
                  <a16:creationId xmlns:a16="http://schemas.microsoft.com/office/drawing/2014/main" xmlns="" id="{0EE5A1FE-0E06-3C4D-AE90-3BCE6A6F89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412369" y="2630228"/>
              <a:ext cx="447675" cy="220663"/>
            </a:xfrm>
            <a:custGeom>
              <a:avLst/>
              <a:gdLst>
                <a:gd name="T0" fmla="*/ 0 w 282"/>
                <a:gd name="T1" fmla="*/ 139 h 139"/>
                <a:gd name="T2" fmla="*/ 282 w 282"/>
                <a:gd name="T3" fmla="*/ 139 h 139"/>
                <a:gd name="T4" fmla="*/ 144 w 282"/>
                <a:gd name="T5" fmla="*/ 0 h 139"/>
                <a:gd name="T6" fmla="*/ 0 w 282"/>
                <a:gd name="T7" fmla="*/ 139 h 139"/>
                <a:gd name="T8" fmla="*/ 36 w 282"/>
                <a:gd name="T9" fmla="*/ 133 h 139"/>
                <a:gd name="T10" fmla="*/ 144 w 282"/>
                <a:gd name="T11" fmla="*/ 31 h 139"/>
                <a:gd name="T12" fmla="*/ 246 w 282"/>
                <a:gd name="T13" fmla="*/ 133 h 139"/>
                <a:gd name="T14" fmla="*/ 36 w 282"/>
                <a:gd name="T15" fmla="*/ 13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2" h="139">
                  <a:moveTo>
                    <a:pt x="0" y="139"/>
                  </a:moveTo>
                  <a:lnTo>
                    <a:pt x="282" y="139"/>
                  </a:lnTo>
                  <a:lnTo>
                    <a:pt x="144" y="0"/>
                  </a:lnTo>
                  <a:lnTo>
                    <a:pt x="0" y="139"/>
                  </a:lnTo>
                  <a:moveTo>
                    <a:pt x="36" y="133"/>
                  </a:moveTo>
                  <a:lnTo>
                    <a:pt x="144" y="31"/>
                  </a:lnTo>
                  <a:lnTo>
                    <a:pt x="246" y="133"/>
                  </a:lnTo>
                  <a:lnTo>
                    <a:pt x="36" y="1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79" name="Freeform 757">
              <a:extLst>
                <a:ext uri="{FF2B5EF4-FFF2-40B4-BE49-F238E27FC236}">
                  <a16:creationId xmlns:a16="http://schemas.microsoft.com/office/drawing/2014/main" xmlns="" id="{C0C7C751-96D6-0947-AB42-8E2E48705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40944" y="2658803"/>
              <a:ext cx="400050" cy="192088"/>
            </a:xfrm>
            <a:custGeom>
              <a:avLst/>
              <a:gdLst>
                <a:gd name="T0" fmla="*/ 0 w 252"/>
                <a:gd name="T1" fmla="*/ 121 h 121"/>
                <a:gd name="T2" fmla="*/ 252 w 252"/>
                <a:gd name="T3" fmla="*/ 121 h 121"/>
                <a:gd name="T4" fmla="*/ 126 w 252"/>
                <a:gd name="T5" fmla="*/ 0 h 121"/>
                <a:gd name="T6" fmla="*/ 0 w 252"/>
                <a:gd name="T7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2" h="121">
                  <a:moveTo>
                    <a:pt x="0" y="121"/>
                  </a:moveTo>
                  <a:lnTo>
                    <a:pt x="252" y="121"/>
                  </a:lnTo>
                  <a:lnTo>
                    <a:pt x="126" y="0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E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80" name="Freeform 758">
              <a:extLst>
                <a:ext uri="{FF2B5EF4-FFF2-40B4-BE49-F238E27FC236}">
                  <a16:creationId xmlns:a16="http://schemas.microsoft.com/office/drawing/2014/main" xmlns="" id="{CF0EF839-89AC-3540-8303-79A861725C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40944" y="2658803"/>
              <a:ext cx="400050" cy="192088"/>
            </a:xfrm>
            <a:custGeom>
              <a:avLst/>
              <a:gdLst>
                <a:gd name="T0" fmla="*/ 0 w 252"/>
                <a:gd name="T1" fmla="*/ 121 h 121"/>
                <a:gd name="T2" fmla="*/ 252 w 252"/>
                <a:gd name="T3" fmla="*/ 121 h 121"/>
                <a:gd name="T4" fmla="*/ 126 w 252"/>
                <a:gd name="T5" fmla="*/ 0 h 121"/>
                <a:gd name="T6" fmla="*/ 0 w 252"/>
                <a:gd name="T7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2" h="121">
                  <a:moveTo>
                    <a:pt x="0" y="121"/>
                  </a:moveTo>
                  <a:lnTo>
                    <a:pt x="252" y="121"/>
                  </a:lnTo>
                  <a:lnTo>
                    <a:pt x="126" y="0"/>
                  </a:lnTo>
                  <a:lnTo>
                    <a:pt x="0" y="12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81" name="Rectangle 759">
              <a:extLst>
                <a:ext uri="{FF2B5EF4-FFF2-40B4-BE49-F238E27FC236}">
                  <a16:creationId xmlns:a16="http://schemas.microsoft.com/office/drawing/2014/main" xmlns="" id="{A4D56E9D-7DC1-6C47-B02A-4EA34A2A65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83819" y="2746116"/>
              <a:ext cx="104775" cy="104775"/>
            </a:xfrm>
            <a:prstGeom prst="rect">
              <a:avLst/>
            </a:pr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82" name="Rectangle 760">
              <a:extLst>
                <a:ext uri="{FF2B5EF4-FFF2-40B4-BE49-F238E27FC236}">
                  <a16:creationId xmlns:a16="http://schemas.microsoft.com/office/drawing/2014/main" xmlns="" id="{C04AFAEF-866E-A144-871F-B2F27B7A3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83819" y="2746116"/>
              <a:ext cx="104775" cy="10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83" name="Freeform 761">
              <a:extLst>
                <a:ext uri="{FF2B5EF4-FFF2-40B4-BE49-F238E27FC236}">
                  <a16:creationId xmlns:a16="http://schemas.microsoft.com/office/drawing/2014/main" xmlns="" id="{2F68B05A-C223-F241-A50A-648BC20479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574294" y="2736591"/>
              <a:ext cx="123825" cy="114300"/>
            </a:xfrm>
            <a:custGeom>
              <a:avLst/>
              <a:gdLst>
                <a:gd name="T0" fmla="*/ 0 w 78"/>
                <a:gd name="T1" fmla="*/ 72 h 72"/>
                <a:gd name="T2" fmla="*/ 78 w 78"/>
                <a:gd name="T3" fmla="*/ 72 h 72"/>
                <a:gd name="T4" fmla="*/ 78 w 78"/>
                <a:gd name="T5" fmla="*/ 0 h 72"/>
                <a:gd name="T6" fmla="*/ 0 w 78"/>
                <a:gd name="T7" fmla="*/ 0 h 72"/>
                <a:gd name="T8" fmla="*/ 0 w 78"/>
                <a:gd name="T9" fmla="*/ 72 h 72"/>
                <a:gd name="T10" fmla="*/ 12 w 78"/>
                <a:gd name="T11" fmla="*/ 12 h 72"/>
                <a:gd name="T12" fmla="*/ 66 w 78"/>
                <a:gd name="T13" fmla="*/ 12 h 72"/>
                <a:gd name="T14" fmla="*/ 66 w 78"/>
                <a:gd name="T15" fmla="*/ 66 h 72"/>
                <a:gd name="T16" fmla="*/ 12 w 78"/>
                <a:gd name="T17" fmla="*/ 66 h 72"/>
                <a:gd name="T18" fmla="*/ 12 w 78"/>
                <a:gd name="T19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72">
                  <a:moveTo>
                    <a:pt x="0" y="72"/>
                  </a:moveTo>
                  <a:lnTo>
                    <a:pt x="78" y="72"/>
                  </a:lnTo>
                  <a:lnTo>
                    <a:pt x="78" y="0"/>
                  </a:lnTo>
                  <a:lnTo>
                    <a:pt x="0" y="0"/>
                  </a:lnTo>
                  <a:lnTo>
                    <a:pt x="0" y="72"/>
                  </a:lnTo>
                  <a:close/>
                  <a:moveTo>
                    <a:pt x="12" y="12"/>
                  </a:moveTo>
                  <a:lnTo>
                    <a:pt x="66" y="12"/>
                  </a:lnTo>
                  <a:lnTo>
                    <a:pt x="66" y="66"/>
                  </a:lnTo>
                  <a:lnTo>
                    <a:pt x="12" y="66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CAC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84" name="Freeform 762">
              <a:extLst>
                <a:ext uri="{FF2B5EF4-FFF2-40B4-BE49-F238E27FC236}">
                  <a16:creationId xmlns:a16="http://schemas.microsoft.com/office/drawing/2014/main" xmlns="" id="{FD3BB284-A25D-6642-BBC2-735B4535EC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574294" y="2736591"/>
              <a:ext cx="123825" cy="114300"/>
            </a:xfrm>
            <a:custGeom>
              <a:avLst/>
              <a:gdLst>
                <a:gd name="T0" fmla="*/ 0 w 78"/>
                <a:gd name="T1" fmla="*/ 72 h 72"/>
                <a:gd name="T2" fmla="*/ 78 w 78"/>
                <a:gd name="T3" fmla="*/ 72 h 72"/>
                <a:gd name="T4" fmla="*/ 78 w 78"/>
                <a:gd name="T5" fmla="*/ 0 h 72"/>
                <a:gd name="T6" fmla="*/ 0 w 78"/>
                <a:gd name="T7" fmla="*/ 0 h 72"/>
                <a:gd name="T8" fmla="*/ 0 w 78"/>
                <a:gd name="T9" fmla="*/ 72 h 72"/>
                <a:gd name="T10" fmla="*/ 12 w 78"/>
                <a:gd name="T11" fmla="*/ 12 h 72"/>
                <a:gd name="T12" fmla="*/ 66 w 78"/>
                <a:gd name="T13" fmla="*/ 12 h 72"/>
                <a:gd name="T14" fmla="*/ 66 w 78"/>
                <a:gd name="T15" fmla="*/ 66 h 72"/>
                <a:gd name="T16" fmla="*/ 12 w 78"/>
                <a:gd name="T17" fmla="*/ 66 h 72"/>
                <a:gd name="T18" fmla="*/ 12 w 78"/>
                <a:gd name="T19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72">
                  <a:moveTo>
                    <a:pt x="0" y="72"/>
                  </a:moveTo>
                  <a:lnTo>
                    <a:pt x="78" y="72"/>
                  </a:lnTo>
                  <a:lnTo>
                    <a:pt x="78" y="0"/>
                  </a:lnTo>
                  <a:lnTo>
                    <a:pt x="0" y="0"/>
                  </a:lnTo>
                  <a:lnTo>
                    <a:pt x="0" y="72"/>
                  </a:lnTo>
                  <a:moveTo>
                    <a:pt x="12" y="12"/>
                  </a:moveTo>
                  <a:lnTo>
                    <a:pt x="66" y="12"/>
                  </a:lnTo>
                  <a:lnTo>
                    <a:pt x="66" y="66"/>
                  </a:lnTo>
                  <a:lnTo>
                    <a:pt x="12" y="66"/>
                  </a:lnTo>
                  <a:lnTo>
                    <a:pt x="12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85" name="Rectangle 763">
              <a:extLst>
                <a:ext uri="{FF2B5EF4-FFF2-40B4-BE49-F238E27FC236}">
                  <a16:creationId xmlns:a16="http://schemas.microsoft.com/office/drawing/2014/main" xmlns="" id="{B7C2D8B0-112F-D146-98C0-B51F3F9644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63081" y="3736716"/>
              <a:ext cx="1192213" cy="123825"/>
            </a:xfrm>
            <a:prstGeom prst="rect">
              <a:avLst/>
            </a:prstGeom>
            <a:solidFill>
              <a:srgbClr val="B69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86" name="Rectangle 764">
              <a:extLst>
                <a:ext uri="{FF2B5EF4-FFF2-40B4-BE49-F238E27FC236}">
                  <a16:creationId xmlns:a16="http://schemas.microsoft.com/office/drawing/2014/main" xmlns="" id="{917B4E35-56B8-5C48-AEDF-456D7BA7F8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63081" y="3736716"/>
              <a:ext cx="119221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87" name="Freeform 765">
              <a:extLst>
                <a:ext uri="{FF2B5EF4-FFF2-40B4-BE49-F238E27FC236}">
                  <a16:creationId xmlns:a16="http://schemas.microsoft.com/office/drawing/2014/main" xmlns="" id="{4218E3FD-7ABB-1F41-BC1D-AB2A866388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212344" y="3460491"/>
              <a:ext cx="304800" cy="409575"/>
            </a:xfrm>
            <a:custGeom>
              <a:avLst/>
              <a:gdLst>
                <a:gd name="T0" fmla="*/ 0 w 192"/>
                <a:gd name="T1" fmla="*/ 258 h 258"/>
                <a:gd name="T2" fmla="*/ 192 w 192"/>
                <a:gd name="T3" fmla="*/ 258 h 258"/>
                <a:gd name="T4" fmla="*/ 192 w 192"/>
                <a:gd name="T5" fmla="*/ 0 h 258"/>
                <a:gd name="T6" fmla="*/ 0 w 192"/>
                <a:gd name="T7" fmla="*/ 0 h 258"/>
                <a:gd name="T8" fmla="*/ 0 w 192"/>
                <a:gd name="T9" fmla="*/ 258 h 258"/>
                <a:gd name="T10" fmla="*/ 18 w 192"/>
                <a:gd name="T11" fmla="*/ 12 h 258"/>
                <a:gd name="T12" fmla="*/ 174 w 192"/>
                <a:gd name="T13" fmla="*/ 12 h 258"/>
                <a:gd name="T14" fmla="*/ 174 w 192"/>
                <a:gd name="T15" fmla="*/ 252 h 258"/>
                <a:gd name="T16" fmla="*/ 18 w 192"/>
                <a:gd name="T17" fmla="*/ 252 h 258"/>
                <a:gd name="T18" fmla="*/ 18 w 192"/>
                <a:gd name="T19" fmla="*/ 12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258">
                  <a:moveTo>
                    <a:pt x="0" y="258"/>
                  </a:moveTo>
                  <a:lnTo>
                    <a:pt x="192" y="258"/>
                  </a:lnTo>
                  <a:lnTo>
                    <a:pt x="192" y="0"/>
                  </a:lnTo>
                  <a:lnTo>
                    <a:pt x="0" y="0"/>
                  </a:lnTo>
                  <a:lnTo>
                    <a:pt x="0" y="258"/>
                  </a:lnTo>
                  <a:close/>
                  <a:moveTo>
                    <a:pt x="18" y="12"/>
                  </a:moveTo>
                  <a:lnTo>
                    <a:pt x="174" y="12"/>
                  </a:lnTo>
                  <a:lnTo>
                    <a:pt x="174" y="252"/>
                  </a:lnTo>
                  <a:lnTo>
                    <a:pt x="18" y="252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FDF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88" name="Rectangle 766">
              <a:extLst>
                <a:ext uri="{FF2B5EF4-FFF2-40B4-BE49-F238E27FC236}">
                  <a16:creationId xmlns:a16="http://schemas.microsoft.com/office/drawing/2014/main" xmlns="" id="{90653EA3-1D4B-FA4C-976D-94D22070B2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1869" y="3470016"/>
              <a:ext cx="276225" cy="400050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89" name="Rectangle 767">
              <a:extLst>
                <a:ext uri="{FF2B5EF4-FFF2-40B4-BE49-F238E27FC236}">
                  <a16:creationId xmlns:a16="http://schemas.microsoft.com/office/drawing/2014/main" xmlns="" id="{D3A91EA5-9B2F-914A-B6F7-DA7BB3ED5B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69494" y="3498591"/>
              <a:ext cx="190500" cy="200025"/>
            </a:xfrm>
            <a:prstGeom prst="rect">
              <a:avLst/>
            </a:pr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90" name="Rectangle 768">
              <a:extLst>
                <a:ext uri="{FF2B5EF4-FFF2-40B4-BE49-F238E27FC236}">
                  <a16:creationId xmlns:a16="http://schemas.microsoft.com/office/drawing/2014/main" xmlns="" id="{56851D39-0DFF-8A43-A1DA-501B7D3A2F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69494" y="3736716"/>
              <a:ext cx="190500" cy="114300"/>
            </a:xfrm>
            <a:prstGeom prst="rect">
              <a:avLst/>
            </a:prstGeom>
            <a:solidFill>
              <a:srgbClr val="F1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91" name="Freeform 769">
              <a:extLst>
                <a:ext uri="{FF2B5EF4-FFF2-40B4-BE49-F238E27FC236}">
                  <a16:creationId xmlns:a16="http://schemas.microsoft.com/office/drawing/2014/main" xmlns="" id="{700DCC06-C17F-9D45-8505-930E05028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8331" y="3460491"/>
              <a:ext cx="247650" cy="247650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9 h 26"/>
                <a:gd name="T4" fmla="*/ 0 w 26"/>
                <a:gd name="T5" fmla="*/ 26 h 26"/>
                <a:gd name="T6" fmla="*/ 26 w 26"/>
                <a:gd name="T7" fmla="*/ 26 h 26"/>
                <a:gd name="T8" fmla="*/ 26 w 26"/>
                <a:gd name="T9" fmla="*/ 9 h 26"/>
                <a:gd name="T10" fmla="*/ 13 w 26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4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4"/>
                    <a:pt x="20" y="0"/>
                    <a:pt x="13" y="0"/>
                  </a:cubicBezTo>
                  <a:close/>
                </a:path>
              </a:pathLst>
            </a:cu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92" name="Freeform 770">
              <a:extLst>
                <a:ext uri="{FF2B5EF4-FFF2-40B4-BE49-F238E27FC236}">
                  <a16:creationId xmlns:a16="http://schemas.microsoft.com/office/drawing/2014/main" xmlns="" id="{2A01DE4E-DA3F-D84E-A300-8BA609F22D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848806" y="3450966"/>
              <a:ext cx="268288" cy="266700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0 h 28"/>
                <a:gd name="T4" fmla="*/ 0 w 28"/>
                <a:gd name="T5" fmla="*/ 28 h 28"/>
                <a:gd name="T6" fmla="*/ 28 w 28"/>
                <a:gd name="T7" fmla="*/ 28 h 28"/>
                <a:gd name="T8" fmla="*/ 28 w 28"/>
                <a:gd name="T9" fmla="*/ 10 h 28"/>
                <a:gd name="T10" fmla="*/ 14 w 28"/>
                <a:gd name="T11" fmla="*/ 0 h 28"/>
                <a:gd name="T12" fmla="*/ 26 w 28"/>
                <a:gd name="T13" fmla="*/ 26 h 28"/>
                <a:gd name="T14" fmla="*/ 2 w 28"/>
                <a:gd name="T15" fmla="*/ 26 h 28"/>
                <a:gd name="T16" fmla="*/ 2 w 28"/>
                <a:gd name="T17" fmla="*/ 10 h 28"/>
                <a:gd name="T18" fmla="*/ 14 w 28"/>
                <a:gd name="T19" fmla="*/ 1 h 28"/>
                <a:gd name="T20" fmla="*/ 26 w 28"/>
                <a:gd name="T21" fmla="*/ 10 h 28"/>
                <a:gd name="T22" fmla="*/ 26 w 28"/>
                <a:gd name="T2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4"/>
                    <a:pt x="0" y="1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4"/>
                    <a:pt x="22" y="0"/>
                    <a:pt x="14" y="0"/>
                  </a:cubicBezTo>
                  <a:close/>
                  <a:moveTo>
                    <a:pt x="26" y="26"/>
                  </a:moveTo>
                  <a:cubicBezTo>
                    <a:pt x="2" y="26"/>
                    <a:pt x="2" y="26"/>
                    <a:pt x="2" y="2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5"/>
                    <a:pt x="7" y="1"/>
                    <a:pt x="14" y="1"/>
                  </a:cubicBezTo>
                  <a:cubicBezTo>
                    <a:pt x="21" y="1"/>
                    <a:pt x="26" y="5"/>
                    <a:pt x="26" y="10"/>
                  </a:cubicBezTo>
                  <a:lnTo>
                    <a:pt x="26" y="26"/>
                  </a:lnTo>
                  <a:close/>
                </a:path>
              </a:pathLst>
            </a:cu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93" name="Rectangle 771">
              <a:extLst>
                <a:ext uri="{FF2B5EF4-FFF2-40B4-BE49-F238E27FC236}">
                  <a16:creationId xmlns:a16="http://schemas.microsoft.com/office/drawing/2014/main" xmlns="" id="{6307D9C1-7483-A547-895A-96AA08539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29756" y="3717666"/>
              <a:ext cx="306388" cy="9525"/>
            </a:xfrm>
            <a:prstGeom prst="rect">
              <a:avLst/>
            </a:prstGeom>
            <a:solidFill>
              <a:srgbClr val="F1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94" name="Rectangle 772">
              <a:extLst>
                <a:ext uri="{FF2B5EF4-FFF2-40B4-BE49-F238E27FC236}">
                  <a16:creationId xmlns:a16="http://schemas.microsoft.com/office/drawing/2014/main" xmlns="" id="{6875A33D-6E34-FA44-A019-834488A9E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72631" y="3460491"/>
              <a:ext cx="19050" cy="25717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95" name="Rectangle 773">
              <a:extLst>
                <a:ext uri="{FF2B5EF4-FFF2-40B4-BE49-F238E27FC236}">
                  <a16:creationId xmlns:a16="http://schemas.microsoft.com/office/drawing/2014/main" xmlns="" id="{9234220F-F412-CB43-9DDA-61A1E309B3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58331" y="3536691"/>
              <a:ext cx="258763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96" name="Rectangle 774">
              <a:extLst>
                <a:ext uri="{FF2B5EF4-FFF2-40B4-BE49-F238E27FC236}">
                  <a16:creationId xmlns:a16="http://schemas.microsoft.com/office/drawing/2014/main" xmlns="" id="{8A822944-C7E7-BF40-A280-AA197AD272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58331" y="3622416"/>
              <a:ext cx="258763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97" name="Freeform 775">
              <a:extLst>
                <a:ext uri="{FF2B5EF4-FFF2-40B4-BE49-F238E27FC236}">
                  <a16:creationId xmlns:a16="http://schemas.microsoft.com/office/drawing/2014/main" xmlns="" id="{FC727442-A3A7-5148-8FAB-2683906CB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2394" y="3460491"/>
              <a:ext cx="257175" cy="247650"/>
            </a:xfrm>
            <a:custGeom>
              <a:avLst/>
              <a:gdLst>
                <a:gd name="T0" fmla="*/ 14 w 27"/>
                <a:gd name="T1" fmla="*/ 0 h 26"/>
                <a:gd name="T2" fmla="*/ 0 w 27"/>
                <a:gd name="T3" fmla="*/ 9 h 26"/>
                <a:gd name="T4" fmla="*/ 0 w 27"/>
                <a:gd name="T5" fmla="*/ 26 h 26"/>
                <a:gd name="T6" fmla="*/ 27 w 27"/>
                <a:gd name="T7" fmla="*/ 26 h 26"/>
                <a:gd name="T8" fmla="*/ 27 w 27"/>
                <a:gd name="T9" fmla="*/ 9 h 26"/>
                <a:gd name="T10" fmla="*/ 14 w 27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6">
                  <a:moveTo>
                    <a:pt x="14" y="0"/>
                  </a:moveTo>
                  <a:cubicBezTo>
                    <a:pt x="6" y="0"/>
                    <a:pt x="0" y="4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4"/>
                    <a:pt x="21" y="0"/>
                    <a:pt x="14" y="0"/>
                  </a:cubicBezTo>
                </a:path>
              </a:pathLst>
            </a:cu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98" name="Freeform 776">
              <a:extLst>
                <a:ext uri="{FF2B5EF4-FFF2-40B4-BE49-F238E27FC236}">
                  <a16:creationId xmlns:a16="http://schemas.microsoft.com/office/drawing/2014/main" xmlns="" id="{86789863-45F0-F048-B406-A5471F1A26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602869" y="3450966"/>
              <a:ext cx="276225" cy="266700"/>
            </a:xfrm>
            <a:custGeom>
              <a:avLst/>
              <a:gdLst>
                <a:gd name="T0" fmla="*/ 15 w 29"/>
                <a:gd name="T1" fmla="*/ 0 h 28"/>
                <a:gd name="T2" fmla="*/ 0 w 29"/>
                <a:gd name="T3" fmla="*/ 10 h 28"/>
                <a:gd name="T4" fmla="*/ 0 w 29"/>
                <a:gd name="T5" fmla="*/ 28 h 28"/>
                <a:gd name="T6" fmla="*/ 29 w 29"/>
                <a:gd name="T7" fmla="*/ 28 h 28"/>
                <a:gd name="T8" fmla="*/ 29 w 29"/>
                <a:gd name="T9" fmla="*/ 10 h 28"/>
                <a:gd name="T10" fmla="*/ 15 w 29"/>
                <a:gd name="T11" fmla="*/ 0 h 28"/>
                <a:gd name="T12" fmla="*/ 27 w 29"/>
                <a:gd name="T13" fmla="*/ 26 h 28"/>
                <a:gd name="T14" fmla="*/ 2 w 29"/>
                <a:gd name="T15" fmla="*/ 26 h 28"/>
                <a:gd name="T16" fmla="*/ 2 w 29"/>
                <a:gd name="T17" fmla="*/ 10 h 28"/>
                <a:gd name="T18" fmla="*/ 15 w 29"/>
                <a:gd name="T19" fmla="*/ 1 h 28"/>
                <a:gd name="T20" fmla="*/ 27 w 29"/>
                <a:gd name="T21" fmla="*/ 10 h 28"/>
                <a:gd name="T22" fmla="*/ 27 w 29"/>
                <a:gd name="T2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28">
                  <a:moveTo>
                    <a:pt x="15" y="0"/>
                  </a:moveTo>
                  <a:cubicBezTo>
                    <a:pt x="7" y="0"/>
                    <a:pt x="0" y="4"/>
                    <a:pt x="0" y="1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4"/>
                    <a:pt x="22" y="0"/>
                    <a:pt x="15" y="0"/>
                  </a:cubicBezTo>
                  <a:moveTo>
                    <a:pt x="27" y="26"/>
                  </a:moveTo>
                  <a:cubicBezTo>
                    <a:pt x="2" y="26"/>
                    <a:pt x="2" y="26"/>
                    <a:pt x="2" y="2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5"/>
                    <a:pt x="8" y="1"/>
                    <a:pt x="15" y="1"/>
                  </a:cubicBezTo>
                  <a:cubicBezTo>
                    <a:pt x="21" y="1"/>
                    <a:pt x="27" y="5"/>
                    <a:pt x="27" y="10"/>
                  </a:cubicBezTo>
                  <a:cubicBezTo>
                    <a:pt x="27" y="26"/>
                    <a:pt x="27" y="26"/>
                    <a:pt x="27" y="26"/>
                  </a:cubicBezTo>
                </a:path>
              </a:pathLst>
            </a:cu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99" name="Rectangle 777">
              <a:extLst>
                <a:ext uri="{FF2B5EF4-FFF2-40B4-BE49-F238E27FC236}">
                  <a16:creationId xmlns:a16="http://schemas.microsoft.com/office/drawing/2014/main" xmlns="" id="{5416B299-1DEB-7C4B-ACDC-3CFD8B52FA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83819" y="3717666"/>
              <a:ext cx="314325" cy="9525"/>
            </a:xfrm>
            <a:prstGeom prst="rect">
              <a:avLst/>
            </a:prstGeom>
            <a:solidFill>
              <a:srgbClr val="F1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00" name="Rectangle 778">
              <a:extLst>
                <a:ext uri="{FF2B5EF4-FFF2-40B4-BE49-F238E27FC236}">
                  <a16:creationId xmlns:a16="http://schemas.microsoft.com/office/drawing/2014/main" xmlns="" id="{DBB9C2CD-10A3-4840-9145-1388C3A2A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83819" y="3717666"/>
              <a:ext cx="31432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01" name="Rectangle 779">
              <a:extLst>
                <a:ext uri="{FF2B5EF4-FFF2-40B4-BE49-F238E27FC236}">
                  <a16:creationId xmlns:a16="http://schemas.microsoft.com/office/drawing/2014/main" xmlns="" id="{8C744DED-0480-9C42-87F2-BA3BF66D2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36219" y="3460491"/>
              <a:ext cx="19050" cy="25717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02" name="Rectangle 780">
              <a:extLst>
                <a:ext uri="{FF2B5EF4-FFF2-40B4-BE49-F238E27FC236}">
                  <a16:creationId xmlns:a16="http://schemas.microsoft.com/office/drawing/2014/main" xmlns="" id="{31FED4A0-D3B8-1B4B-B12C-623CC8BFF4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21919" y="3536691"/>
              <a:ext cx="257175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03" name="Rectangle 781">
              <a:extLst>
                <a:ext uri="{FF2B5EF4-FFF2-40B4-BE49-F238E27FC236}">
                  <a16:creationId xmlns:a16="http://schemas.microsoft.com/office/drawing/2014/main" xmlns="" id="{15E44BF0-D471-4648-869C-D22058A653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21919" y="3536691"/>
              <a:ext cx="25717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04" name="Rectangle 782">
              <a:extLst>
                <a:ext uri="{FF2B5EF4-FFF2-40B4-BE49-F238E27FC236}">
                  <a16:creationId xmlns:a16="http://schemas.microsoft.com/office/drawing/2014/main" xmlns="" id="{DB991C8E-B136-1340-B550-00F3D036B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21919" y="3622416"/>
              <a:ext cx="257175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05" name="Rectangle 783">
              <a:extLst>
                <a:ext uri="{FF2B5EF4-FFF2-40B4-BE49-F238E27FC236}">
                  <a16:creationId xmlns:a16="http://schemas.microsoft.com/office/drawing/2014/main" xmlns="" id="{F57D170C-52E2-A04C-A0F0-6AF13EA559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21919" y="3622416"/>
              <a:ext cx="25717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06" name="Freeform 784">
              <a:extLst>
                <a:ext uri="{FF2B5EF4-FFF2-40B4-BE49-F238E27FC236}">
                  <a16:creationId xmlns:a16="http://schemas.microsoft.com/office/drawing/2014/main" xmlns="" id="{982F913D-E8AB-2840-8108-A95DBF088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8331" y="3041391"/>
              <a:ext cx="247650" cy="247650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9 h 26"/>
                <a:gd name="T4" fmla="*/ 0 w 26"/>
                <a:gd name="T5" fmla="*/ 26 h 26"/>
                <a:gd name="T6" fmla="*/ 26 w 26"/>
                <a:gd name="T7" fmla="*/ 26 h 26"/>
                <a:gd name="T8" fmla="*/ 26 w 26"/>
                <a:gd name="T9" fmla="*/ 9 h 26"/>
                <a:gd name="T10" fmla="*/ 13 w 26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4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4"/>
                    <a:pt x="20" y="0"/>
                    <a:pt x="13" y="0"/>
                  </a:cubicBezTo>
                  <a:close/>
                </a:path>
              </a:pathLst>
            </a:cu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07" name="Freeform 785">
              <a:extLst>
                <a:ext uri="{FF2B5EF4-FFF2-40B4-BE49-F238E27FC236}">
                  <a16:creationId xmlns:a16="http://schemas.microsoft.com/office/drawing/2014/main" xmlns="" id="{C0EED2E3-8F51-BE41-B330-2A23A7ADE9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839281" y="3031866"/>
              <a:ext cx="277813" cy="266700"/>
            </a:xfrm>
            <a:custGeom>
              <a:avLst/>
              <a:gdLst>
                <a:gd name="T0" fmla="*/ 15 w 29"/>
                <a:gd name="T1" fmla="*/ 0 h 28"/>
                <a:gd name="T2" fmla="*/ 0 w 29"/>
                <a:gd name="T3" fmla="*/ 10 h 28"/>
                <a:gd name="T4" fmla="*/ 0 w 29"/>
                <a:gd name="T5" fmla="*/ 28 h 28"/>
                <a:gd name="T6" fmla="*/ 29 w 29"/>
                <a:gd name="T7" fmla="*/ 28 h 28"/>
                <a:gd name="T8" fmla="*/ 29 w 29"/>
                <a:gd name="T9" fmla="*/ 10 h 28"/>
                <a:gd name="T10" fmla="*/ 15 w 29"/>
                <a:gd name="T11" fmla="*/ 0 h 28"/>
                <a:gd name="T12" fmla="*/ 27 w 29"/>
                <a:gd name="T13" fmla="*/ 26 h 28"/>
                <a:gd name="T14" fmla="*/ 3 w 29"/>
                <a:gd name="T15" fmla="*/ 26 h 28"/>
                <a:gd name="T16" fmla="*/ 3 w 29"/>
                <a:gd name="T17" fmla="*/ 10 h 28"/>
                <a:gd name="T18" fmla="*/ 15 w 29"/>
                <a:gd name="T19" fmla="*/ 2 h 28"/>
                <a:gd name="T20" fmla="*/ 27 w 29"/>
                <a:gd name="T21" fmla="*/ 10 h 28"/>
                <a:gd name="T22" fmla="*/ 27 w 29"/>
                <a:gd name="T2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28">
                  <a:moveTo>
                    <a:pt x="15" y="0"/>
                  </a:moveTo>
                  <a:cubicBezTo>
                    <a:pt x="7" y="0"/>
                    <a:pt x="0" y="4"/>
                    <a:pt x="0" y="1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4"/>
                    <a:pt x="23" y="0"/>
                    <a:pt x="15" y="0"/>
                  </a:cubicBezTo>
                  <a:close/>
                  <a:moveTo>
                    <a:pt x="27" y="26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5"/>
                    <a:pt x="8" y="2"/>
                    <a:pt x="15" y="2"/>
                  </a:cubicBezTo>
                  <a:cubicBezTo>
                    <a:pt x="21" y="2"/>
                    <a:pt x="27" y="5"/>
                    <a:pt x="27" y="10"/>
                  </a:cubicBezTo>
                  <a:lnTo>
                    <a:pt x="27" y="26"/>
                  </a:lnTo>
                  <a:close/>
                </a:path>
              </a:pathLst>
            </a:cu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08" name="Rectangle 786">
              <a:extLst>
                <a:ext uri="{FF2B5EF4-FFF2-40B4-BE49-F238E27FC236}">
                  <a16:creationId xmlns:a16="http://schemas.microsoft.com/office/drawing/2014/main" xmlns="" id="{6FF8422B-1403-034E-A02B-0503C3D07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29756" y="3298566"/>
              <a:ext cx="306388" cy="9525"/>
            </a:xfrm>
            <a:prstGeom prst="rect">
              <a:avLst/>
            </a:prstGeom>
            <a:solidFill>
              <a:srgbClr val="F1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09" name="Rectangle 787">
              <a:extLst>
                <a:ext uri="{FF2B5EF4-FFF2-40B4-BE49-F238E27FC236}">
                  <a16:creationId xmlns:a16="http://schemas.microsoft.com/office/drawing/2014/main" xmlns="" id="{36C8265F-351E-0146-A42D-36DF9E642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72631" y="3041391"/>
              <a:ext cx="19050" cy="25717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10" name="Rectangle 788">
              <a:extLst>
                <a:ext uri="{FF2B5EF4-FFF2-40B4-BE49-F238E27FC236}">
                  <a16:creationId xmlns:a16="http://schemas.microsoft.com/office/drawing/2014/main" xmlns="" id="{CC0E28DD-9315-4E43-9FB5-00729FC49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58331" y="3117591"/>
              <a:ext cx="258763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11" name="Rectangle 789">
              <a:extLst>
                <a:ext uri="{FF2B5EF4-FFF2-40B4-BE49-F238E27FC236}">
                  <a16:creationId xmlns:a16="http://schemas.microsoft.com/office/drawing/2014/main" xmlns="" id="{05920035-19A8-4A45-8FFE-3AFD253F52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58331" y="3203316"/>
              <a:ext cx="258763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12" name="Freeform 790">
              <a:extLst>
                <a:ext uri="{FF2B5EF4-FFF2-40B4-BE49-F238E27FC236}">
                  <a16:creationId xmlns:a16="http://schemas.microsoft.com/office/drawing/2014/main" xmlns="" id="{F632B45A-CCB3-BA4C-8B95-5ADF3368E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40919" y="3041391"/>
              <a:ext cx="247650" cy="247650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9 h 26"/>
                <a:gd name="T4" fmla="*/ 0 w 26"/>
                <a:gd name="T5" fmla="*/ 26 h 26"/>
                <a:gd name="T6" fmla="*/ 26 w 26"/>
                <a:gd name="T7" fmla="*/ 26 h 26"/>
                <a:gd name="T8" fmla="*/ 26 w 26"/>
                <a:gd name="T9" fmla="*/ 9 h 26"/>
                <a:gd name="T10" fmla="*/ 13 w 26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4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4"/>
                    <a:pt x="20" y="0"/>
                    <a:pt x="13" y="0"/>
                  </a:cubicBezTo>
                  <a:close/>
                </a:path>
              </a:pathLst>
            </a:cu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13" name="Freeform 791">
              <a:extLst>
                <a:ext uri="{FF2B5EF4-FFF2-40B4-BE49-F238E27FC236}">
                  <a16:creationId xmlns:a16="http://schemas.microsoft.com/office/drawing/2014/main" xmlns="" id="{FAD3834B-BDB5-F741-9C34-EBDCF35C63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231394" y="3031866"/>
              <a:ext cx="266700" cy="266700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0 h 28"/>
                <a:gd name="T4" fmla="*/ 0 w 28"/>
                <a:gd name="T5" fmla="*/ 28 h 28"/>
                <a:gd name="T6" fmla="*/ 28 w 28"/>
                <a:gd name="T7" fmla="*/ 28 h 28"/>
                <a:gd name="T8" fmla="*/ 28 w 28"/>
                <a:gd name="T9" fmla="*/ 10 h 28"/>
                <a:gd name="T10" fmla="*/ 14 w 28"/>
                <a:gd name="T11" fmla="*/ 0 h 28"/>
                <a:gd name="T12" fmla="*/ 26 w 28"/>
                <a:gd name="T13" fmla="*/ 26 h 28"/>
                <a:gd name="T14" fmla="*/ 2 w 28"/>
                <a:gd name="T15" fmla="*/ 26 h 28"/>
                <a:gd name="T16" fmla="*/ 2 w 28"/>
                <a:gd name="T17" fmla="*/ 10 h 28"/>
                <a:gd name="T18" fmla="*/ 14 w 28"/>
                <a:gd name="T19" fmla="*/ 2 h 28"/>
                <a:gd name="T20" fmla="*/ 26 w 28"/>
                <a:gd name="T21" fmla="*/ 10 h 28"/>
                <a:gd name="T22" fmla="*/ 26 w 28"/>
                <a:gd name="T2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4"/>
                    <a:pt x="0" y="1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4"/>
                    <a:pt x="22" y="0"/>
                    <a:pt x="14" y="0"/>
                  </a:cubicBezTo>
                  <a:close/>
                  <a:moveTo>
                    <a:pt x="26" y="26"/>
                  </a:moveTo>
                  <a:cubicBezTo>
                    <a:pt x="2" y="26"/>
                    <a:pt x="2" y="26"/>
                    <a:pt x="2" y="2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5"/>
                    <a:pt x="7" y="2"/>
                    <a:pt x="14" y="2"/>
                  </a:cubicBezTo>
                  <a:cubicBezTo>
                    <a:pt x="21" y="2"/>
                    <a:pt x="26" y="5"/>
                    <a:pt x="26" y="10"/>
                  </a:cubicBezTo>
                  <a:lnTo>
                    <a:pt x="26" y="26"/>
                  </a:lnTo>
                  <a:close/>
                </a:path>
              </a:pathLst>
            </a:cu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14" name="Rectangle 792">
              <a:extLst>
                <a:ext uri="{FF2B5EF4-FFF2-40B4-BE49-F238E27FC236}">
                  <a16:creationId xmlns:a16="http://schemas.microsoft.com/office/drawing/2014/main" xmlns="" id="{320CE8C5-0627-BA4F-927B-48FC97F7D0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12344" y="3298566"/>
              <a:ext cx="304800" cy="9525"/>
            </a:xfrm>
            <a:prstGeom prst="rect">
              <a:avLst/>
            </a:prstGeom>
            <a:solidFill>
              <a:srgbClr val="F1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15" name="Rectangle 793">
              <a:extLst>
                <a:ext uri="{FF2B5EF4-FFF2-40B4-BE49-F238E27FC236}">
                  <a16:creationId xmlns:a16="http://schemas.microsoft.com/office/drawing/2014/main" xmlns="" id="{8658787C-B505-7749-ADBA-37E3C343A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64744" y="3041391"/>
              <a:ext cx="9525" cy="25717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16" name="Rectangle 794">
              <a:extLst>
                <a:ext uri="{FF2B5EF4-FFF2-40B4-BE49-F238E27FC236}">
                  <a16:creationId xmlns:a16="http://schemas.microsoft.com/office/drawing/2014/main" xmlns="" id="{D0017313-FD18-3246-88D6-A368583ABF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0919" y="3117591"/>
              <a:ext cx="257175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17" name="Rectangle 795">
              <a:extLst>
                <a:ext uri="{FF2B5EF4-FFF2-40B4-BE49-F238E27FC236}">
                  <a16:creationId xmlns:a16="http://schemas.microsoft.com/office/drawing/2014/main" xmlns="" id="{BBE9FBF7-4BEB-2E43-A424-C62C32147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0919" y="3203316"/>
              <a:ext cx="257175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18" name="Freeform 796">
              <a:extLst>
                <a:ext uri="{FF2B5EF4-FFF2-40B4-BE49-F238E27FC236}">
                  <a16:creationId xmlns:a16="http://schemas.microsoft.com/office/drawing/2014/main" xmlns="" id="{6732EA9B-C409-3D4B-91A9-3F6CE37AB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21919" y="3041391"/>
              <a:ext cx="247650" cy="247650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9 h 26"/>
                <a:gd name="T4" fmla="*/ 0 w 26"/>
                <a:gd name="T5" fmla="*/ 26 h 26"/>
                <a:gd name="T6" fmla="*/ 26 w 26"/>
                <a:gd name="T7" fmla="*/ 26 h 26"/>
                <a:gd name="T8" fmla="*/ 26 w 26"/>
                <a:gd name="T9" fmla="*/ 9 h 26"/>
                <a:gd name="T10" fmla="*/ 13 w 26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4"/>
                    <a:pt x="20" y="0"/>
                    <a:pt x="13" y="0"/>
                  </a:cubicBezTo>
                </a:path>
              </a:pathLst>
            </a:cu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19" name="Freeform 797">
              <a:extLst>
                <a:ext uri="{FF2B5EF4-FFF2-40B4-BE49-F238E27FC236}">
                  <a16:creationId xmlns:a16="http://schemas.microsoft.com/office/drawing/2014/main" xmlns="" id="{2621BAA9-1864-224F-BB52-3334679561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602869" y="3031866"/>
              <a:ext cx="276225" cy="266700"/>
            </a:xfrm>
            <a:custGeom>
              <a:avLst/>
              <a:gdLst>
                <a:gd name="T0" fmla="*/ 15 w 29"/>
                <a:gd name="T1" fmla="*/ 0 h 28"/>
                <a:gd name="T2" fmla="*/ 0 w 29"/>
                <a:gd name="T3" fmla="*/ 10 h 28"/>
                <a:gd name="T4" fmla="*/ 0 w 29"/>
                <a:gd name="T5" fmla="*/ 28 h 28"/>
                <a:gd name="T6" fmla="*/ 29 w 29"/>
                <a:gd name="T7" fmla="*/ 28 h 28"/>
                <a:gd name="T8" fmla="*/ 29 w 29"/>
                <a:gd name="T9" fmla="*/ 10 h 28"/>
                <a:gd name="T10" fmla="*/ 15 w 29"/>
                <a:gd name="T11" fmla="*/ 0 h 28"/>
                <a:gd name="T12" fmla="*/ 27 w 29"/>
                <a:gd name="T13" fmla="*/ 26 h 28"/>
                <a:gd name="T14" fmla="*/ 3 w 29"/>
                <a:gd name="T15" fmla="*/ 26 h 28"/>
                <a:gd name="T16" fmla="*/ 3 w 29"/>
                <a:gd name="T17" fmla="*/ 10 h 28"/>
                <a:gd name="T18" fmla="*/ 15 w 29"/>
                <a:gd name="T19" fmla="*/ 2 h 28"/>
                <a:gd name="T20" fmla="*/ 27 w 29"/>
                <a:gd name="T21" fmla="*/ 10 h 28"/>
                <a:gd name="T22" fmla="*/ 27 w 29"/>
                <a:gd name="T2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28">
                  <a:moveTo>
                    <a:pt x="15" y="0"/>
                  </a:moveTo>
                  <a:cubicBezTo>
                    <a:pt x="7" y="0"/>
                    <a:pt x="0" y="4"/>
                    <a:pt x="0" y="1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4"/>
                    <a:pt x="23" y="0"/>
                    <a:pt x="15" y="0"/>
                  </a:cubicBezTo>
                  <a:moveTo>
                    <a:pt x="27" y="26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5"/>
                    <a:pt x="8" y="2"/>
                    <a:pt x="15" y="2"/>
                  </a:cubicBezTo>
                  <a:cubicBezTo>
                    <a:pt x="21" y="2"/>
                    <a:pt x="27" y="5"/>
                    <a:pt x="27" y="10"/>
                  </a:cubicBezTo>
                  <a:cubicBezTo>
                    <a:pt x="27" y="26"/>
                    <a:pt x="27" y="26"/>
                    <a:pt x="27" y="26"/>
                  </a:cubicBezTo>
                </a:path>
              </a:pathLst>
            </a:cu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20" name="Rectangle 798">
              <a:extLst>
                <a:ext uri="{FF2B5EF4-FFF2-40B4-BE49-F238E27FC236}">
                  <a16:creationId xmlns:a16="http://schemas.microsoft.com/office/drawing/2014/main" xmlns="" id="{DA03823E-FDC8-4B49-B10D-F9DA2C410B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93344" y="3298566"/>
              <a:ext cx="304800" cy="9525"/>
            </a:xfrm>
            <a:prstGeom prst="rect">
              <a:avLst/>
            </a:prstGeom>
            <a:solidFill>
              <a:srgbClr val="F1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21" name="Rectangle 799">
              <a:extLst>
                <a:ext uri="{FF2B5EF4-FFF2-40B4-BE49-F238E27FC236}">
                  <a16:creationId xmlns:a16="http://schemas.microsoft.com/office/drawing/2014/main" xmlns="" id="{132F26BC-B2E8-4646-8B97-623AAC9E5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93344" y="3298566"/>
              <a:ext cx="304800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22" name="Rectangle 800">
              <a:extLst>
                <a:ext uri="{FF2B5EF4-FFF2-40B4-BE49-F238E27FC236}">
                  <a16:creationId xmlns:a16="http://schemas.microsoft.com/office/drawing/2014/main" xmlns="" id="{44B98B45-76FA-CC44-8BA9-C5F8DB06A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36219" y="3041391"/>
              <a:ext cx="19050" cy="25717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23" name="Rectangle 801">
              <a:extLst>
                <a:ext uri="{FF2B5EF4-FFF2-40B4-BE49-F238E27FC236}">
                  <a16:creationId xmlns:a16="http://schemas.microsoft.com/office/drawing/2014/main" xmlns="" id="{EE3B42AA-79BF-094F-A745-610006F0F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21919" y="3117591"/>
              <a:ext cx="257175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24" name="Rectangle 802">
              <a:extLst>
                <a:ext uri="{FF2B5EF4-FFF2-40B4-BE49-F238E27FC236}">
                  <a16:creationId xmlns:a16="http://schemas.microsoft.com/office/drawing/2014/main" xmlns="" id="{4D4EBA56-902C-E94B-9A17-9AAEF572DD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21919" y="3117591"/>
              <a:ext cx="25717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25" name="Rectangle 803">
              <a:extLst>
                <a:ext uri="{FF2B5EF4-FFF2-40B4-BE49-F238E27FC236}">
                  <a16:creationId xmlns:a16="http://schemas.microsoft.com/office/drawing/2014/main" xmlns="" id="{269F2A59-FD35-3F49-B20E-E02B3AD08D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21919" y="3203316"/>
              <a:ext cx="257175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26" name="Rectangle 804">
              <a:extLst>
                <a:ext uri="{FF2B5EF4-FFF2-40B4-BE49-F238E27FC236}">
                  <a16:creationId xmlns:a16="http://schemas.microsoft.com/office/drawing/2014/main" xmlns="" id="{4A6DEC6C-F0A2-324F-9104-05A45B187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21919" y="3203316"/>
              <a:ext cx="25717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27" name="Rectangle 805">
              <a:extLst>
                <a:ext uri="{FF2B5EF4-FFF2-40B4-BE49-F238E27FC236}">
                  <a16:creationId xmlns:a16="http://schemas.microsoft.com/office/drawing/2014/main" xmlns="" id="{2ADC8108-7296-534D-8BC0-80D33FC489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50644" y="2955666"/>
              <a:ext cx="1201738" cy="904875"/>
            </a:xfrm>
            <a:prstGeom prst="rect">
              <a:avLst/>
            </a:prstGeom>
            <a:solidFill>
              <a:srgbClr val="CE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28" name="Rectangle 806">
              <a:extLst>
                <a:ext uri="{FF2B5EF4-FFF2-40B4-BE49-F238E27FC236}">
                  <a16:creationId xmlns:a16="http://schemas.microsoft.com/office/drawing/2014/main" xmlns="" id="{1AD3CF7D-2D63-204E-94FA-30BADCDAFD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50644" y="2955666"/>
              <a:ext cx="1201738" cy="904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29" name="Rectangle 807">
              <a:extLst>
                <a:ext uri="{FF2B5EF4-FFF2-40B4-BE49-F238E27FC236}">
                  <a16:creationId xmlns:a16="http://schemas.microsoft.com/office/drawing/2014/main" xmlns="" id="{D09253AA-596E-9646-B6AB-BB0E186549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50644" y="2955666"/>
              <a:ext cx="1201738" cy="47625"/>
            </a:xfrm>
            <a:prstGeom prst="rect">
              <a:avLst/>
            </a:prstGeom>
            <a:solidFill>
              <a:srgbClr val="B69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30" name="Rectangle 808">
              <a:extLst>
                <a:ext uri="{FF2B5EF4-FFF2-40B4-BE49-F238E27FC236}">
                  <a16:creationId xmlns:a16="http://schemas.microsoft.com/office/drawing/2014/main" xmlns="" id="{25CF4070-728B-E443-A56B-E99F93622F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50644" y="2955666"/>
              <a:ext cx="1201738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grpSp>
          <p:nvGrpSpPr>
            <p:cNvPr id="1231" name="Group 1010">
              <a:extLst>
                <a:ext uri="{FF2B5EF4-FFF2-40B4-BE49-F238E27FC236}">
                  <a16:creationId xmlns:a16="http://schemas.microsoft.com/office/drawing/2014/main" xmlns="" id="{9D90860F-1EF1-F14C-BB11-2841BB4051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36194" y="2030153"/>
              <a:ext cx="2525713" cy="1839913"/>
              <a:chOff x="10306" y="-156"/>
              <a:chExt cx="1591" cy="1159"/>
            </a:xfrm>
          </p:grpSpPr>
          <p:sp>
            <p:nvSpPr>
              <p:cNvPr id="1327" name="Freeform 810">
                <a:extLst>
                  <a:ext uri="{FF2B5EF4-FFF2-40B4-BE49-F238E27FC236}">
                    <a16:creationId xmlns:a16="http://schemas.microsoft.com/office/drawing/2014/main" xmlns="" id="{E1B1C4A2-F253-354C-BB9F-A856B49B8D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34" y="192"/>
                <a:ext cx="757" cy="235"/>
              </a:xfrm>
              <a:custGeom>
                <a:avLst/>
                <a:gdLst>
                  <a:gd name="T0" fmla="*/ 757 w 757"/>
                  <a:gd name="T1" fmla="*/ 235 h 235"/>
                  <a:gd name="T2" fmla="*/ 0 w 757"/>
                  <a:gd name="T3" fmla="*/ 235 h 235"/>
                  <a:gd name="T4" fmla="*/ 0 w 757"/>
                  <a:gd name="T5" fmla="*/ 0 h 235"/>
                  <a:gd name="T6" fmla="*/ 649 w 757"/>
                  <a:gd name="T7" fmla="*/ 0 h 235"/>
                  <a:gd name="T8" fmla="*/ 757 w 757"/>
                  <a:gd name="T9" fmla="*/ 235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7" h="235">
                    <a:moveTo>
                      <a:pt x="757" y="235"/>
                    </a:moveTo>
                    <a:lnTo>
                      <a:pt x="0" y="235"/>
                    </a:lnTo>
                    <a:lnTo>
                      <a:pt x="0" y="0"/>
                    </a:lnTo>
                    <a:lnTo>
                      <a:pt x="649" y="0"/>
                    </a:lnTo>
                    <a:lnTo>
                      <a:pt x="757" y="235"/>
                    </a:lnTo>
                    <a:close/>
                  </a:path>
                </a:pathLst>
              </a:custGeom>
              <a:solidFill>
                <a:srgbClr val="D965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28" name="Freeform 811">
                <a:extLst>
                  <a:ext uri="{FF2B5EF4-FFF2-40B4-BE49-F238E27FC236}">
                    <a16:creationId xmlns:a16="http://schemas.microsoft.com/office/drawing/2014/main" xmlns="" id="{CC7E08EB-1D8C-BC4B-ABA0-CBE11FB0F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34" y="192"/>
                <a:ext cx="757" cy="235"/>
              </a:xfrm>
              <a:custGeom>
                <a:avLst/>
                <a:gdLst>
                  <a:gd name="T0" fmla="*/ 757 w 757"/>
                  <a:gd name="T1" fmla="*/ 235 h 235"/>
                  <a:gd name="T2" fmla="*/ 0 w 757"/>
                  <a:gd name="T3" fmla="*/ 235 h 235"/>
                  <a:gd name="T4" fmla="*/ 0 w 757"/>
                  <a:gd name="T5" fmla="*/ 0 h 235"/>
                  <a:gd name="T6" fmla="*/ 649 w 757"/>
                  <a:gd name="T7" fmla="*/ 0 h 235"/>
                  <a:gd name="T8" fmla="*/ 757 w 757"/>
                  <a:gd name="T9" fmla="*/ 235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7" h="235">
                    <a:moveTo>
                      <a:pt x="757" y="235"/>
                    </a:moveTo>
                    <a:lnTo>
                      <a:pt x="0" y="235"/>
                    </a:lnTo>
                    <a:lnTo>
                      <a:pt x="0" y="0"/>
                    </a:lnTo>
                    <a:lnTo>
                      <a:pt x="649" y="0"/>
                    </a:lnTo>
                    <a:lnTo>
                      <a:pt x="757" y="23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29" name="Rectangle 812">
                <a:extLst>
                  <a:ext uri="{FF2B5EF4-FFF2-40B4-BE49-F238E27FC236}">
                    <a16:creationId xmlns:a16="http://schemas.microsoft.com/office/drawing/2014/main" xmlns="" id="{5A3AA818-8F8A-1D41-8BFF-0E96FE37D5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28" y="415"/>
                <a:ext cx="769" cy="24"/>
              </a:xfrm>
              <a:prstGeom prst="rect">
                <a:avLst/>
              </a:prstGeom>
              <a:solidFill>
                <a:srgbClr val="8E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30" name="Rectangle 813">
                <a:extLst>
                  <a:ext uri="{FF2B5EF4-FFF2-40B4-BE49-F238E27FC236}">
                    <a16:creationId xmlns:a16="http://schemas.microsoft.com/office/drawing/2014/main" xmlns="" id="{23F652EE-5631-114A-9169-68B37F30A3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28" y="415"/>
                <a:ext cx="769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31" name="Freeform 814">
                <a:extLst>
                  <a:ext uri="{FF2B5EF4-FFF2-40B4-BE49-F238E27FC236}">
                    <a16:creationId xmlns:a16="http://schemas.microsoft.com/office/drawing/2014/main" xmlns="" id="{8F39B4CB-CB84-0C43-8DA0-69BE55BE6D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542" y="222"/>
                <a:ext cx="283" cy="139"/>
              </a:xfrm>
              <a:custGeom>
                <a:avLst/>
                <a:gdLst>
                  <a:gd name="T0" fmla="*/ 145 w 283"/>
                  <a:gd name="T1" fmla="*/ 0 h 139"/>
                  <a:gd name="T2" fmla="*/ 0 w 283"/>
                  <a:gd name="T3" fmla="*/ 139 h 139"/>
                  <a:gd name="T4" fmla="*/ 283 w 283"/>
                  <a:gd name="T5" fmla="*/ 139 h 139"/>
                  <a:gd name="T6" fmla="*/ 145 w 283"/>
                  <a:gd name="T7" fmla="*/ 0 h 139"/>
                  <a:gd name="T8" fmla="*/ 36 w 283"/>
                  <a:gd name="T9" fmla="*/ 133 h 139"/>
                  <a:gd name="T10" fmla="*/ 145 w 283"/>
                  <a:gd name="T11" fmla="*/ 31 h 139"/>
                  <a:gd name="T12" fmla="*/ 253 w 283"/>
                  <a:gd name="T13" fmla="*/ 133 h 139"/>
                  <a:gd name="T14" fmla="*/ 36 w 283"/>
                  <a:gd name="T15" fmla="*/ 13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3" h="139">
                    <a:moveTo>
                      <a:pt x="145" y="0"/>
                    </a:moveTo>
                    <a:lnTo>
                      <a:pt x="0" y="139"/>
                    </a:lnTo>
                    <a:lnTo>
                      <a:pt x="283" y="139"/>
                    </a:lnTo>
                    <a:lnTo>
                      <a:pt x="145" y="0"/>
                    </a:lnTo>
                    <a:close/>
                    <a:moveTo>
                      <a:pt x="36" y="133"/>
                    </a:moveTo>
                    <a:lnTo>
                      <a:pt x="145" y="31"/>
                    </a:lnTo>
                    <a:lnTo>
                      <a:pt x="253" y="133"/>
                    </a:lnTo>
                    <a:lnTo>
                      <a:pt x="36" y="133"/>
                    </a:lnTo>
                    <a:close/>
                  </a:path>
                </a:pathLst>
              </a:custGeom>
              <a:solidFill>
                <a:srgbClr val="809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32" name="Freeform 815">
                <a:extLst>
                  <a:ext uri="{FF2B5EF4-FFF2-40B4-BE49-F238E27FC236}">
                    <a16:creationId xmlns:a16="http://schemas.microsoft.com/office/drawing/2014/main" xmlns="" id="{3415D09D-B10F-6240-9A44-C50AAA7319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60" y="234"/>
                <a:ext cx="253" cy="127"/>
              </a:xfrm>
              <a:custGeom>
                <a:avLst/>
                <a:gdLst>
                  <a:gd name="T0" fmla="*/ 253 w 253"/>
                  <a:gd name="T1" fmla="*/ 127 h 127"/>
                  <a:gd name="T2" fmla="*/ 0 w 253"/>
                  <a:gd name="T3" fmla="*/ 127 h 127"/>
                  <a:gd name="T4" fmla="*/ 127 w 253"/>
                  <a:gd name="T5" fmla="*/ 0 h 127"/>
                  <a:gd name="T6" fmla="*/ 253 w 253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3" h="127">
                    <a:moveTo>
                      <a:pt x="253" y="127"/>
                    </a:moveTo>
                    <a:lnTo>
                      <a:pt x="0" y="127"/>
                    </a:lnTo>
                    <a:lnTo>
                      <a:pt x="127" y="0"/>
                    </a:lnTo>
                    <a:lnTo>
                      <a:pt x="253" y="127"/>
                    </a:lnTo>
                    <a:close/>
                  </a:path>
                </a:pathLst>
              </a:custGeom>
              <a:solidFill>
                <a:srgbClr val="CEAE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33" name="Rectangle 816">
                <a:extLst>
                  <a:ext uri="{FF2B5EF4-FFF2-40B4-BE49-F238E27FC236}">
                    <a16:creationId xmlns:a16="http://schemas.microsoft.com/office/drawing/2014/main" xmlns="" id="{BEFA98C0-3A90-0F41-BC06-8B97E8EFC9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50" y="295"/>
                <a:ext cx="67" cy="66"/>
              </a:xfrm>
              <a:prstGeom prst="rect">
                <a:avLst/>
              </a:pr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34" name="Freeform 817">
                <a:extLst>
                  <a:ext uri="{FF2B5EF4-FFF2-40B4-BE49-F238E27FC236}">
                    <a16:creationId xmlns:a16="http://schemas.microsoft.com/office/drawing/2014/main" xmlns="" id="{4F8A22A1-0CD0-6345-BDBE-B298878EEC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44" y="289"/>
                <a:ext cx="79" cy="72"/>
              </a:xfrm>
              <a:custGeom>
                <a:avLst/>
                <a:gdLst>
                  <a:gd name="T0" fmla="*/ 79 w 79"/>
                  <a:gd name="T1" fmla="*/ 0 h 72"/>
                  <a:gd name="T2" fmla="*/ 0 w 79"/>
                  <a:gd name="T3" fmla="*/ 0 h 72"/>
                  <a:gd name="T4" fmla="*/ 0 w 79"/>
                  <a:gd name="T5" fmla="*/ 72 h 72"/>
                  <a:gd name="T6" fmla="*/ 79 w 79"/>
                  <a:gd name="T7" fmla="*/ 72 h 72"/>
                  <a:gd name="T8" fmla="*/ 79 w 79"/>
                  <a:gd name="T9" fmla="*/ 0 h 72"/>
                  <a:gd name="T10" fmla="*/ 67 w 79"/>
                  <a:gd name="T11" fmla="*/ 66 h 72"/>
                  <a:gd name="T12" fmla="*/ 12 w 79"/>
                  <a:gd name="T13" fmla="*/ 66 h 72"/>
                  <a:gd name="T14" fmla="*/ 12 w 79"/>
                  <a:gd name="T15" fmla="*/ 12 h 72"/>
                  <a:gd name="T16" fmla="*/ 67 w 79"/>
                  <a:gd name="T17" fmla="*/ 12 h 72"/>
                  <a:gd name="T18" fmla="*/ 67 w 79"/>
                  <a:gd name="T19" fmla="*/ 6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9" h="72">
                    <a:moveTo>
                      <a:pt x="79" y="0"/>
                    </a:moveTo>
                    <a:lnTo>
                      <a:pt x="0" y="0"/>
                    </a:lnTo>
                    <a:lnTo>
                      <a:pt x="0" y="72"/>
                    </a:lnTo>
                    <a:lnTo>
                      <a:pt x="79" y="72"/>
                    </a:lnTo>
                    <a:lnTo>
                      <a:pt x="79" y="0"/>
                    </a:lnTo>
                    <a:close/>
                    <a:moveTo>
                      <a:pt x="67" y="66"/>
                    </a:moveTo>
                    <a:lnTo>
                      <a:pt x="12" y="66"/>
                    </a:lnTo>
                    <a:lnTo>
                      <a:pt x="12" y="12"/>
                    </a:lnTo>
                    <a:lnTo>
                      <a:pt x="67" y="12"/>
                    </a:lnTo>
                    <a:lnTo>
                      <a:pt x="67" y="66"/>
                    </a:lnTo>
                    <a:close/>
                  </a:path>
                </a:pathLst>
              </a:custGeom>
              <a:solidFill>
                <a:srgbClr val="CAC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35" name="Freeform 818">
                <a:extLst>
                  <a:ext uri="{FF2B5EF4-FFF2-40B4-BE49-F238E27FC236}">
                    <a16:creationId xmlns:a16="http://schemas.microsoft.com/office/drawing/2014/main" xmlns="" id="{ED9F33D9-1AFF-EE48-A679-A8F66B3220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200" y="222"/>
                <a:ext cx="282" cy="139"/>
              </a:xfrm>
              <a:custGeom>
                <a:avLst/>
                <a:gdLst>
                  <a:gd name="T0" fmla="*/ 138 w 282"/>
                  <a:gd name="T1" fmla="*/ 0 h 139"/>
                  <a:gd name="T2" fmla="*/ 0 w 282"/>
                  <a:gd name="T3" fmla="*/ 139 h 139"/>
                  <a:gd name="T4" fmla="*/ 282 w 282"/>
                  <a:gd name="T5" fmla="*/ 139 h 139"/>
                  <a:gd name="T6" fmla="*/ 138 w 282"/>
                  <a:gd name="T7" fmla="*/ 0 h 139"/>
                  <a:gd name="T8" fmla="*/ 30 w 282"/>
                  <a:gd name="T9" fmla="*/ 133 h 139"/>
                  <a:gd name="T10" fmla="*/ 138 w 282"/>
                  <a:gd name="T11" fmla="*/ 31 h 139"/>
                  <a:gd name="T12" fmla="*/ 246 w 282"/>
                  <a:gd name="T13" fmla="*/ 133 h 139"/>
                  <a:gd name="T14" fmla="*/ 30 w 282"/>
                  <a:gd name="T15" fmla="*/ 13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2" h="139">
                    <a:moveTo>
                      <a:pt x="138" y="0"/>
                    </a:moveTo>
                    <a:lnTo>
                      <a:pt x="0" y="139"/>
                    </a:lnTo>
                    <a:lnTo>
                      <a:pt x="282" y="139"/>
                    </a:lnTo>
                    <a:lnTo>
                      <a:pt x="138" y="0"/>
                    </a:lnTo>
                    <a:close/>
                    <a:moveTo>
                      <a:pt x="30" y="133"/>
                    </a:moveTo>
                    <a:lnTo>
                      <a:pt x="138" y="31"/>
                    </a:lnTo>
                    <a:lnTo>
                      <a:pt x="246" y="133"/>
                    </a:lnTo>
                    <a:lnTo>
                      <a:pt x="30" y="133"/>
                    </a:lnTo>
                    <a:close/>
                  </a:path>
                </a:pathLst>
              </a:custGeom>
              <a:solidFill>
                <a:srgbClr val="809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36" name="Freeform 819">
                <a:extLst>
                  <a:ext uri="{FF2B5EF4-FFF2-40B4-BE49-F238E27FC236}">
                    <a16:creationId xmlns:a16="http://schemas.microsoft.com/office/drawing/2014/main" xmlns="" id="{BCDB5E35-026B-2C4B-A908-FA81637E14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200" y="222"/>
                <a:ext cx="282" cy="139"/>
              </a:xfrm>
              <a:custGeom>
                <a:avLst/>
                <a:gdLst>
                  <a:gd name="T0" fmla="*/ 138 w 282"/>
                  <a:gd name="T1" fmla="*/ 0 h 139"/>
                  <a:gd name="T2" fmla="*/ 0 w 282"/>
                  <a:gd name="T3" fmla="*/ 139 h 139"/>
                  <a:gd name="T4" fmla="*/ 282 w 282"/>
                  <a:gd name="T5" fmla="*/ 139 h 139"/>
                  <a:gd name="T6" fmla="*/ 138 w 282"/>
                  <a:gd name="T7" fmla="*/ 0 h 139"/>
                  <a:gd name="T8" fmla="*/ 30 w 282"/>
                  <a:gd name="T9" fmla="*/ 133 h 139"/>
                  <a:gd name="T10" fmla="*/ 138 w 282"/>
                  <a:gd name="T11" fmla="*/ 31 h 139"/>
                  <a:gd name="T12" fmla="*/ 246 w 282"/>
                  <a:gd name="T13" fmla="*/ 133 h 139"/>
                  <a:gd name="T14" fmla="*/ 30 w 282"/>
                  <a:gd name="T15" fmla="*/ 13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2" h="139">
                    <a:moveTo>
                      <a:pt x="138" y="0"/>
                    </a:moveTo>
                    <a:lnTo>
                      <a:pt x="0" y="139"/>
                    </a:lnTo>
                    <a:lnTo>
                      <a:pt x="282" y="139"/>
                    </a:lnTo>
                    <a:lnTo>
                      <a:pt x="138" y="0"/>
                    </a:lnTo>
                    <a:moveTo>
                      <a:pt x="30" y="133"/>
                    </a:moveTo>
                    <a:lnTo>
                      <a:pt x="138" y="31"/>
                    </a:lnTo>
                    <a:lnTo>
                      <a:pt x="246" y="133"/>
                    </a:lnTo>
                    <a:lnTo>
                      <a:pt x="30" y="13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37" name="Freeform 820">
                <a:extLst>
                  <a:ext uri="{FF2B5EF4-FFF2-40B4-BE49-F238E27FC236}">
                    <a16:creationId xmlns:a16="http://schemas.microsoft.com/office/drawing/2014/main" xmlns="" id="{F311D20C-DF50-7741-B7BE-AFF79A4DA9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12" y="234"/>
                <a:ext cx="252" cy="127"/>
              </a:xfrm>
              <a:custGeom>
                <a:avLst/>
                <a:gdLst>
                  <a:gd name="T0" fmla="*/ 252 w 252"/>
                  <a:gd name="T1" fmla="*/ 127 h 127"/>
                  <a:gd name="T2" fmla="*/ 0 w 252"/>
                  <a:gd name="T3" fmla="*/ 127 h 127"/>
                  <a:gd name="T4" fmla="*/ 126 w 252"/>
                  <a:gd name="T5" fmla="*/ 0 h 127"/>
                  <a:gd name="T6" fmla="*/ 252 w 252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2" h="127">
                    <a:moveTo>
                      <a:pt x="252" y="127"/>
                    </a:moveTo>
                    <a:lnTo>
                      <a:pt x="0" y="127"/>
                    </a:lnTo>
                    <a:lnTo>
                      <a:pt x="126" y="0"/>
                    </a:lnTo>
                    <a:lnTo>
                      <a:pt x="252" y="127"/>
                    </a:lnTo>
                    <a:close/>
                  </a:path>
                </a:pathLst>
              </a:custGeom>
              <a:solidFill>
                <a:srgbClr val="CEAE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38" name="Freeform 821">
                <a:extLst>
                  <a:ext uri="{FF2B5EF4-FFF2-40B4-BE49-F238E27FC236}">
                    <a16:creationId xmlns:a16="http://schemas.microsoft.com/office/drawing/2014/main" xmlns="" id="{FFC1E998-70A7-FF40-9216-3EFE9AAD9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12" y="234"/>
                <a:ext cx="252" cy="127"/>
              </a:xfrm>
              <a:custGeom>
                <a:avLst/>
                <a:gdLst>
                  <a:gd name="T0" fmla="*/ 252 w 252"/>
                  <a:gd name="T1" fmla="*/ 127 h 127"/>
                  <a:gd name="T2" fmla="*/ 0 w 252"/>
                  <a:gd name="T3" fmla="*/ 127 h 127"/>
                  <a:gd name="T4" fmla="*/ 126 w 252"/>
                  <a:gd name="T5" fmla="*/ 0 h 127"/>
                  <a:gd name="T6" fmla="*/ 252 w 252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2" h="127">
                    <a:moveTo>
                      <a:pt x="252" y="127"/>
                    </a:moveTo>
                    <a:lnTo>
                      <a:pt x="0" y="127"/>
                    </a:lnTo>
                    <a:lnTo>
                      <a:pt x="126" y="0"/>
                    </a:lnTo>
                    <a:lnTo>
                      <a:pt x="252" y="12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39" name="Rectangle 822">
                <a:extLst>
                  <a:ext uri="{FF2B5EF4-FFF2-40B4-BE49-F238E27FC236}">
                    <a16:creationId xmlns:a16="http://schemas.microsoft.com/office/drawing/2014/main" xmlns="" id="{5BFCCABE-688E-BB44-A0FA-5C4BA29D54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08" y="295"/>
                <a:ext cx="66" cy="66"/>
              </a:xfrm>
              <a:prstGeom prst="rect">
                <a:avLst/>
              </a:pr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40" name="Rectangle 823">
                <a:extLst>
                  <a:ext uri="{FF2B5EF4-FFF2-40B4-BE49-F238E27FC236}">
                    <a16:creationId xmlns:a16="http://schemas.microsoft.com/office/drawing/2014/main" xmlns="" id="{4C57F352-9F03-5E4C-BEE9-E42DF7AD30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08" y="295"/>
                <a:ext cx="66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41" name="Freeform 824">
                <a:extLst>
                  <a:ext uri="{FF2B5EF4-FFF2-40B4-BE49-F238E27FC236}">
                    <a16:creationId xmlns:a16="http://schemas.microsoft.com/office/drawing/2014/main" xmlns="" id="{A560E761-3A75-124A-BD6F-783C5659B25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302" y="289"/>
                <a:ext cx="78" cy="72"/>
              </a:xfrm>
              <a:custGeom>
                <a:avLst/>
                <a:gdLst>
                  <a:gd name="T0" fmla="*/ 78 w 78"/>
                  <a:gd name="T1" fmla="*/ 0 h 72"/>
                  <a:gd name="T2" fmla="*/ 0 w 78"/>
                  <a:gd name="T3" fmla="*/ 0 h 72"/>
                  <a:gd name="T4" fmla="*/ 0 w 78"/>
                  <a:gd name="T5" fmla="*/ 72 h 72"/>
                  <a:gd name="T6" fmla="*/ 78 w 78"/>
                  <a:gd name="T7" fmla="*/ 72 h 72"/>
                  <a:gd name="T8" fmla="*/ 78 w 78"/>
                  <a:gd name="T9" fmla="*/ 0 h 72"/>
                  <a:gd name="T10" fmla="*/ 66 w 78"/>
                  <a:gd name="T11" fmla="*/ 66 h 72"/>
                  <a:gd name="T12" fmla="*/ 12 w 78"/>
                  <a:gd name="T13" fmla="*/ 66 h 72"/>
                  <a:gd name="T14" fmla="*/ 12 w 78"/>
                  <a:gd name="T15" fmla="*/ 12 h 72"/>
                  <a:gd name="T16" fmla="*/ 66 w 78"/>
                  <a:gd name="T17" fmla="*/ 12 h 72"/>
                  <a:gd name="T18" fmla="*/ 66 w 78"/>
                  <a:gd name="T19" fmla="*/ 6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8" h="72">
                    <a:moveTo>
                      <a:pt x="78" y="0"/>
                    </a:moveTo>
                    <a:lnTo>
                      <a:pt x="0" y="0"/>
                    </a:lnTo>
                    <a:lnTo>
                      <a:pt x="0" y="72"/>
                    </a:lnTo>
                    <a:lnTo>
                      <a:pt x="78" y="72"/>
                    </a:lnTo>
                    <a:lnTo>
                      <a:pt x="78" y="0"/>
                    </a:lnTo>
                    <a:close/>
                    <a:moveTo>
                      <a:pt x="66" y="66"/>
                    </a:moveTo>
                    <a:lnTo>
                      <a:pt x="12" y="66"/>
                    </a:lnTo>
                    <a:lnTo>
                      <a:pt x="12" y="12"/>
                    </a:lnTo>
                    <a:lnTo>
                      <a:pt x="66" y="12"/>
                    </a:lnTo>
                    <a:lnTo>
                      <a:pt x="66" y="66"/>
                    </a:lnTo>
                    <a:close/>
                  </a:path>
                </a:pathLst>
              </a:custGeom>
              <a:solidFill>
                <a:srgbClr val="CAC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42" name="Freeform 825">
                <a:extLst>
                  <a:ext uri="{FF2B5EF4-FFF2-40B4-BE49-F238E27FC236}">
                    <a16:creationId xmlns:a16="http://schemas.microsoft.com/office/drawing/2014/main" xmlns="" id="{E24A920E-9B01-A84A-82C0-9721BD483F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302" y="289"/>
                <a:ext cx="78" cy="72"/>
              </a:xfrm>
              <a:custGeom>
                <a:avLst/>
                <a:gdLst>
                  <a:gd name="T0" fmla="*/ 78 w 78"/>
                  <a:gd name="T1" fmla="*/ 0 h 72"/>
                  <a:gd name="T2" fmla="*/ 0 w 78"/>
                  <a:gd name="T3" fmla="*/ 0 h 72"/>
                  <a:gd name="T4" fmla="*/ 0 w 78"/>
                  <a:gd name="T5" fmla="*/ 72 h 72"/>
                  <a:gd name="T6" fmla="*/ 78 w 78"/>
                  <a:gd name="T7" fmla="*/ 72 h 72"/>
                  <a:gd name="T8" fmla="*/ 78 w 78"/>
                  <a:gd name="T9" fmla="*/ 0 h 72"/>
                  <a:gd name="T10" fmla="*/ 66 w 78"/>
                  <a:gd name="T11" fmla="*/ 66 h 72"/>
                  <a:gd name="T12" fmla="*/ 12 w 78"/>
                  <a:gd name="T13" fmla="*/ 66 h 72"/>
                  <a:gd name="T14" fmla="*/ 12 w 78"/>
                  <a:gd name="T15" fmla="*/ 12 h 72"/>
                  <a:gd name="T16" fmla="*/ 66 w 78"/>
                  <a:gd name="T17" fmla="*/ 12 h 72"/>
                  <a:gd name="T18" fmla="*/ 66 w 78"/>
                  <a:gd name="T19" fmla="*/ 6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8" h="72">
                    <a:moveTo>
                      <a:pt x="78" y="0"/>
                    </a:moveTo>
                    <a:lnTo>
                      <a:pt x="0" y="0"/>
                    </a:lnTo>
                    <a:lnTo>
                      <a:pt x="0" y="72"/>
                    </a:lnTo>
                    <a:lnTo>
                      <a:pt x="78" y="72"/>
                    </a:lnTo>
                    <a:lnTo>
                      <a:pt x="78" y="0"/>
                    </a:lnTo>
                    <a:moveTo>
                      <a:pt x="66" y="66"/>
                    </a:moveTo>
                    <a:lnTo>
                      <a:pt x="12" y="66"/>
                    </a:lnTo>
                    <a:lnTo>
                      <a:pt x="12" y="12"/>
                    </a:lnTo>
                    <a:lnTo>
                      <a:pt x="66" y="12"/>
                    </a:lnTo>
                    <a:lnTo>
                      <a:pt x="66" y="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43" name="Rectangle 826">
                <a:extLst>
                  <a:ext uri="{FF2B5EF4-FFF2-40B4-BE49-F238E27FC236}">
                    <a16:creationId xmlns:a16="http://schemas.microsoft.com/office/drawing/2014/main" xmlns="" id="{DDA9B29E-4779-0B46-8C1C-99BEDE1F3C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34" y="919"/>
                <a:ext cx="757" cy="78"/>
              </a:xfrm>
              <a:prstGeom prst="rect">
                <a:avLst/>
              </a:prstGeom>
              <a:solidFill>
                <a:srgbClr val="B697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44" name="Rectangle 827">
                <a:extLst>
                  <a:ext uri="{FF2B5EF4-FFF2-40B4-BE49-F238E27FC236}">
                    <a16:creationId xmlns:a16="http://schemas.microsoft.com/office/drawing/2014/main" xmlns="" id="{538EEEC8-380A-F048-9DF9-59EF312F8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34" y="919"/>
                <a:ext cx="757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45" name="Freeform 828">
                <a:extLst>
                  <a:ext uri="{FF2B5EF4-FFF2-40B4-BE49-F238E27FC236}">
                    <a16:creationId xmlns:a16="http://schemas.microsoft.com/office/drawing/2014/main" xmlns="" id="{55CA7B88-9973-3143-B044-BECCF91113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416" y="745"/>
                <a:ext cx="192" cy="258"/>
              </a:xfrm>
              <a:custGeom>
                <a:avLst/>
                <a:gdLst>
                  <a:gd name="T0" fmla="*/ 192 w 192"/>
                  <a:gd name="T1" fmla="*/ 0 h 258"/>
                  <a:gd name="T2" fmla="*/ 0 w 192"/>
                  <a:gd name="T3" fmla="*/ 0 h 258"/>
                  <a:gd name="T4" fmla="*/ 0 w 192"/>
                  <a:gd name="T5" fmla="*/ 258 h 258"/>
                  <a:gd name="T6" fmla="*/ 192 w 192"/>
                  <a:gd name="T7" fmla="*/ 258 h 258"/>
                  <a:gd name="T8" fmla="*/ 192 w 192"/>
                  <a:gd name="T9" fmla="*/ 0 h 258"/>
                  <a:gd name="T10" fmla="*/ 174 w 192"/>
                  <a:gd name="T11" fmla="*/ 252 h 258"/>
                  <a:gd name="T12" fmla="*/ 18 w 192"/>
                  <a:gd name="T13" fmla="*/ 252 h 258"/>
                  <a:gd name="T14" fmla="*/ 18 w 192"/>
                  <a:gd name="T15" fmla="*/ 12 h 258"/>
                  <a:gd name="T16" fmla="*/ 174 w 192"/>
                  <a:gd name="T17" fmla="*/ 12 h 258"/>
                  <a:gd name="T18" fmla="*/ 174 w 192"/>
                  <a:gd name="T19" fmla="*/ 252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2" h="258">
                    <a:moveTo>
                      <a:pt x="192" y="0"/>
                    </a:moveTo>
                    <a:lnTo>
                      <a:pt x="0" y="0"/>
                    </a:lnTo>
                    <a:lnTo>
                      <a:pt x="0" y="258"/>
                    </a:lnTo>
                    <a:lnTo>
                      <a:pt x="192" y="258"/>
                    </a:lnTo>
                    <a:lnTo>
                      <a:pt x="192" y="0"/>
                    </a:lnTo>
                    <a:close/>
                    <a:moveTo>
                      <a:pt x="174" y="252"/>
                    </a:moveTo>
                    <a:lnTo>
                      <a:pt x="18" y="252"/>
                    </a:lnTo>
                    <a:lnTo>
                      <a:pt x="18" y="12"/>
                    </a:lnTo>
                    <a:lnTo>
                      <a:pt x="174" y="12"/>
                    </a:lnTo>
                    <a:lnTo>
                      <a:pt x="174" y="252"/>
                    </a:lnTo>
                    <a:close/>
                  </a:path>
                </a:pathLst>
              </a:custGeom>
              <a:solidFill>
                <a:srgbClr val="FDF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46" name="Rectangle 829">
                <a:extLst>
                  <a:ext uri="{FF2B5EF4-FFF2-40B4-BE49-F238E27FC236}">
                    <a16:creationId xmlns:a16="http://schemas.microsoft.com/office/drawing/2014/main" xmlns="" id="{21708DBC-E915-934A-8B10-28339892BC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8" y="751"/>
                <a:ext cx="168" cy="252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47" name="Rectangle 830">
                <a:extLst>
                  <a:ext uri="{FF2B5EF4-FFF2-40B4-BE49-F238E27FC236}">
                    <a16:creationId xmlns:a16="http://schemas.microsoft.com/office/drawing/2014/main" xmlns="" id="{E3BECC98-7C76-3145-AA85-30F82CE7A3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52" y="769"/>
                <a:ext cx="120" cy="126"/>
              </a:xfrm>
              <a:prstGeom prst="rect">
                <a:avLst/>
              </a:pr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48" name="Rectangle 831">
                <a:extLst>
                  <a:ext uri="{FF2B5EF4-FFF2-40B4-BE49-F238E27FC236}">
                    <a16:creationId xmlns:a16="http://schemas.microsoft.com/office/drawing/2014/main" xmlns="" id="{3D7600F0-608A-7B4A-B868-1F1A8E0CD7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52" y="919"/>
                <a:ext cx="120" cy="72"/>
              </a:xfrm>
              <a:prstGeom prst="rect">
                <a:avLst/>
              </a:prstGeom>
              <a:solidFill>
                <a:srgbClr val="F1F0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49" name="Freeform 832">
                <a:extLst>
                  <a:ext uri="{FF2B5EF4-FFF2-40B4-BE49-F238E27FC236}">
                    <a16:creationId xmlns:a16="http://schemas.microsoft.com/office/drawing/2014/main" xmlns="" id="{ACBDE4B8-1EC4-AE40-8B15-F1AD0F7A7E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74" y="745"/>
                <a:ext cx="157" cy="156"/>
              </a:xfrm>
              <a:custGeom>
                <a:avLst/>
                <a:gdLst>
                  <a:gd name="T0" fmla="*/ 13 w 26"/>
                  <a:gd name="T1" fmla="*/ 0 h 26"/>
                  <a:gd name="T2" fmla="*/ 26 w 26"/>
                  <a:gd name="T3" fmla="*/ 9 h 26"/>
                  <a:gd name="T4" fmla="*/ 26 w 26"/>
                  <a:gd name="T5" fmla="*/ 26 h 26"/>
                  <a:gd name="T6" fmla="*/ 0 w 26"/>
                  <a:gd name="T7" fmla="*/ 26 h 26"/>
                  <a:gd name="T8" fmla="*/ 0 w 26"/>
                  <a:gd name="T9" fmla="*/ 9 h 26"/>
                  <a:gd name="T10" fmla="*/ 13 w 26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20" y="0"/>
                      <a:pt x="26" y="4"/>
                      <a:pt x="26" y="9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5" y="0"/>
                      <a:pt x="13" y="0"/>
                    </a:cubicBezTo>
                    <a:close/>
                  </a:path>
                </a:pathLst>
              </a:cu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50" name="Freeform 833">
                <a:extLst>
                  <a:ext uri="{FF2B5EF4-FFF2-40B4-BE49-F238E27FC236}">
                    <a16:creationId xmlns:a16="http://schemas.microsoft.com/office/drawing/2014/main" xmlns="" id="{FD81295F-A16C-2F4D-A5DD-3AD3653DEA0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62" y="739"/>
                <a:ext cx="175" cy="162"/>
              </a:xfrm>
              <a:custGeom>
                <a:avLst/>
                <a:gdLst>
                  <a:gd name="T0" fmla="*/ 0 w 29"/>
                  <a:gd name="T1" fmla="*/ 10 h 27"/>
                  <a:gd name="T2" fmla="*/ 0 w 29"/>
                  <a:gd name="T3" fmla="*/ 27 h 27"/>
                  <a:gd name="T4" fmla="*/ 29 w 29"/>
                  <a:gd name="T5" fmla="*/ 27 h 27"/>
                  <a:gd name="T6" fmla="*/ 29 w 29"/>
                  <a:gd name="T7" fmla="*/ 10 h 27"/>
                  <a:gd name="T8" fmla="*/ 15 w 29"/>
                  <a:gd name="T9" fmla="*/ 0 h 27"/>
                  <a:gd name="T10" fmla="*/ 0 w 29"/>
                  <a:gd name="T11" fmla="*/ 10 h 27"/>
                  <a:gd name="T12" fmla="*/ 3 w 29"/>
                  <a:gd name="T13" fmla="*/ 10 h 27"/>
                  <a:gd name="T14" fmla="*/ 15 w 29"/>
                  <a:gd name="T15" fmla="*/ 1 h 27"/>
                  <a:gd name="T16" fmla="*/ 27 w 29"/>
                  <a:gd name="T17" fmla="*/ 10 h 27"/>
                  <a:gd name="T18" fmla="*/ 27 w 29"/>
                  <a:gd name="T19" fmla="*/ 26 h 27"/>
                  <a:gd name="T20" fmla="*/ 3 w 29"/>
                  <a:gd name="T21" fmla="*/ 26 h 27"/>
                  <a:gd name="T22" fmla="*/ 3 w 29"/>
                  <a:gd name="T23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" h="27">
                    <a:moveTo>
                      <a:pt x="0" y="10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4"/>
                      <a:pt x="23" y="0"/>
                      <a:pt x="15" y="0"/>
                    </a:cubicBezTo>
                    <a:cubicBezTo>
                      <a:pt x="7" y="0"/>
                      <a:pt x="0" y="4"/>
                      <a:pt x="0" y="10"/>
                    </a:cubicBezTo>
                    <a:close/>
                    <a:moveTo>
                      <a:pt x="3" y="10"/>
                    </a:moveTo>
                    <a:cubicBezTo>
                      <a:pt x="3" y="5"/>
                      <a:pt x="8" y="1"/>
                      <a:pt x="15" y="1"/>
                    </a:cubicBezTo>
                    <a:cubicBezTo>
                      <a:pt x="21" y="1"/>
                      <a:pt x="27" y="5"/>
                      <a:pt x="27" y="10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3" y="26"/>
                      <a:pt x="3" y="26"/>
                      <a:pt x="3" y="26"/>
                    </a:cubicBezTo>
                    <a:lnTo>
                      <a:pt x="3" y="10"/>
                    </a:lnTo>
                    <a:close/>
                  </a:path>
                </a:pathLst>
              </a:cu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51" name="Rectangle 834">
                <a:extLst>
                  <a:ext uri="{FF2B5EF4-FFF2-40B4-BE49-F238E27FC236}">
                    <a16:creationId xmlns:a16="http://schemas.microsoft.com/office/drawing/2014/main" xmlns="" id="{E5F71C6B-92C9-6447-8155-C374CCE03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56" y="901"/>
                <a:ext cx="193" cy="12"/>
              </a:xfrm>
              <a:prstGeom prst="rect">
                <a:avLst/>
              </a:prstGeom>
              <a:solidFill>
                <a:srgbClr val="F1F0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52" name="Rectangle 835">
                <a:extLst>
                  <a:ext uri="{FF2B5EF4-FFF2-40B4-BE49-F238E27FC236}">
                    <a16:creationId xmlns:a16="http://schemas.microsoft.com/office/drawing/2014/main" xmlns="" id="{8B0FBAC1-262A-D64F-A6C4-9738B3B60C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47" y="745"/>
                <a:ext cx="6" cy="162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53" name="Rectangle 836">
                <a:extLst>
                  <a:ext uri="{FF2B5EF4-FFF2-40B4-BE49-F238E27FC236}">
                    <a16:creationId xmlns:a16="http://schemas.microsoft.com/office/drawing/2014/main" xmlns="" id="{D9930F63-06D1-A04E-BB11-58D91F884B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62" y="793"/>
                <a:ext cx="169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54" name="Rectangle 837">
                <a:extLst>
                  <a:ext uri="{FF2B5EF4-FFF2-40B4-BE49-F238E27FC236}">
                    <a16:creationId xmlns:a16="http://schemas.microsoft.com/office/drawing/2014/main" xmlns="" id="{08CCB7A4-781A-EB41-B035-B3E84AEB0E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62" y="847"/>
                <a:ext cx="169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55" name="Freeform 838">
                <a:extLst>
                  <a:ext uri="{FF2B5EF4-FFF2-40B4-BE49-F238E27FC236}">
                    <a16:creationId xmlns:a16="http://schemas.microsoft.com/office/drawing/2014/main" xmlns="" id="{26851EF9-5B42-E14A-BB15-5A097F3A89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4" y="745"/>
                <a:ext cx="156" cy="156"/>
              </a:xfrm>
              <a:custGeom>
                <a:avLst/>
                <a:gdLst>
                  <a:gd name="T0" fmla="*/ 13 w 26"/>
                  <a:gd name="T1" fmla="*/ 0 h 26"/>
                  <a:gd name="T2" fmla="*/ 26 w 26"/>
                  <a:gd name="T3" fmla="*/ 9 h 26"/>
                  <a:gd name="T4" fmla="*/ 26 w 26"/>
                  <a:gd name="T5" fmla="*/ 26 h 26"/>
                  <a:gd name="T6" fmla="*/ 0 w 26"/>
                  <a:gd name="T7" fmla="*/ 26 h 26"/>
                  <a:gd name="T8" fmla="*/ 0 w 26"/>
                  <a:gd name="T9" fmla="*/ 9 h 26"/>
                  <a:gd name="T10" fmla="*/ 13 w 26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21" y="0"/>
                      <a:pt x="26" y="4"/>
                      <a:pt x="26" y="9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6" y="0"/>
                      <a:pt x="13" y="0"/>
                    </a:cubicBezTo>
                  </a:path>
                </a:pathLst>
              </a:cu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56" name="Freeform 839">
                <a:extLst>
                  <a:ext uri="{FF2B5EF4-FFF2-40B4-BE49-F238E27FC236}">
                    <a16:creationId xmlns:a16="http://schemas.microsoft.com/office/drawing/2014/main" xmlns="" id="{1B5BEDAA-550E-EC4C-8B9D-9F71EBD0ED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188" y="739"/>
                <a:ext cx="174" cy="162"/>
              </a:xfrm>
              <a:custGeom>
                <a:avLst/>
                <a:gdLst>
                  <a:gd name="T0" fmla="*/ 0 w 29"/>
                  <a:gd name="T1" fmla="*/ 10 h 27"/>
                  <a:gd name="T2" fmla="*/ 0 w 29"/>
                  <a:gd name="T3" fmla="*/ 27 h 27"/>
                  <a:gd name="T4" fmla="*/ 29 w 29"/>
                  <a:gd name="T5" fmla="*/ 27 h 27"/>
                  <a:gd name="T6" fmla="*/ 29 w 29"/>
                  <a:gd name="T7" fmla="*/ 10 h 27"/>
                  <a:gd name="T8" fmla="*/ 14 w 29"/>
                  <a:gd name="T9" fmla="*/ 0 h 27"/>
                  <a:gd name="T10" fmla="*/ 0 w 29"/>
                  <a:gd name="T11" fmla="*/ 10 h 27"/>
                  <a:gd name="T12" fmla="*/ 2 w 29"/>
                  <a:gd name="T13" fmla="*/ 10 h 27"/>
                  <a:gd name="T14" fmla="*/ 14 w 29"/>
                  <a:gd name="T15" fmla="*/ 1 h 27"/>
                  <a:gd name="T16" fmla="*/ 26 w 29"/>
                  <a:gd name="T17" fmla="*/ 10 h 27"/>
                  <a:gd name="T18" fmla="*/ 26 w 29"/>
                  <a:gd name="T19" fmla="*/ 26 h 27"/>
                  <a:gd name="T20" fmla="*/ 2 w 29"/>
                  <a:gd name="T21" fmla="*/ 26 h 27"/>
                  <a:gd name="T22" fmla="*/ 2 w 29"/>
                  <a:gd name="T23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" h="27">
                    <a:moveTo>
                      <a:pt x="0" y="10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10"/>
                    </a:cubicBezTo>
                    <a:moveTo>
                      <a:pt x="2" y="10"/>
                    </a:moveTo>
                    <a:cubicBezTo>
                      <a:pt x="2" y="5"/>
                      <a:pt x="8" y="1"/>
                      <a:pt x="14" y="1"/>
                    </a:cubicBezTo>
                    <a:cubicBezTo>
                      <a:pt x="21" y="1"/>
                      <a:pt x="26" y="5"/>
                      <a:pt x="26" y="10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10"/>
                      <a:pt x="2" y="10"/>
                      <a:pt x="2" y="10"/>
                    </a:cubicBezTo>
                  </a:path>
                </a:pathLst>
              </a:cu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57" name="Rectangle 840">
                <a:extLst>
                  <a:ext uri="{FF2B5EF4-FFF2-40B4-BE49-F238E27FC236}">
                    <a16:creationId xmlns:a16="http://schemas.microsoft.com/office/drawing/2014/main" xmlns="" id="{D40CFD9D-4155-9A45-90E7-99BF015604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76" y="901"/>
                <a:ext cx="192" cy="12"/>
              </a:xfrm>
              <a:prstGeom prst="rect">
                <a:avLst/>
              </a:prstGeom>
              <a:solidFill>
                <a:srgbClr val="F1F0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58" name="Rectangle 841">
                <a:extLst>
                  <a:ext uri="{FF2B5EF4-FFF2-40B4-BE49-F238E27FC236}">
                    <a16:creationId xmlns:a16="http://schemas.microsoft.com/office/drawing/2014/main" xmlns="" id="{6254ED3B-2910-BF4B-AF27-815FB55109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76" y="901"/>
                <a:ext cx="192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59" name="Rectangle 842">
                <a:extLst>
                  <a:ext uri="{FF2B5EF4-FFF2-40B4-BE49-F238E27FC236}">
                    <a16:creationId xmlns:a16="http://schemas.microsoft.com/office/drawing/2014/main" xmlns="" id="{E9323E4F-4DC8-CE45-BB2C-4E0DB824A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66" y="745"/>
                <a:ext cx="12" cy="162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60" name="Rectangle 843">
                <a:extLst>
                  <a:ext uri="{FF2B5EF4-FFF2-40B4-BE49-F238E27FC236}">
                    <a16:creationId xmlns:a16="http://schemas.microsoft.com/office/drawing/2014/main" xmlns="" id="{DF7D6F2C-30E0-D846-9615-188E59AB7E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66" y="745"/>
                <a:ext cx="12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61" name="Rectangle 844">
                <a:extLst>
                  <a:ext uri="{FF2B5EF4-FFF2-40B4-BE49-F238E27FC236}">
                    <a16:creationId xmlns:a16="http://schemas.microsoft.com/office/drawing/2014/main" xmlns="" id="{A8F5E8F3-855C-3245-BA09-323FC7C851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88" y="793"/>
                <a:ext cx="162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62" name="Rectangle 845">
                <a:extLst>
                  <a:ext uri="{FF2B5EF4-FFF2-40B4-BE49-F238E27FC236}">
                    <a16:creationId xmlns:a16="http://schemas.microsoft.com/office/drawing/2014/main" xmlns="" id="{1CB25D47-82DA-9843-8905-259C847B8F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88" y="793"/>
                <a:ext cx="162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63" name="Rectangle 846">
                <a:extLst>
                  <a:ext uri="{FF2B5EF4-FFF2-40B4-BE49-F238E27FC236}">
                    <a16:creationId xmlns:a16="http://schemas.microsoft.com/office/drawing/2014/main" xmlns="" id="{7D0244BD-8A0C-9943-A1E0-08382B071D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88" y="847"/>
                <a:ext cx="162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64" name="Rectangle 847">
                <a:extLst>
                  <a:ext uri="{FF2B5EF4-FFF2-40B4-BE49-F238E27FC236}">
                    <a16:creationId xmlns:a16="http://schemas.microsoft.com/office/drawing/2014/main" xmlns="" id="{50CE6EAD-DCFD-114D-BF54-D815BA6F12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88" y="847"/>
                <a:ext cx="162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65" name="Freeform 848">
                <a:extLst>
                  <a:ext uri="{FF2B5EF4-FFF2-40B4-BE49-F238E27FC236}">
                    <a16:creationId xmlns:a16="http://schemas.microsoft.com/office/drawing/2014/main" xmlns="" id="{FB2B9B57-5522-1845-ABD5-443F3FDCC2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74" y="481"/>
                <a:ext cx="157" cy="156"/>
              </a:xfrm>
              <a:custGeom>
                <a:avLst/>
                <a:gdLst>
                  <a:gd name="T0" fmla="*/ 13 w 26"/>
                  <a:gd name="T1" fmla="*/ 0 h 26"/>
                  <a:gd name="T2" fmla="*/ 26 w 26"/>
                  <a:gd name="T3" fmla="*/ 9 h 26"/>
                  <a:gd name="T4" fmla="*/ 26 w 26"/>
                  <a:gd name="T5" fmla="*/ 26 h 26"/>
                  <a:gd name="T6" fmla="*/ 0 w 26"/>
                  <a:gd name="T7" fmla="*/ 26 h 26"/>
                  <a:gd name="T8" fmla="*/ 0 w 26"/>
                  <a:gd name="T9" fmla="*/ 9 h 26"/>
                  <a:gd name="T10" fmla="*/ 13 w 26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20" y="0"/>
                      <a:pt x="26" y="4"/>
                      <a:pt x="26" y="9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6" y="0"/>
                      <a:pt x="13" y="0"/>
                    </a:cubicBezTo>
                    <a:close/>
                  </a:path>
                </a:pathLst>
              </a:cu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66" name="Freeform 849">
                <a:extLst>
                  <a:ext uri="{FF2B5EF4-FFF2-40B4-BE49-F238E27FC236}">
                    <a16:creationId xmlns:a16="http://schemas.microsoft.com/office/drawing/2014/main" xmlns="" id="{77E6E777-9CD7-4548-9EA7-F0DCDE2175F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68" y="475"/>
                <a:ext cx="169" cy="168"/>
              </a:xfrm>
              <a:custGeom>
                <a:avLst/>
                <a:gdLst>
                  <a:gd name="T0" fmla="*/ 0 w 28"/>
                  <a:gd name="T1" fmla="*/ 10 h 28"/>
                  <a:gd name="T2" fmla="*/ 0 w 28"/>
                  <a:gd name="T3" fmla="*/ 28 h 28"/>
                  <a:gd name="T4" fmla="*/ 28 w 28"/>
                  <a:gd name="T5" fmla="*/ 28 h 28"/>
                  <a:gd name="T6" fmla="*/ 28 w 28"/>
                  <a:gd name="T7" fmla="*/ 10 h 28"/>
                  <a:gd name="T8" fmla="*/ 14 w 28"/>
                  <a:gd name="T9" fmla="*/ 0 h 28"/>
                  <a:gd name="T10" fmla="*/ 0 w 28"/>
                  <a:gd name="T11" fmla="*/ 10 h 28"/>
                  <a:gd name="T12" fmla="*/ 2 w 28"/>
                  <a:gd name="T13" fmla="*/ 10 h 28"/>
                  <a:gd name="T14" fmla="*/ 14 w 28"/>
                  <a:gd name="T15" fmla="*/ 2 h 28"/>
                  <a:gd name="T16" fmla="*/ 26 w 28"/>
                  <a:gd name="T17" fmla="*/ 10 h 28"/>
                  <a:gd name="T18" fmla="*/ 26 w 28"/>
                  <a:gd name="T19" fmla="*/ 26 h 28"/>
                  <a:gd name="T20" fmla="*/ 2 w 28"/>
                  <a:gd name="T21" fmla="*/ 26 h 28"/>
                  <a:gd name="T22" fmla="*/ 2 w 28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8">
                    <a:moveTo>
                      <a:pt x="0" y="10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10"/>
                    </a:cubicBezTo>
                    <a:close/>
                    <a:moveTo>
                      <a:pt x="2" y="10"/>
                    </a:moveTo>
                    <a:cubicBezTo>
                      <a:pt x="2" y="5"/>
                      <a:pt x="7" y="2"/>
                      <a:pt x="14" y="2"/>
                    </a:cubicBezTo>
                    <a:cubicBezTo>
                      <a:pt x="21" y="2"/>
                      <a:pt x="26" y="5"/>
                      <a:pt x="26" y="10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" y="26"/>
                      <a:pt x="2" y="26"/>
                      <a:pt x="2" y="26"/>
                    </a:cubicBezTo>
                    <a:lnTo>
                      <a:pt x="2" y="10"/>
                    </a:lnTo>
                    <a:close/>
                  </a:path>
                </a:pathLst>
              </a:cu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67" name="Rectangle 850">
                <a:extLst>
                  <a:ext uri="{FF2B5EF4-FFF2-40B4-BE49-F238E27FC236}">
                    <a16:creationId xmlns:a16="http://schemas.microsoft.com/office/drawing/2014/main" xmlns="" id="{B645DB6B-8044-2849-B76B-A29A640D05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56" y="643"/>
                <a:ext cx="193" cy="6"/>
              </a:xfrm>
              <a:prstGeom prst="rect">
                <a:avLst/>
              </a:prstGeom>
              <a:solidFill>
                <a:srgbClr val="F1F0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68" name="Rectangle 851">
                <a:extLst>
                  <a:ext uri="{FF2B5EF4-FFF2-40B4-BE49-F238E27FC236}">
                    <a16:creationId xmlns:a16="http://schemas.microsoft.com/office/drawing/2014/main" xmlns="" id="{16FFDA67-2D99-264A-AD0A-AF755FAE8C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47" y="481"/>
                <a:ext cx="12" cy="162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69" name="Rectangle 852">
                <a:extLst>
                  <a:ext uri="{FF2B5EF4-FFF2-40B4-BE49-F238E27FC236}">
                    <a16:creationId xmlns:a16="http://schemas.microsoft.com/office/drawing/2014/main" xmlns="" id="{34027CEE-9252-DF47-B18E-8780C01C8A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68" y="529"/>
                <a:ext cx="163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70" name="Rectangle 853">
                <a:extLst>
                  <a:ext uri="{FF2B5EF4-FFF2-40B4-BE49-F238E27FC236}">
                    <a16:creationId xmlns:a16="http://schemas.microsoft.com/office/drawing/2014/main" xmlns="" id="{F7269996-E7CE-E640-8AA3-A1341FDB81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68" y="583"/>
                <a:ext cx="163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71" name="Freeform 854">
                <a:extLst>
                  <a:ext uri="{FF2B5EF4-FFF2-40B4-BE49-F238E27FC236}">
                    <a16:creationId xmlns:a16="http://schemas.microsoft.com/office/drawing/2014/main" xmlns="" id="{3E413ADA-049B-354C-9A66-4C7D26DA6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28" y="481"/>
                <a:ext cx="162" cy="156"/>
              </a:xfrm>
              <a:custGeom>
                <a:avLst/>
                <a:gdLst>
                  <a:gd name="T0" fmla="*/ 14 w 27"/>
                  <a:gd name="T1" fmla="*/ 0 h 26"/>
                  <a:gd name="T2" fmla="*/ 27 w 27"/>
                  <a:gd name="T3" fmla="*/ 9 h 26"/>
                  <a:gd name="T4" fmla="*/ 27 w 27"/>
                  <a:gd name="T5" fmla="*/ 26 h 26"/>
                  <a:gd name="T6" fmla="*/ 0 w 27"/>
                  <a:gd name="T7" fmla="*/ 26 h 26"/>
                  <a:gd name="T8" fmla="*/ 0 w 27"/>
                  <a:gd name="T9" fmla="*/ 9 h 26"/>
                  <a:gd name="T10" fmla="*/ 14 w 27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14" y="0"/>
                    </a:moveTo>
                    <a:cubicBezTo>
                      <a:pt x="21" y="0"/>
                      <a:pt x="27" y="4"/>
                      <a:pt x="27" y="9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72" name="Freeform 855">
                <a:extLst>
                  <a:ext uri="{FF2B5EF4-FFF2-40B4-BE49-F238E27FC236}">
                    <a16:creationId xmlns:a16="http://schemas.microsoft.com/office/drawing/2014/main" xmlns="" id="{D8F3E2E0-AA2C-A64D-9AC6-2D4B908283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422" y="475"/>
                <a:ext cx="174" cy="168"/>
              </a:xfrm>
              <a:custGeom>
                <a:avLst/>
                <a:gdLst>
                  <a:gd name="T0" fmla="*/ 0 w 29"/>
                  <a:gd name="T1" fmla="*/ 10 h 28"/>
                  <a:gd name="T2" fmla="*/ 0 w 29"/>
                  <a:gd name="T3" fmla="*/ 28 h 28"/>
                  <a:gd name="T4" fmla="*/ 29 w 29"/>
                  <a:gd name="T5" fmla="*/ 28 h 28"/>
                  <a:gd name="T6" fmla="*/ 29 w 29"/>
                  <a:gd name="T7" fmla="*/ 10 h 28"/>
                  <a:gd name="T8" fmla="*/ 15 w 29"/>
                  <a:gd name="T9" fmla="*/ 0 h 28"/>
                  <a:gd name="T10" fmla="*/ 0 w 29"/>
                  <a:gd name="T11" fmla="*/ 10 h 28"/>
                  <a:gd name="T12" fmla="*/ 3 w 29"/>
                  <a:gd name="T13" fmla="*/ 10 h 28"/>
                  <a:gd name="T14" fmla="*/ 15 w 29"/>
                  <a:gd name="T15" fmla="*/ 2 h 28"/>
                  <a:gd name="T16" fmla="*/ 27 w 29"/>
                  <a:gd name="T17" fmla="*/ 10 h 28"/>
                  <a:gd name="T18" fmla="*/ 27 w 29"/>
                  <a:gd name="T19" fmla="*/ 26 h 28"/>
                  <a:gd name="T20" fmla="*/ 3 w 29"/>
                  <a:gd name="T21" fmla="*/ 26 h 28"/>
                  <a:gd name="T22" fmla="*/ 3 w 29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" h="28">
                    <a:moveTo>
                      <a:pt x="0" y="10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4"/>
                      <a:pt x="23" y="0"/>
                      <a:pt x="15" y="0"/>
                    </a:cubicBezTo>
                    <a:cubicBezTo>
                      <a:pt x="7" y="0"/>
                      <a:pt x="0" y="4"/>
                      <a:pt x="0" y="10"/>
                    </a:cubicBezTo>
                    <a:close/>
                    <a:moveTo>
                      <a:pt x="3" y="10"/>
                    </a:moveTo>
                    <a:cubicBezTo>
                      <a:pt x="3" y="5"/>
                      <a:pt x="8" y="2"/>
                      <a:pt x="15" y="2"/>
                    </a:cubicBezTo>
                    <a:cubicBezTo>
                      <a:pt x="21" y="2"/>
                      <a:pt x="27" y="5"/>
                      <a:pt x="27" y="10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3" y="26"/>
                      <a:pt x="3" y="26"/>
                      <a:pt x="3" y="26"/>
                    </a:cubicBezTo>
                    <a:lnTo>
                      <a:pt x="3" y="10"/>
                    </a:lnTo>
                    <a:close/>
                  </a:path>
                </a:pathLst>
              </a:cu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73" name="Rectangle 856">
                <a:extLst>
                  <a:ext uri="{FF2B5EF4-FFF2-40B4-BE49-F238E27FC236}">
                    <a16:creationId xmlns:a16="http://schemas.microsoft.com/office/drawing/2014/main" xmlns="" id="{BC1E5E13-9AE2-1841-86BD-F968E5B4BF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16" y="643"/>
                <a:ext cx="192" cy="6"/>
              </a:xfrm>
              <a:prstGeom prst="rect">
                <a:avLst/>
              </a:prstGeom>
              <a:solidFill>
                <a:srgbClr val="F1F0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74" name="Rectangle 857">
                <a:extLst>
                  <a:ext uri="{FF2B5EF4-FFF2-40B4-BE49-F238E27FC236}">
                    <a16:creationId xmlns:a16="http://schemas.microsoft.com/office/drawing/2014/main" xmlns="" id="{3F1983B8-A5C0-9946-843C-BBF86D474F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06" y="481"/>
                <a:ext cx="6" cy="162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75" name="Rectangle 858">
                <a:extLst>
                  <a:ext uri="{FF2B5EF4-FFF2-40B4-BE49-F238E27FC236}">
                    <a16:creationId xmlns:a16="http://schemas.microsoft.com/office/drawing/2014/main" xmlns="" id="{F80B848F-3719-0F41-B70A-E7D7B7613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2" y="529"/>
                <a:ext cx="168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76" name="Rectangle 859">
                <a:extLst>
                  <a:ext uri="{FF2B5EF4-FFF2-40B4-BE49-F238E27FC236}">
                    <a16:creationId xmlns:a16="http://schemas.microsoft.com/office/drawing/2014/main" xmlns="" id="{8DAB685D-1C0D-2E43-A05B-62564140D7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22" y="583"/>
                <a:ext cx="168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77" name="Freeform 860">
                <a:extLst>
                  <a:ext uri="{FF2B5EF4-FFF2-40B4-BE49-F238E27FC236}">
                    <a16:creationId xmlns:a16="http://schemas.microsoft.com/office/drawing/2014/main" xmlns="" id="{44BA6829-C8B3-5147-9601-D7C3FC8BDF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4" y="481"/>
                <a:ext cx="156" cy="156"/>
              </a:xfrm>
              <a:custGeom>
                <a:avLst/>
                <a:gdLst>
                  <a:gd name="T0" fmla="*/ 13 w 26"/>
                  <a:gd name="T1" fmla="*/ 0 h 26"/>
                  <a:gd name="T2" fmla="*/ 26 w 26"/>
                  <a:gd name="T3" fmla="*/ 9 h 26"/>
                  <a:gd name="T4" fmla="*/ 26 w 26"/>
                  <a:gd name="T5" fmla="*/ 26 h 26"/>
                  <a:gd name="T6" fmla="*/ 0 w 26"/>
                  <a:gd name="T7" fmla="*/ 26 h 26"/>
                  <a:gd name="T8" fmla="*/ 0 w 26"/>
                  <a:gd name="T9" fmla="*/ 9 h 26"/>
                  <a:gd name="T10" fmla="*/ 13 w 26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20" y="0"/>
                      <a:pt x="26" y="4"/>
                      <a:pt x="26" y="9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6" y="0"/>
                      <a:pt x="13" y="0"/>
                    </a:cubicBezTo>
                  </a:path>
                </a:pathLst>
              </a:cu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78" name="Freeform 861">
                <a:extLst>
                  <a:ext uri="{FF2B5EF4-FFF2-40B4-BE49-F238E27FC236}">
                    <a16:creationId xmlns:a16="http://schemas.microsoft.com/office/drawing/2014/main" xmlns="" id="{AE769021-6B59-3B45-A791-0DC2F41B3C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188" y="475"/>
                <a:ext cx="168" cy="168"/>
              </a:xfrm>
              <a:custGeom>
                <a:avLst/>
                <a:gdLst>
                  <a:gd name="T0" fmla="*/ 0 w 28"/>
                  <a:gd name="T1" fmla="*/ 10 h 28"/>
                  <a:gd name="T2" fmla="*/ 0 w 28"/>
                  <a:gd name="T3" fmla="*/ 28 h 28"/>
                  <a:gd name="T4" fmla="*/ 28 w 28"/>
                  <a:gd name="T5" fmla="*/ 28 h 28"/>
                  <a:gd name="T6" fmla="*/ 28 w 28"/>
                  <a:gd name="T7" fmla="*/ 10 h 28"/>
                  <a:gd name="T8" fmla="*/ 14 w 28"/>
                  <a:gd name="T9" fmla="*/ 0 h 28"/>
                  <a:gd name="T10" fmla="*/ 0 w 28"/>
                  <a:gd name="T11" fmla="*/ 10 h 28"/>
                  <a:gd name="T12" fmla="*/ 2 w 28"/>
                  <a:gd name="T13" fmla="*/ 10 h 28"/>
                  <a:gd name="T14" fmla="*/ 14 w 28"/>
                  <a:gd name="T15" fmla="*/ 2 h 28"/>
                  <a:gd name="T16" fmla="*/ 26 w 28"/>
                  <a:gd name="T17" fmla="*/ 10 h 28"/>
                  <a:gd name="T18" fmla="*/ 26 w 28"/>
                  <a:gd name="T19" fmla="*/ 26 h 28"/>
                  <a:gd name="T20" fmla="*/ 2 w 28"/>
                  <a:gd name="T21" fmla="*/ 26 h 28"/>
                  <a:gd name="T22" fmla="*/ 2 w 28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8">
                    <a:moveTo>
                      <a:pt x="0" y="10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10"/>
                    </a:cubicBezTo>
                    <a:moveTo>
                      <a:pt x="2" y="10"/>
                    </a:moveTo>
                    <a:cubicBezTo>
                      <a:pt x="2" y="5"/>
                      <a:pt x="7" y="2"/>
                      <a:pt x="14" y="2"/>
                    </a:cubicBezTo>
                    <a:cubicBezTo>
                      <a:pt x="21" y="2"/>
                      <a:pt x="26" y="5"/>
                      <a:pt x="26" y="10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10"/>
                      <a:pt x="2" y="10"/>
                      <a:pt x="2" y="10"/>
                    </a:cubicBezTo>
                  </a:path>
                </a:pathLst>
              </a:cu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79" name="Rectangle 862">
                <a:extLst>
                  <a:ext uri="{FF2B5EF4-FFF2-40B4-BE49-F238E27FC236}">
                    <a16:creationId xmlns:a16="http://schemas.microsoft.com/office/drawing/2014/main" xmlns="" id="{F91FCA4F-0680-D44B-948C-33D2E0DAE7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76" y="643"/>
                <a:ext cx="192" cy="6"/>
              </a:xfrm>
              <a:prstGeom prst="rect">
                <a:avLst/>
              </a:prstGeom>
              <a:solidFill>
                <a:srgbClr val="F1F0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80" name="Rectangle 863">
                <a:extLst>
                  <a:ext uri="{FF2B5EF4-FFF2-40B4-BE49-F238E27FC236}">
                    <a16:creationId xmlns:a16="http://schemas.microsoft.com/office/drawing/2014/main" xmlns="" id="{9D887C76-EBE7-D140-AB4B-90C4CE9205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76" y="643"/>
                <a:ext cx="192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81" name="Rectangle 864">
                <a:extLst>
                  <a:ext uri="{FF2B5EF4-FFF2-40B4-BE49-F238E27FC236}">
                    <a16:creationId xmlns:a16="http://schemas.microsoft.com/office/drawing/2014/main" xmlns="" id="{C2CCC817-26A6-AA48-9D13-81A462FB0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66" y="481"/>
                <a:ext cx="12" cy="162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82" name="Rectangle 865">
                <a:extLst>
                  <a:ext uri="{FF2B5EF4-FFF2-40B4-BE49-F238E27FC236}">
                    <a16:creationId xmlns:a16="http://schemas.microsoft.com/office/drawing/2014/main" xmlns="" id="{40D0560C-A966-A94B-BAA9-B678ED509D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66" y="481"/>
                <a:ext cx="12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83" name="Rectangle 866">
                <a:extLst>
                  <a:ext uri="{FF2B5EF4-FFF2-40B4-BE49-F238E27FC236}">
                    <a16:creationId xmlns:a16="http://schemas.microsoft.com/office/drawing/2014/main" xmlns="" id="{6890BE41-5A9C-784E-81F7-9751938882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88" y="529"/>
                <a:ext cx="162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84" name="Rectangle 867">
                <a:extLst>
                  <a:ext uri="{FF2B5EF4-FFF2-40B4-BE49-F238E27FC236}">
                    <a16:creationId xmlns:a16="http://schemas.microsoft.com/office/drawing/2014/main" xmlns="" id="{99C9E1BF-C09D-9549-8238-6417162CD2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88" y="529"/>
                <a:ext cx="162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85" name="Rectangle 868">
                <a:extLst>
                  <a:ext uri="{FF2B5EF4-FFF2-40B4-BE49-F238E27FC236}">
                    <a16:creationId xmlns:a16="http://schemas.microsoft.com/office/drawing/2014/main" xmlns="" id="{96A9917D-3DFF-5041-9251-0DA3D23D30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88" y="583"/>
                <a:ext cx="162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86" name="Rectangle 869">
                <a:extLst>
                  <a:ext uri="{FF2B5EF4-FFF2-40B4-BE49-F238E27FC236}">
                    <a16:creationId xmlns:a16="http://schemas.microsoft.com/office/drawing/2014/main" xmlns="" id="{E6B3B6C8-B84F-C14D-9037-9E8E4790D6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88" y="583"/>
                <a:ext cx="162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87" name="Rectangle 870">
                <a:extLst>
                  <a:ext uri="{FF2B5EF4-FFF2-40B4-BE49-F238E27FC236}">
                    <a16:creationId xmlns:a16="http://schemas.microsoft.com/office/drawing/2014/main" xmlns="" id="{A6CBB95D-F018-6247-9F9D-095CF9F867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14" y="373"/>
                <a:ext cx="858" cy="624"/>
              </a:xfrm>
              <a:prstGeom prst="rect">
                <a:avLst/>
              </a:prstGeom>
              <a:solidFill>
                <a:srgbClr val="B697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88" name="Rectangle 871">
                <a:extLst>
                  <a:ext uri="{FF2B5EF4-FFF2-40B4-BE49-F238E27FC236}">
                    <a16:creationId xmlns:a16="http://schemas.microsoft.com/office/drawing/2014/main" xmlns="" id="{E7906501-8F0C-6348-B8B9-94E8F3418B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14" y="373"/>
                <a:ext cx="858" cy="6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89" name="Freeform 872">
                <a:extLst>
                  <a:ext uri="{FF2B5EF4-FFF2-40B4-BE49-F238E27FC236}">
                    <a16:creationId xmlns:a16="http://schemas.microsoft.com/office/drawing/2014/main" xmlns="" id="{CE7E5A43-0680-054F-8AB6-9AC94B73A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4" y="259"/>
                <a:ext cx="432" cy="114"/>
              </a:xfrm>
              <a:custGeom>
                <a:avLst/>
                <a:gdLst>
                  <a:gd name="T0" fmla="*/ 432 w 432"/>
                  <a:gd name="T1" fmla="*/ 114 h 114"/>
                  <a:gd name="T2" fmla="*/ 0 w 432"/>
                  <a:gd name="T3" fmla="*/ 114 h 114"/>
                  <a:gd name="T4" fmla="*/ 18 w 432"/>
                  <a:gd name="T5" fmla="*/ 0 h 114"/>
                  <a:gd name="T6" fmla="*/ 432 w 432"/>
                  <a:gd name="T7" fmla="*/ 0 h 114"/>
                  <a:gd name="T8" fmla="*/ 432 w 432"/>
                  <a:gd name="T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2" h="114">
                    <a:moveTo>
                      <a:pt x="432" y="114"/>
                    </a:moveTo>
                    <a:lnTo>
                      <a:pt x="0" y="114"/>
                    </a:lnTo>
                    <a:lnTo>
                      <a:pt x="18" y="0"/>
                    </a:lnTo>
                    <a:lnTo>
                      <a:pt x="432" y="0"/>
                    </a:lnTo>
                    <a:lnTo>
                      <a:pt x="432" y="114"/>
                    </a:lnTo>
                    <a:close/>
                  </a:path>
                </a:pathLst>
              </a:custGeom>
              <a:solidFill>
                <a:srgbClr val="8E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90" name="Freeform 873">
                <a:extLst>
                  <a:ext uri="{FF2B5EF4-FFF2-40B4-BE49-F238E27FC236}">
                    <a16:creationId xmlns:a16="http://schemas.microsoft.com/office/drawing/2014/main" xmlns="" id="{37FD4E34-5430-7445-9060-0EECEE69C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4" y="259"/>
                <a:ext cx="432" cy="114"/>
              </a:xfrm>
              <a:custGeom>
                <a:avLst/>
                <a:gdLst>
                  <a:gd name="T0" fmla="*/ 432 w 432"/>
                  <a:gd name="T1" fmla="*/ 114 h 114"/>
                  <a:gd name="T2" fmla="*/ 0 w 432"/>
                  <a:gd name="T3" fmla="*/ 114 h 114"/>
                  <a:gd name="T4" fmla="*/ 18 w 432"/>
                  <a:gd name="T5" fmla="*/ 0 h 114"/>
                  <a:gd name="T6" fmla="*/ 432 w 432"/>
                  <a:gd name="T7" fmla="*/ 0 h 114"/>
                  <a:gd name="T8" fmla="*/ 432 w 432"/>
                  <a:gd name="T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2" h="114">
                    <a:moveTo>
                      <a:pt x="432" y="114"/>
                    </a:moveTo>
                    <a:lnTo>
                      <a:pt x="0" y="114"/>
                    </a:lnTo>
                    <a:lnTo>
                      <a:pt x="18" y="0"/>
                    </a:lnTo>
                    <a:lnTo>
                      <a:pt x="432" y="0"/>
                    </a:lnTo>
                    <a:lnTo>
                      <a:pt x="432" y="11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91" name="Rectangle 874">
                <a:extLst>
                  <a:ext uri="{FF2B5EF4-FFF2-40B4-BE49-F238E27FC236}">
                    <a16:creationId xmlns:a16="http://schemas.microsoft.com/office/drawing/2014/main" xmlns="" id="{DCCBC015-39A8-1A49-AE04-1BB4631DB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20" y="301"/>
                <a:ext cx="864" cy="696"/>
              </a:xfrm>
              <a:prstGeom prst="rect">
                <a:avLst/>
              </a:prstGeom>
              <a:solidFill>
                <a:srgbClr val="EAEA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92" name="Rectangle 875">
                <a:extLst>
                  <a:ext uri="{FF2B5EF4-FFF2-40B4-BE49-F238E27FC236}">
                    <a16:creationId xmlns:a16="http://schemas.microsoft.com/office/drawing/2014/main" xmlns="" id="{48966E48-BF93-3B4F-9577-4B04DF1F3D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20" y="301"/>
                <a:ext cx="864" cy="6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93" name="Rectangle 876">
                <a:extLst>
                  <a:ext uri="{FF2B5EF4-FFF2-40B4-BE49-F238E27FC236}">
                    <a16:creationId xmlns:a16="http://schemas.microsoft.com/office/drawing/2014/main" xmlns="" id="{F5B2F688-D431-D04C-AB58-A8598F5D9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86" y="283"/>
                <a:ext cx="714" cy="714"/>
              </a:xfrm>
              <a:prstGeom prst="rect">
                <a:avLst/>
              </a:prstGeom>
              <a:solidFill>
                <a:srgbClr val="CEAE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94" name="Rectangle 877">
                <a:extLst>
                  <a:ext uri="{FF2B5EF4-FFF2-40B4-BE49-F238E27FC236}">
                    <a16:creationId xmlns:a16="http://schemas.microsoft.com/office/drawing/2014/main" xmlns="" id="{A6D374AA-8F5C-3C41-996E-4C0B76CBE2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86" y="283"/>
                <a:ext cx="714" cy="7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95" name="Freeform 878">
                <a:extLst>
                  <a:ext uri="{FF2B5EF4-FFF2-40B4-BE49-F238E27FC236}">
                    <a16:creationId xmlns:a16="http://schemas.microsoft.com/office/drawing/2014/main" xmlns="" id="{951DE941-1E60-CF42-92CB-8260494CD90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56" y="625"/>
                <a:ext cx="186" cy="372"/>
              </a:xfrm>
              <a:custGeom>
                <a:avLst/>
                <a:gdLst>
                  <a:gd name="T0" fmla="*/ 0 w 186"/>
                  <a:gd name="T1" fmla="*/ 372 h 372"/>
                  <a:gd name="T2" fmla="*/ 186 w 186"/>
                  <a:gd name="T3" fmla="*/ 372 h 372"/>
                  <a:gd name="T4" fmla="*/ 186 w 186"/>
                  <a:gd name="T5" fmla="*/ 0 h 372"/>
                  <a:gd name="T6" fmla="*/ 0 w 186"/>
                  <a:gd name="T7" fmla="*/ 0 h 372"/>
                  <a:gd name="T8" fmla="*/ 0 w 186"/>
                  <a:gd name="T9" fmla="*/ 372 h 372"/>
                  <a:gd name="T10" fmla="*/ 18 w 186"/>
                  <a:gd name="T11" fmla="*/ 18 h 372"/>
                  <a:gd name="T12" fmla="*/ 174 w 186"/>
                  <a:gd name="T13" fmla="*/ 18 h 372"/>
                  <a:gd name="T14" fmla="*/ 174 w 186"/>
                  <a:gd name="T15" fmla="*/ 372 h 372"/>
                  <a:gd name="T16" fmla="*/ 18 w 186"/>
                  <a:gd name="T17" fmla="*/ 372 h 372"/>
                  <a:gd name="T18" fmla="*/ 18 w 186"/>
                  <a:gd name="T19" fmla="*/ 18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6" h="372">
                    <a:moveTo>
                      <a:pt x="0" y="372"/>
                    </a:moveTo>
                    <a:lnTo>
                      <a:pt x="186" y="372"/>
                    </a:lnTo>
                    <a:lnTo>
                      <a:pt x="186" y="0"/>
                    </a:lnTo>
                    <a:lnTo>
                      <a:pt x="0" y="0"/>
                    </a:lnTo>
                    <a:lnTo>
                      <a:pt x="0" y="372"/>
                    </a:lnTo>
                    <a:close/>
                    <a:moveTo>
                      <a:pt x="18" y="18"/>
                    </a:moveTo>
                    <a:lnTo>
                      <a:pt x="174" y="18"/>
                    </a:lnTo>
                    <a:lnTo>
                      <a:pt x="174" y="372"/>
                    </a:lnTo>
                    <a:lnTo>
                      <a:pt x="18" y="372"/>
                    </a:ln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FDF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96" name="Freeform 879">
                <a:extLst>
                  <a:ext uri="{FF2B5EF4-FFF2-40B4-BE49-F238E27FC236}">
                    <a16:creationId xmlns:a16="http://schemas.microsoft.com/office/drawing/2014/main" xmlns="" id="{B5A6D3F2-8E28-B243-9D4A-D03859A8CC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56" y="625"/>
                <a:ext cx="186" cy="372"/>
              </a:xfrm>
              <a:custGeom>
                <a:avLst/>
                <a:gdLst>
                  <a:gd name="T0" fmla="*/ 0 w 186"/>
                  <a:gd name="T1" fmla="*/ 372 h 372"/>
                  <a:gd name="T2" fmla="*/ 186 w 186"/>
                  <a:gd name="T3" fmla="*/ 372 h 372"/>
                  <a:gd name="T4" fmla="*/ 186 w 186"/>
                  <a:gd name="T5" fmla="*/ 0 h 372"/>
                  <a:gd name="T6" fmla="*/ 0 w 186"/>
                  <a:gd name="T7" fmla="*/ 0 h 372"/>
                  <a:gd name="T8" fmla="*/ 0 w 186"/>
                  <a:gd name="T9" fmla="*/ 372 h 372"/>
                  <a:gd name="T10" fmla="*/ 18 w 186"/>
                  <a:gd name="T11" fmla="*/ 18 h 372"/>
                  <a:gd name="T12" fmla="*/ 174 w 186"/>
                  <a:gd name="T13" fmla="*/ 18 h 372"/>
                  <a:gd name="T14" fmla="*/ 174 w 186"/>
                  <a:gd name="T15" fmla="*/ 372 h 372"/>
                  <a:gd name="T16" fmla="*/ 18 w 186"/>
                  <a:gd name="T17" fmla="*/ 372 h 372"/>
                  <a:gd name="T18" fmla="*/ 18 w 186"/>
                  <a:gd name="T19" fmla="*/ 18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6" h="372">
                    <a:moveTo>
                      <a:pt x="0" y="372"/>
                    </a:moveTo>
                    <a:lnTo>
                      <a:pt x="186" y="372"/>
                    </a:lnTo>
                    <a:lnTo>
                      <a:pt x="186" y="0"/>
                    </a:lnTo>
                    <a:lnTo>
                      <a:pt x="0" y="0"/>
                    </a:lnTo>
                    <a:lnTo>
                      <a:pt x="0" y="372"/>
                    </a:lnTo>
                    <a:moveTo>
                      <a:pt x="18" y="18"/>
                    </a:moveTo>
                    <a:lnTo>
                      <a:pt x="174" y="18"/>
                    </a:lnTo>
                    <a:lnTo>
                      <a:pt x="174" y="372"/>
                    </a:lnTo>
                    <a:lnTo>
                      <a:pt x="18" y="372"/>
                    </a:lnTo>
                    <a:lnTo>
                      <a:pt x="18" y="1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97" name="Rectangle 880">
                <a:extLst>
                  <a:ext uri="{FF2B5EF4-FFF2-40B4-BE49-F238E27FC236}">
                    <a16:creationId xmlns:a16="http://schemas.microsoft.com/office/drawing/2014/main" xmlns="" id="{99CA6408-85C9-A145-AB7E-7F3A85BE9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68" y="631"/>
                <a:ext cx="168" cy="36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98" name="Rectangle 881">
                <a:extLst>
                  <a:ext uri="{FF2B5EF4-FFF2-40B4-BE49-F238E27FC236}">
                    <a16:creationId xmlns:a16="http://schemas.microsoft.com/office/drawing/2014/main" xmlns="" id="{741F54CF-CC86-8942-8E26-197F72C16D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68" y="631"/>
                <a:ext cx="168" cy="3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399" name="Rectangle 882">
                <a:extLst>
                  <a:ext uri="{FF2B5EF4-FFF2-40B4-BE49-F238E27FC236}">
                    <a16:creationId xmlns:a16="http://schemas.microsoft.com/office/drawing/2014/main" xmlns="" id="{07CD7F63-D2D7-D340-8D37-0A881E70B5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2" y="661"/>
                <a:ext cx="120" cy="186"/>
              </a:xfrm>
              <a:prstGeom prst="rect">
                <a:avLst/>
              </a:pr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00" name="Rectangle 883">
                <a:extLst>
                  <a:ext uri="{FF2B5EF4-FFF2-40B4-BE49-F238E27FC236}">
                    <a16:creationId xmlns:a16="http://schemas.microsoft.com/office/drawing/2014/main" xmlns="" id="{0289863B-3CA0-2641-9F6B-725A5C009E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2" y="661"/>
                <a:ext cx="120" cy="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01" name="Rectangle 884">
                <a:extLst>
                  <a:ext uri="{FF2B5EF4-FFF2-40B4-BE49-F238E27FC236}">
                    <a16:creationId xmlns:a16="http://schemas.microsoft.com/office/drawing/2014/main" xmlns="" id="{5AC66184-0224-4D48-9C1A-2F8FF4265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2" y="877"/>
                <a:ext cx="120" cy="114"/>
              </a:xfrm>
              <a:prstGeom prst="rect">
                <a:avLst/>
              </a:prstGeom>
              <a:solidFill>
                <a:srgbClr val="F1F0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02" name="Freeform 885">
                <a:extLst>
                  <a:ext uri="{FF2B5EF4-FFF2-40B4-BE49-F238E27FC236}">
                    <a16:creationId xmlns:a16="http://schemas.microsoft.com/office/drawing/2014/main" xmlns="" id="{F1E033F1-83F5-D141-AE19-4AF13EF003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30" y="-132"/>
                <a:ext cx="1032" cy="415"/>
              </a:xfrm>
              <a:custGeom>
                <a:avLst/>
                <a:gdLst>
                  <a:gd name="T0" fmla="*/ 4 w 172"/>
                  <a:gd name="T1" fmla="*/ 69 h 69"/>
                  <a:gd name="T2" fmla="*/ 1 w 172"/>
                  <a:gd name="T3" fmla="*/ 66 h 69"/>
                  <a:gd name="T4" fmla="*/ 2 w 172"/>
                  <a:gd name="T5" fmla="*/ 62 h 69"/>
                  <a:gd name="T6" fmla="*/ 85 w 172"/>
                  <a:gd name="T7" fmla="*/ 0 h 69"/>
                  <a:gd name="T8" fmla="*/ 87 w 172"/>
                  <a:gd name="T9" fmla="*/ 0 h 69"/>
                  <a:gd name="T10" fmla="*/ 89 w 172"/>
                  <a:gd name="T11" fmla="*/ 0 h 69"/>
                  <a:gd name="T12" fmla="*/ 170 w 172"/>
                  <a:gd name="T13" fmla="*/ 62 h 69"/>
                  <a:gd name="T14" fmla="*/ 172 w 172"/>
                  <a:gd name="T15" fmla="*/ 66 h 69"/>
                  <a:gd name="T16" fmla="*/ 168 w 172"/>
                  <a:gd name="T17" fmla="*/ 69 h 69"/>
                  <a:gd name="T18" fmla="*/ 4 w 172"/>
                  <a:gd name="T19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69">
                    <a:moveTo>
                      <a:pt x="4" y="69"/>
                    </a:moveTo>
                    <a:cubicBezTo>
                      <a:pt x="2" y="69"/>
                      <a:pt x="1" y="68"/>
                      <a:pt x="1" y="66"/>
                    </a:cubicBezTo>
                    <a:cubicBezTo>
                      <a:pt x="0" y="65"/>
                      <a:pt x="1" y="63"/>
                      <a:pt x="2" y="62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5" y="0"/>
                      <a:pt x="86" y="0"/>
                      <a:pt x="87" y="0"/>
                    </a:cubicBezTo>
                    <a:cubicBezTo>
                      <a:pt x="87" y="0"/>
                      <a:pt x="88" y="0"/>
                      <a:pt x="89" y="0"/>
                    </a:cubicBezTo>
                    <a:cubicBezTo>
                      <a:pt x="170" y="62"/>
                      <a:pt x="170" y="62"/>
                      <a:pt x="170" y="62"/>
                    </a:cubicBezTo>
                    <a:cubicBezTo>
                      <a:pt x="172" y="63"/>
                      <a:pt x="172" y="65"/>
                      <a:pt x="172" y="66"/>
                    </a:cubicBezTo>
                    <a:cubicBezTo>
                      <a:pt x="171" y="68"/>
                      <a:pt x="170" y="69"/>
                      <a:pt x="168" y="69"/>
                    </a:cubicBezTo>
                    <a:cubicBezTo>
                      <a:pt x="4" y="69"/>
                      <a:pt x="4" y="69"/>
                      <a:pt x="4" y="69"/>
                    </a:cubicBezTo>
                  </a:path>
                </a:pathLst>
              </a:custGeom>
              <a:solidFill>
                <a:srgbClr val="D0D1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03" name="Freeform 886">
                <a:extLst>
                  <a:ext uri="{FF2B5EF4-FFF2-40B4-BE49-F238E27FC236}">
                    <a16:creationId xmlns:a16="http://schemas.microsoft.com/office/drawing/2014/main" xmlns="" id="{44969B10-6AB0-4E45-92E9-5B5C50D5D4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306" y="-156"/>
                <a:ext cx="1080" cy="457"/>
              </a:xfrm>
              <a:custGeom>
                <a:avLst/>
                <a:gdLst>
                  <a:gd name="T0" fmla="*/ 91 w 180"/>
                  <a:gd name="T1" fmla="*/ 7 h 76"/>
                  <a:gd name="T2" fmla="*/ 172 w 180"/>
                  <a:gd name="T3" fmla="*/ 69 h 76"/>
                  <a:gd name="T4" fmla="*/ 8 w 180"/>
                  <a:gd name="T5" fmla="*/ 69 h 76"/>
                  <a:gd name="T6" fmla="*/ 91 w 180"/>
                  <a:gd name="T7" fmla="*/ 7 h 76"/>
                  <a:gd name="T8" fmla="*/ 91 w 180"/>
                  <a:gd name="T9" fmla="*/ 0 h 76"/>
                  <a:gd name="T10" fmla="*/ 86 w 180"/>
                  <a:gd name="T11" fmla="*/ 1 h 76"/>
                  <a:gd name="T12" fmla="*/ 4 w 180"/>
                  <a:gd name="T13" fmla="*/ 64 h 76"/>
                  <a:gd name="T14" fmla="*/ 1 w 180"/>
                  <a:gd name="T15" fmla="*/ 72 h 76"/>
                  <a:gd name="T16" fmla="*/ 8 w 180"/>
                  <a:gd name="T17" fmla="*/ 76 h 76"/>
                  <a:gd name="T18" fmla="*/ 172 w 180"/>
                  <a:gd name="T19" fmla="*/ 76 h 76"/>
                  <a:gd name="T20" fmla="*/ 179 w 180"/>
                  <a:gd name="T21" fmla="*/ 72 h 76"/>
                  <a:gd name="T22" fmla="*/ 176 w 180"/>
                  <a:gd name="T23" fmla="*/ 64 h 76"/>
                  <a:gd name="T24" fmla="*/ 95 w 180"/>
                  <a:gd name="T25" fmla="*/ 1 h 76"/>
                  <a:gd name="T26" fmla="*/ 91 w 180"/>
                  <a:gd name="T2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76">
                    <a:moveTo>
                      <a:pt x="91" y="7"/>
                    </a:moveTo>
                    <a:cubicBezTo>
                      <a:pt x="172" y="69"/>
                      <a:pt x="172" y="69"/>
                      <a:pt x="172" y="69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91" y="7"/>
                      <a:pt x="91" y="7"/>
                      <a:pt x="91" y="7"/>
                    </a:cubicBezTo>
                    <a:moveTo>
                      <a:pt x="91" y="0"/>
                    </a:moveTo>
                    <a:cubicBezTo>
                      <a:pt x="89" y="0"/>
                      <a:pt x="88" y="0"/>
                      <a:pt x="86" y="1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1" y="65"/>
                      <a:pt x="0" y="69"/>
                      <a:pt x="1" y="72"/>
                    </a:cubicBezTo>
                    <a:cubicBezTo>
                      <a:pt x="2" y="74"/>
                      <a:pt x="5" y="76"/>
                      <a:pt x="8" y="76"/>
                    </a:cubicBezTo>
                    <a:cubicBezTo>
                      <a:pt x="172" y="76"/>
                      <a:pt x="172" y="76"/>
                      <a:pt x="172" y="76"/>
                    </a:cubicBezTo>
                    <a:cubicBezTo>
                      <a:pt x="175" y="76"/>
                      <a:pt x="178" y="74"/>
                      <a:pt x="179" y="72"/>
                    </a:cubicBezTo>
                    <a:cubicBezTo>
                      <a:pt x="180" y="69"/>
                      <a:pt x="179" y="65"/>
                      <a:pt x="176" y="64"/>
                    </a:cubicBezTo>
                    <a:cubicBezTo>
                      <a:pt x="95" y="1"/>
                      <a:pt x="95" y="1"/>
                      <a:pt x="95" y="1"/>
                    </a:cubicBezTo>
                    <a:cubicBezTo>
                      <a:pt x="94" y="0"/>
                      <a:pt x="92" y="0"/>
                      <a:pt x="91" y="0"/>
                    </a:cubicBezTo>
                  </a:path>
                </a:pathLst>
              </a:custGeom>
              <a:solidFill>
                <a:srgbClr val="D965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04" name="Freeform 887">
                <a:extLst>
                  <a:ext uri="{FF2B5EF4-FFF2-40B4-BE49-F238E27FC236}">
                    <a16:creationId xmlns:a16="http://schemas.microsoft.com/office/drawing/2014/main" xmlns="" id="{14E88407-D93D-0A47-8CF8-C9727C295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8" y="-54"/>
                <a:ext cx="756" cy="288"/>
              </a:xfrm>
              <a:custGeom>
                <a:avLst/>
                <a:gdLst>
                  <a:gd name="T0" fmla="*/ 378 w 756"/>
                  <a:gd name="T1" fmla="*/ 0 h 288"/>
                  <a:gd name="T2" fmla="*/ 0 w 756"/>
                  <a:gd name="T3" fmla="*/ 288 h 288"/>
                  <a:gd name="T4" fmla="*/ 756 w 756"/>
                  <a:gd name="T5" fmla="*/ 288 h 288"/>
                  <a:gd name="T6" fmla="*/ 378 w 756"/>
                  <a:gd name="T7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56" h="288">
                    <a:moveTo>
                      <a:pt x="378" y="0"/>
                    </a:moveTo>
                    <a:lnTo>
                      <a:pt x="0" y="288"/>
                    </a:lnTo>
                    <a:lnTo>
                      <a:pt x="756" y="288"/>
                    </a:lnTo>
                    <a:lnTo>
                      <a:pt x="378" y="0"/>
                    </a:lnTo>
                    <a:close/>
                  </a:path>
                </a:pathLst>
              </a:custGeom>
              <a:solidFill>
                <a:srgbClr val="E882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05" name="Freeform 888">
                <a:extLst>
                  <a:ext uri="{FF2B5EF4-FFF2-40B4-BE49-F238E27FC236}">
                    <a16:creationId xmlns:a16="http://schemas.microsoft.com/office/drawing/2014/main" xmlns="" id="{B65022EF-7145-A74E-B1ED-5D72310B53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8" y="-54"/>
                <a:ext cx="756" cy="288"/>
              </a:xfrm>
              <a:custGeom>
                <a:avLst/>
                <a:gdLst>
                  <a:gd name="T0" fmla="*/ 378 w 756"/>
                  <a:gd name="T1" fmla="*/ 0 h 288"/>
                  <a:gd name="T2" fmla="*/ 0 w 756"/>
                  <a:gd name="T3" fmla="*/ 288 h 288"/>
                  <a:gd name="T4" fmla="*/ 756 w 756"/>
                  <a:gd name="T5" fmla="*/ 288 h 288"/>
                  <a:gd name="T6" fmla="*/ 378 w 756"/>
                  <a:gd name="T7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56" h="288">
                    <a:moveTo>
                      <a:pt x="378" y="0"/>
                    </a:moveTo>
                    <a:lnTo>
                      <a:pt x="0" y="288"/>
                    </a:lnTo>
                    <a:lnTo>
                      <a:pt x="756" y="288"/>
                    </a:lnTo>
                    <a:lnTo>
                      <a:pt x="37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06" name="Freeform 889">
                <a:extLst>
                  <a:ext uri="{FF2B5EF4-FFF2-40B4-BE49-F238E27FC236}">
                    <a16:creationId xmlns:a16="http://schemas.microsoft.com/office/drawing/2014/main" xmlns="" id="{23D51828-2D5A-9848-B4B4-59C8C7C7A0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54" y="-114"/>
                <a:ext cx="516" cy="373"/>
              </a:xfrm>
              <a:custGeom>
                <a:avLst/>
                <a:gdLst>
                  <a:gd name="T0" fmla="*/ 498 w 516"/>
                  <a:gd name="T1" fmla="*/ 0 h 373"/>
                  <a:gd name="T2" fmla="*/ 0 w 516"/>
                  <a:gd name="T3" fmla="*/ 373 h 373"/>
                  <a:gd name="T4" fmla="*/ 42 w 516"/>
                  <a:gd name="T5" fmla="*/ 373 h 373"/>
                  <a:gd name="T6" fmla="*/ 516 w 516"/>
                  <a:gd name="T7" fmla="*/ 12 h 373"/>
                  <a:gd name="T8" fmla="*/ 498 w 516"/>
                  <a:gd name="T9" fmla="*/ 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6" h="373">
                    <a:moveTo>
                      <a:pt x="498" y="0"/>
                    </a:moveTo>
                    <a:lnTo>
                      <a:pt x="0" y="373"/>
                    </a:lnTo>
                    <a:lnTo>
                      <a:pt x="42" y="373"/>
                    </a:lnTo>
                    <a:lnTo>
                      <a:pt x="516" y="12"/>
                    </a:lnTo>
                    <a:lnTo>
                      <a:pt x="498" y="0"/>
                    </a:lnTo>
                    <a:close/>
                  </a:path>
                </a:pathLst>
              </a:custGeom>
              <a:solidFill>
                <a:srgbClr val="8B88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07" name="Freeform 890">
                <a:extLst>
                  <a:ext uri="{FF2B5EF4-FFF2-40B4-BE49-F238E27FC236}">
                    <a16:creationId xmlns:a16="http://schemas.microsoft.com/office/drawing/2014/main" xmlns="" id="{531FBF58-F248-9142-B689-5B7AF3791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54" y="-114"/>
                <a:ext cx="516" cy="373"/>
              </a:xfrm>
              <a:custGeom>
                <a:avLst/>
                <a:gdLst>
                  <a:gd name="T0" fmla="*/ 498 w 516"/>
                  <a:gd name="T1" fmla="*/ 0 h 373"/>
                  <a:gd name="T2" fmla="*/ 0 w 516"/>
                  <a:gd name="T3" fmla="*/ 373 h 373"/>
                  <a:gd name="T4" fmla="*/ 42 w 516"/>
                  <a:gd name="T5" fmla="*/ 373 h 373"/>
                  <a:gd name="T6" fmla="*/ 516 w 516"/>
                  <a:gd name="T7" fmla="*/ 12 h 373"/>
                  <a:gd name="T8" fmla="*/ 498 w 516"/>
                  <a:gd name="T9" fmla="*/ 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6" h="373">
                    <a:moveTo>
                      <a:pt x="498" y="0"/>
                    </a:moveTo>
                    <a:lnTo>
                      <a:pt x="0" y="373"/>
                    </a:lnTo>
                    <a:lnTo>
                      <a:pt x="42" y="373"/>
                    </a:lnTo>
                    <a:lnTo>
                      <a:pt x="516" y="12"/>
                    </a:lnTo>
                    <a:lnTo>
                      <a:pt x="4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08" name="Freeform 891">
                <a:extLst>
                  <a:ext uri="{FF2B5EF4-FFF2-40B4-BE49-F238E27FC236}">
                    <a16:creationId xmlns:a16="http://schemas.microsoft.com/office/drawing/2014/main" xmlns="" id="{D1409ADC-2794-CC4A-9875-EC8AF80D3A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2" y="-114"/>
                <a:ext cx="18" cy="12"/>
              </a:xfrm>
              <a:custGeom>
                <a:avLst/>
                <a:gdLst>
                  <a:gd name="T0" fmla="*/ 0 w 18"/>
                  <a:gd name="T1" fmla="*/ 0 h 12"/>
                  <a:gd name="T2" fmla="*/ 0 w 18"/>
                  <a:gd name="T3" fmla="*/ 0 h 12"/>
                  <a:gd name="T4" fmla="*/ 18 w 18"/>
                  <a:gd name="T5" fmla="*/ 12 h 12"/>
                  <a:gd name="T6" fmla="*/ 18 w 18"/>
                  <a:gd name="T7" fmla="*/ 12 h 12"/>
                  <a:gd name="T8" fmla="*/ 0 w 1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0" y="0"/>
                    </a:moveTo>
                    <a:lnTo>
                      <a:pt x="0" y="0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46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09" name="Freeform 892">
                <a:extLst>
                  <a:ext uri="{FF2B5EF4-FFF2-40B4-BE49-F238E27FC236}">
                    <a16:creationId xmlns:a16="http://schemas.microsoft.com/office/drawing/2014/main" xmlns="" id="{FEF26B13-2FAA-B04E-92E9-EFF5DD3892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2" y="-114"/>
                <a:ext cx="18" cy="12"/>
              </a:xfrm>
              <a:custGeom>
                <a:avLst/>
                <a:gdLst>
                  <a:gd name="T0" fmla="*/ 0 w 18"/>
                  <a:gd name="T1" fmla="*/ 0 h 12"/>
                  <a:gd name="T2" fmla="*/ 0 w 18"/>
                  <a:gd name="T3" fmla="*/ 0 h 12"/>
                  <a:gd name="T4" fmla="*/ 18 w 18"/>
                  <a:gd name="T5" fmla="*/ 12 h 12"/>
                  <a:gd name="T6" fmla="*/ 18 w 18"/>
                  <a:gd name="T7" fmla="*/ 12 h 12"/>
                  <a:gd name="T8" fmla="*/ 0 w 1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0" y="0"/>
                    </a:moveTo>
                    <a:lnTo>
                      <a:pt x="0" y="0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10" name="Oval 893">
                <a:extLst>
                  <a:ext uri="{FF2B5EF4-FFF2-40B4-BE49-F238E27FC236}">
                    <a16:creationId xmlns:a16="http://schemas.microsoft.com/office/drawing/2014/main" xmlns="" id="{C6225CA2-8ED1-F64C-A44D-C1501CCBDA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50" y="18"/>
                <a:ext cx="180" cy="180"/>
              </a:xfrm>
              <a:prstGeom prst="ellipse">
                <a:avLst/>
              </a:prstGeom>
              <a:solidFill>
                <a:srgbClr val="EAEA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11" name="Oval 894">
                <a:extLst>
                  <a:ext uri="{FF2B5EF4-FFF2-40B4-BE49-F238E27FC236}">
                    <a16:creationId xmlns:a16="http://schemas.microsoft.com/office/drawing/2014/main" xmlns="" id="{4AD768F4-4150-DF43-A512-00595A9E8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74" y="36"/>
                <a:ext cx="138" cy="144"/>
              </a:xfrm>
              <a:prstGeom prst="ellipse">
                <a:avLst/>
              </a:prstGeom>
              <a:solidFill>
                <a:srgbClr val="8385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12" name="Freeform 895">
                <a:extLst>
                  <a:ext uri="{FF2B5EF4-FFF2-40B4-BE49-F238E27FC236}">
                    <a16:creationId xmlns:a16="http://schemas.microsoft.com/office/drawing/2014/main" xmlns="" id="{132F4145-8EFC-8F4D-9E86-CBE08F4C40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74" y="108"/>
                <a:ext cx="138" cy="0"/>
              </a:xfrm>
              <a:custGeom>
                <a:avLst/>
                <a:gdLst>
                  <a:gd name="T0" fmla="*/ 0 w 23"/>
                  <a:gd name="T1" fmla="*/ 0 w 23"/>
                  <a:gd name="T2" fmla="*/ 0 w 23"/>
                  <a:gd name="T3" fmla="*/ 0 w 23"/>
                  <a:gd name="T4" fmla="*/ 23 w 23"/>
                  <a:gd name="T5" fmla="*/ 23 w 23"/>
                  <a:gd name="T6" fmla="*/ 23 w 23"/>
                  <a:gd name="T7" fmla="*/ 23 w 2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</a:cxnLst>
                <a:rect l="0" t="0" r="r" b="b"/>
                <a:pathLst>
                  <a:path w="2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CAC9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13" name="Freeform 896">
                <a:extLst>
                  <a:ext uri="{FF2B5EF4-FFF2-40B4-BE49-F238E27FC236}">
                    <a16:creationId xmlns:a16="http://schemas.microsoft.com/office/drawing/2014/main" xmlns="" id="{829563CE-FBFF-D84F-88AA-0C557A394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74" y="102"/>
                <a:ext cx="138" cy="78"/>
              </a:xfrm>
              <a:custGeom>
                <a:avLst/>
                <a:gdLst>
                  <a:gd name="T0" fmla="*/ 23 w 23"/>
                  <a:gd name="T1" fmla="*/ 0 h 13"/>
                  <a:gd name="T2" fmla="*/ 11 w 23"/>
                  <a:gd name="T3" fmla="*/ 11 h 13"/>
                  <a:gd name="T4" fmla="*/ 0 w 23"/>
                  <a:gd name="T5" fmla="*/ 0 h 13"/>
                  <a:gd name="T6" fmla="*/ 0 w 23"/>
                  <a:gd name="T7" fmla="*/ 1 h 13"/>
                  <a:gd name="T8" fmla="*/ 0 w 23"/>
                  <a:gd name="T9" fmla="*/ 1 h 13"/>
                  <a:gd name="T10" fmla="*/ 11 w 23"/>
                  <a:gd name="T11" fmla="*/ 13 h 13"/>
                  <a:gd name="T12" fmla="*/ 23 w 23"/>
                  <a:gd name="T13" fmla="*/ 1 h 13"/>
                  <a:gd name="T14" fmla="*/ 23 w 23"/>
                  <a:gd name="T15" fmla="*/ 1 h 13"/>
                  <a:gd name="T16" fmla="*/ 23 w 23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3">
                    <a:moveTo>
                      <a:pt x="23" y="0"/>
                    </a:moveTo>
                    <a:cubicBezTo>
                      <a:pt x="22" y="6"/>
                      <a:pt x="17" y="11"/>
                      <a:pt x="11" y="11"/>
                    </a:cubicBezTo>
                    <a:cubicBezTo>
                      <a:pt x="5" y="11"/>
                      <a:pt x="0" y="6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7"/>
                      <a:pt x="5" y="13"/>
                      <a:pt x="11" y="13"/>
                    </a:cubicBezTo>
                    <a:cubicBezTo>
                      <a:pt x="17" y="13"/>
                      <a:pt x="23" y="7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7677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14" name="Freeform 897">
                <a:extLst>
                  <a:ext uri="{FF2B5EF4-FFF2-40B4-BE49-F238E27FC236}">
                    <a16:creationId xmlns:a16="http://schemas.microsoft.com/office/drawing/2014/main" xmlns="" id="{6E343A68-2418-DA48-BA87-907E00BB49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52" y="427"/>
                <a:ext cx="72" cy="138"/>
              </a:xfrm>
              <a:custGeom>
                <a:avLst/>
                <a:gdLst>
                  <a:gd name="T0" fmla="*/ 0 w 12"/>
                  <a:gd name="T1" fmla="*/ 23 h 23"/>
                  <a:gd name="T2" fmla="*/ 0 w 12"/>
                  <a:gd name="T3" fmla="*/ 6 h 23"/>
                  <a:gd name="T4" fmla="*/ 0 w 12"/>
                  <a:gd name="T5" fmla="*/ 6 h 23"/>
                  <a:gd name="T6" fmla="*/ 0 w 12"/>
                  <a:gd name="T7" fmla="*/ 6 h 23"/>
                  <a:gd name="T8" fmla="*/ 6 w 12"/>
                  <a:gd name="T9" fmla="*/ 0 h 23"/>
                  <a:gd name="T10" fmla="*/ 12 w 12"/>
                  <a:gd name="T11" fmla="*/ 6 h 23"/>
                  <a:gd name="T12" fmla="*/ 12 w 12"/>
                  <a:gd name="T13" fmla="*/ 6 h 23"/>
                  <a:gd name="T14" fmla="*/ 12 w 12"/>
                  <a:gd name="T15" fmla="*/ 23 h 23"/>
                  <a:gd name="T16" fmla="*/ 0 w 12"/>
                  <a:gd name="T1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3">
                    <a:moveTo>
                      <a:pt x="0" y="23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0" y="23"/>
                      <a:pt x="0" y="23"/>
                      <a:pt x="0" y="23"/>
                    </a:cubicBezTo>
                  </a:path>
                </a:pathLst>
              </a:custGeom>
              <a:solidFill>
                <a:srgbClr val="6162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15" name="Freeform 898">
                <a:extLst>
                  <a:ext uri="{FF2B5EF4-FFF2-40B4-BE49-F238E27FC236}">
                    <a16:creationId xmlns:a16="http://schemas.microsoft.com/office/drawing/2014/main" xmlns="" id="{D8409075-3B16-CF46-BA85-B5E2926640B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52" y="427"/>
                <a:ext cx="72" cy="144"/>
              </a:xfrm>
              <a:custGeom>
                <a:avLst/>
                <a:gdLst>
                  <a:gd name="T0" fmla="*/ 6 w 12"/>
                  <a:gd name="T1" fmla="*/ 1 h 24"/>
                  <a:gd name="T2" fmla="*/ 11 w 12"/>
                  <a:gd name="T3" fmla="*/ 6 h 24"/>
                  <a:gd name="T4" fmla="*/ 11 w 12"/>
                  <a:gd name="T5" fmla="*/ 6 h 24"/>
                  <a:gd name="T6" fmla="*/ 11 w 12"/>
                  <a:gd name="T7" fmla="*/ 6 h 24"/>
                  <a:gd name="T8" fmla="*/ 11 w 12"/>
                  <a:gd name="T9" fmla="*/ 6 h 24"/>
                  <a:gd name="T10" fmla="*/ 11 w 12"/>
                  <a:gd name="T11" fmla="*/ 6 h 24"/>
                  <a:gd name="T12" fmla="*/ 11 w 12"/>
                  <a:gd name="T13" fmla="*/ 23 h 24"/>
                  <a:gd name="T14" fmla="*/ 1 w 12"/>
                  <a:gd name="T15" fmla="*/ 23 h 24"/>
                  <a:gd name="T16" fmla="*/ 1 w 12"/>
                  <a:gd name="T17" fmla="*/ 6 h 24"/>
                  <a:gd name="T18" fmla="*/ 1 w 12"/>
                  <a:gd name="T19" fmla="*/ 6 h 24"/>
                  <a:gd name="T20" fmla="*/ 1 w 12"/>
                  <a:gd name="T21" fmla="*/ 6 h 24"/>
                  <a:gd name="T22" fmla="*/ 1 w 12"/>
                  <a:gd name="T23" fmla="*/ 6 h 24"/>
                  <a:gd name="T24" fmla="*/ 1 w 12"/>
                  <a:gd name="T25" fmla="*/ 6 h 24"/>
                  <a:gd name="T26" fmla="*/ 6 w 12"/>
                  <a:gd name="T27" fmla="*/ 1 h 24"/>
                  <a:gd name="T28" fmla="*/ 6 w 12"/>
                  <a:gd name="T29" fmla="*/ 0 h 24"/>
                  <a:gd name="T30" fmla="*/ 0 w 12"/>
                  <a:gd name="T31" fmla="*/ 6 h 24"/>
                  <a:gd name="T32" fmla="*/ 0 w 12"/>
                  <a:gd name="T33" fmla="*/ 6 h 24"/>
                  <a:gd name="T34" fmla="*/ 0 w 12"/>
                  <a:gd name="T35" fmla="*/ 24 h 24"/>
                  <a:gd name="T36" fmla="*/ 12 w 12"/>
                  <a:gd name="T37" fmla="*/ 24 h 24"/>
                  <a:gd name="T38" fmla="*/ 12 w 12"/>
                  <a:gd name="T39" fmla="*/ 6 h 24"/>
                  <a:gd name="T40" fmla="*/ 12 w 12"/>
                  <a:gd name="T41" fmla="*/ 6 h 24"/>
                  <a:gd name="T42" fmla="*/ 6 w 12"/>
                  <a:gd name="T4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24">
                    <a:moveTo>
                      <a:pt x="6" y="1"/>
                    </a:moveTo>
                    <a:cubicBezTo>
                      <a:pt x="9" y="1"/>
                      <a:pt x="11" y="3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3"/>
                      <a:pt x="3" y="1"/>
                      <a:pt x="6" y="1"/>
                    </a:cubicBezTo>
                    <a:moveTo>
                      <a:pt x="6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3"/>
                      <a:pt x="10" y="0"/>
                      <a:pt x="6" y="0"/>
                    </a:cubicBezTo>
                  </a:path>
                </a:pathLst>
              </a:cu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16" name="Rectangle 899">
                <a:extLst>
                  <a:ext uri="{FF2B5EF4-FFF2-40B4-BE49-F238E27FC236}">
                    <a16:creationId xmlns:a16="http://schemas.microsoft.com/office/drawing/2014/main" xmlns="" id="{88FD8F20-052E-B14E-AEE8-40D2A9B445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82" y="433"/>
                <a:ext cx="12" cy="132"/>
              </a:xfrm>
              <a:prstGeom prst="rect">
                <a:avLst/>
              </a:pr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17" name="Rectangle 900">
                <a:extLst>
                  <a:ext uri="{FF2B5EF4-FFF2-40B4-BE49-F238E27FC236}">
                    <a16:creationId xmlns:a16="http://schemas.microsoft.com/office/drawing/2014/main" xmlns="" id="{22570D07-54DF-674E-9F52-8CF7ACCCAC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82" y="433"/>
                <a:ext cx="1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18" name="Rectangle 901">
                <a:extLst>
                  <a:ext uri="{FF2B5EF4-FFF2-40B4-BE49-F238E27FC236}">
                    <a16:creationId xmlns:a16="http://schemas.microsoft.com/office/drawing/2014/main" xmlns="" id="{691788A1-5FA4-434F-A8CD-041608AB6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52" y="469"/>
                <a:ext cx="72" cy="12"/>
              </a:xfrm>
              <a:prstGeom prst="rect">
                <a:avLst/>
              </a:pr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19" name="Rectangle 902">
                <a:extLst>
                  <a:ext uri="{FF2B5EF4-FFF2-40B4-BE49-F238E27FC236}">
                    <a16:creationId xmlns:a16="http://schemas.microsoft.com/office/drawing/2014/main" xmlns="" id="{634F63AE-D906-E34E-83BC-A850DBEAF8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52" y="469"/>
                <a:ext cx="72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20" name="Freeform 903">
                <a:extLst>
                  <a:ext uri="{FF2B5EF4-FFF2-40B4-BE49-F238E27FC236}">
                    <a16:creationId xmlns:a16="http://schemas.microsoft.com/office/drawing/2014/main" xmlns="" id="{8B93C446-68D3-9442-8CB9-094BF72DD8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10" y="427"/>
                <a:ext cx="72" cy="138"/>
              </a:xfrm>
              <a:custGeom>
                <a:avLst/>
                <a:gdLst>
                  <a:gd name="T0" fmla="*/ 0 w 12"/>
                  <a:gd name="T1" fmla="*/ 23 h 23"/>
                  <a:gd name="T2" fmla="*/ 0 w 12"/>
                  <a:gd name="T3" fmla="*/ 6 h 23"/>
                  <a:gd name="T4" fmla="*/ 0 w 12"/>
                  <a:gd name="T5" fmla="*/ 6 h 23"/>
                  <a:gd name="T6" fmla="*/ 0 w 12"/>
                  <a:gd name="T7" fmla="*/ 6 h 23"/>
                  <a:gd name="T8" fmla="*/ 6 w 12"/>
                  <a:gd name="T9" fmla="*/ 0 h 23"/>
                  <a:gd name="T10" fmla="*/ 12 w 12"/>
                  <a:gd name="T11" fmla="*/ 6 h 23"/>
                  <a:gd name="T12" fmla="*/ 12 w 12"/>
                  <a:gd name="T13" fmla="*/ 6 h 23"/>
                  <a:gd name="T14" fmla="*/ 12 w 12"/>
                  <a:gd name="T15" fmla="*/ 23 h 23"/>
                  <a:gd name="T16" fmla="*/ 0 w 12"/>
                  <a:gd name="T1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3">
                    <a:moveTo>
                      <a:pt x="0" y="23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0" y="23"/>
                      <a:pt x="0" y="23"/>
                      <a:pt x="0" y="23"/>
                    </a:cubicBezTo>
                  </a:path>
                </a:pathLst>
              </a:custGeom>
              <a:solidFill>
                <a:srgbClr val="6162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21" name="Freeform 904">
                <a:extLst>
                  <a:ext uri="{FF2B5EF4-FFF2-40B4-BE49-F238E27FC236}">
                    <a16:creationId xmlns:a16="http://schemas.microsoft.com/office/drawing/2014/main" xmlns="" id="{2435F52D-62AF-4F4E-8239-666DC81D4C3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810" y="427"/>
                <a:ext cx="78" cy="144"/>
              </a:xfrm>
              <a:custGeom>
                <a:avLst/>
                <a:gdLst>
                  <a:gd name="T0" fmla="*/ 6 w 13"/>
                  <a:gd name="T1" fmla="*/ 1 h 24"/>
                  <a:gd name="T2" fmla="*/ 11 w 13"/>
                  <a:gd name="T3" fmla="*/ 6 h 24"/>
                  <a:gd name="T4" fmla="*/ 11 w 13"/>
                  <a:gd name="T5" fmla="*/ 6 h 24"/>
                  <a:gd name="T6" fmla="*/ 11 w 13"/>
                  <a:gd name="T7" fmla="*/ 6 h 24"/>
                  <a:gd name="T8" fmla="*/ 11 w 13"/>
                  <a:gd name="T9" fmla="*/ 6 h 24"/>
                  <a:gd name="T10" fmla="*/ 11 w 13"/>
                  <a:gd name="T11" fmla="*/ 6 h 24"/>
                  <a:gd name="T12" fmla="*/ 11 w 13"/>
                  <a:gd name="T13" fmla="*/ 23 h 24"/>
                  <a:gd name="T14" fmla="*/ 1 w 13"/>
                  <a:gd name="T15" fmla="*/ 23 h 24"/>
                  <a:gd name="T16" fmla="*/ 1 w 13"/>
                  <a:gd name="T17" fmla="*/ 6 h 24"/>
                  <a:gd name="T18" fmla="*/ 1 w 13"/>
                  <a:gd name="T19" fmla="*/ 6 h 24"/>
                  <a:gd name="T20" fmla="*/ 1 w 13"/>
                  <a:gd name="T21" fmla="*/ 6 h 24"/>
                  <a:gd name="T22" fmla="*/ 1 w 13"/>
                  <a:gd name="T23" fmla="*/ 6 h 24"/>
                  <a:gd name="T24" fmla="*/ 1 w 13"/>
                  <a:gd name="T25" fmla="*/ 6 h 24"/>
                  <a:gd name="T26" fmla="*/ 6 w 13"/>
                  <a:gd name="T27" fmla="*/ 1 h 24"/>
                  <a:gd name="T28" fmla="*/ 6 w 13"/>
                  <a:gd name="T29" fmla="*/ 0 h 24"/>
                  <a:gd name="T30" fmla="*/ 0 w 13"/>
                  <a:gd name="T31" fmla="*/ 6 h 24"/>
                  <a:gd name="T32" fmla="*/ 0 w 13"/>
                  <a:gd name="T33" fmla="*/ 6 h 24"/>
                  <a:gd name="T34" fmla="*/ 0 w 13"/>
                  <a:gd name="T35" fmla="*/ 24 h 24"/>
                  <a:gd name="T36" fmla="*/ 13 w 13"/>
                  <a:gd name="T37" fmla="*/ 24 h 24"/>
                  <a:gd name="T38" fmla="*/ 13 w 13"/>
                  <a:gd name="T39" fmla="*/ 6 h 24"/>
                  <a:gd name="T40" fmla="*/ 13 w 13"/>
                  <a:gd name="T41" fmla="*/ 6 h 24"/>
                  <a:gd name="T42" fmla="*/ 6 w 13"/>
                  <a:gd name="T4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24">
                    <a:moveTo>
                      <a:pt x="6" y="1"/>
                    </a:moveTo>
                    <a:cubicBezTo>
                      <a:pt x="9" y="1"/>
                      <a:pt x="11" y="3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3"/>
                      <a:pt x="3" y="1"/>
                      <a:pt x="6" y="1"/>
                    </a:cubicBezTo>
                    <a:moveTo>
                      <a:pt x="6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3"/>
                      <a:pt x="10" y="0"/>
                      <a:pt x="6" y="0"/>
                    </a:cubicBezTo>
                  </a:path>
                </a:pathLst>
              </a:cu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22" name="Rectangle 905">
                <a:extLst>
                  <a:ext uri="{FF2B5EF4-FFF2-40B4-BE49-F238E27FC236}">
                    <a16:creationId xmlns:a16="http://schemas.microsoft.com/office/drawing/2014/main" xmlns="" id="{485B8BBC-99C3-DE4B-BFA0-C93EA8AA3B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40" y="433"/>
                <a:ext cx="12" cy="132"/>
              </a:xfrm>
              <a:prstGeom prst="rect">
                <a:avLst/>
              </a:pr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23" name="Rectangle 906">
                <a:extLst>
                  <a:ext uri="{FF2B5EF4-FFF2-40B4-BE49-F238E27FC236}">
                    <a16:creationId xmlns:a16="http://schemas.microsoft.com/office/drawing/2014/main" xmlns="" id="{30E66389-9A68-8746-A43A-703118651D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40" y="433"/>
                <a:ext cx="1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24" name="Rectangle 907">
                <a:extLst>
                  <a:ext uri="{FF2B5EF4-FFF2-40B4-BE49-F238E27FC236}">
                    <a16:creationId xmlns:a16="http://schemas.microsoft.com/office/drawing/2014/main" xmlns="" id="{6DFC58E8-0364-A945-8375-4716BEAE8A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" y="469"/>
                <a:ext cx="66" cy="12"/>
              </a:xfrm>
              <a:prstGeom prst="rect">
                <a:avLst/>
              </a:pr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25" name="Rectangle 908">
                <a:extLst>
                  <a:ext uri="{FF2B5EF4-FFF2-40B4-BE49-F238E27FC236}">
                    <a16:creationId xmlns:a16="http://schemas.microsoft.com/office/drawing/2014/main" xmlns="" id="{22C024AA-3AA2-1348-B0E8-6EFF72CF4A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6" y="469"/>
                <a:ext cx="66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26" name="Freeform 909">
                <a:extLst>
                  <a:ext uri="{FF2B5EF4-FFF2-40B4-BE49-F238E27FC236}">
                    <a16:creationId xmlns:a16="http://schemas.microsoft.com/office/drawing/2014/main" xmlns="" id="{58962B8B-9B77-3A43-9524-5F165156C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56" y="427"/>
                <a:ext cx="66" cy="138"/>
              </a:xfrm>
              <a:custGeom>
                <a:avLst/>
                <a:gdLst>
                  <a:gd name="T0" fmla="*/ 0 w 11"/>
                  <a:gd name="T1" fmla="*/ 23 h 23"/>
                  <a:gd name="T2" fmla="*/ 0 w 11"/>
                  <a:gd name="T3" fmla="*/ 6 h 23"/>
                  <a:gd name="T4" fmla="*/ 0 w 11"/>
                  <a:gd name="T5" fmla="*/ 6 h 23"/>
                  <a:gd name="T6" fmla="*/ 6 w 11"/>
                  <a:gd name="T7" fmla="*/ 0 h 23"/>
                  <a:gd name="T8" fmla="*/ 11 w 11"/>
                  <a:gd name="T9" fmla="*/ 6 h 23"/>
                  <a:gd name="T10" fmla="*/ 11 w 11"/>
                  <a:gd name="T11" fmla="*/ 6 h 23"/>
                  <a:gd name="T12" fmla="*/ 11 w 11"/>
                  <a:gd name="T13" fmla="*/ 23 h 23"/>
                  <a:gd name="T14" fmla="*/ 0 w 11"/>
                  <a:gd name="T1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23">
                    <a:moveTo>
                      <a:pt x="0" y="23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6" y="0"/>
                    </a:cubicBezTo>
                    <a:cubicBezTo>
                      <a:pt x="9" y="0"/>
                      <a:pt x="11" y="3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0" y="23"/>
                      <a:pt x="0" y="23"/>
                      <a:pt x="0" y="23"/>
                    </a:cubicBezTo>
                  </a:path>
                </a:pathLst>
              </a:custGeom>
              <a:solidFill>
                <a:srgbClr val="6162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27" name="Freeform 910">
                <a:extLst>
                  <a:ext uri="{FF2B5EF4-FFF2-40B4-BE49-F238E27FC236}">
                    <a16:creationId xmlns:a16="http://schemas.microsoft.com/office/drawing/2014/main" xmlns="" id="{3B8490A6-7653-8146-AE0B-5675D5804C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50" y="427"/>
                <a:ext cx="78" cy="144"/>
              </a:xfrm>
              <a:custGeom>
                <a:avLst/>
                <a:gdLst>
                  <a:gd name="T0" fmla="*/ 7 w 13"/>
                  <a:gd name="T1" fmla="*/ 1 h 24"/>
                  <a:gd name="T2" fmla="*/ 12 w 13"/>
                  <a:gd name="T3" fmla="*/ 6 h 24"/>
                  <a:gd name="T4" fmla="*/ 12 w 13"/>
                  <a:gd name="T5" fmla="*/ 6 h 24"/>
                  <a:gd name="T6" fmla="*/ 12 w 13"/>
                  <a:gd name="T7" fmla="*/ 6 h 24"/>
                  <a:gd name="T8" fmla="*/ 12 w 13"/>
                  <a:gd name="T9" fmla="*/ 6 h 24"/>
                  <a:gd name="T10" fmla="*/ 12 w 13"/>
                  <a:gd name="T11" fmla="*/ 6 h 24"/>
                  <a:gd name="T12" fmla="*/ 12 w 13"/>
                  <a:gd name="T13" fmla="*/ 23 h 24"/>
                  <a:gd name="T14" fmla="*/ 1 w 13"/>
                  <a:gd name="T15" fmla="*/ 23 h 24"/>
                  <a:gd name="T16" fmla="*/ 1 w 13"/>
                  <a:gd name="T17" fmla="*/ 6 h 24"/>
                  <a:gd name="T18" fmla="*/ 1 w 13"/>
                  <a:gd name="T19" fmla="*/ 6 h 24"/>
                  <a:gd name="T20" fmla="*/ 1 w 13"/>
                  <a:gd name="T21" fmla="*/ 6 h 24"/>
                  <a:gd name="T22" fmla="*/ 1 w 13"/>
                  <a:gd name="T23" fmla="*/ 6 h 24"/>
                  <a:gd name="T24" fmla="*/ 1 w 13"/>
                  <a:gd name="T25" fmla="*/ 6 h 24"/>
                  <a:gd name="T26" fmla="*/ 7 w 13"/>
                  <a:gd name="T27" fmla="*/ 1 h 24"/>
                  <a:gd name="T28" fmla="*/ 7 w 13"/>
                  <a:gd name="T29" fmla="*/ 0 h 24"/>
                  <a:gd name="T30" fmla="*/ 0 w 13"/>
                  <a:gd name="T31" fmla="*/ 6 h 24"/>
                  <a:gd name="T32" fmla="*/ 0 w 13"/>
                  <a:gd name="T33" fmla="*/ 6 h 24"/>
                  <a:gd name="T34" fmla="*/ 0 w 13"/>
                  <a:gd name="T35" fmla="*/ 24 h 24"/>
                  <a:gd name="T36" fmla="*/ 13 w 13"/>
                  <a:gd name="T37" fmla="*/ 24 h 24"/>
                  <a:gd name="T38" fmla="*/ 13 w 13"/>
                  <a:gd name="T39" fmla="*/ 6 h 24"/>
                  <a:gd name="T40" fmla="*/ 13 w 13"/>
                  <a:gd name="T41" fmla="*/ 6 h 24"/>
                  <a:gd name="T42" fmla="*/ 7 w 13"/>
                  <a:gd name="T4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24">
                    <a:moveTo>
                      <a:pt x="7" y="1"/>
                    </a:moveTo>
                    <a:cubicBezTo>
                      <a:pt x="9" y="1"/>
                      <a:pt x="12" y="3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3"/>
                      <a:pt x="4" y="1"/>
                      <a:pt x="7" y="1"/>
                    </a:cubicBezTo>
                    <a:moveTo>
                      <a:pt x="7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3"/>
                      <a:pt x="10" y="0"/>
                      <a:pt x="7" y="0"/>
                    </a:cubicBezTo>
                  </a:path>
                </a:pathLst>
              </a:cu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28" name="Rectangle 911">
                <a:extLst>
                  <a:ext uri="{FF2B5EF4-FFF2-40B4-BE49-F238E27FC236}">
                    <a16:creationId xmlns:a16="http://schemas.microsoft.com/office/drawing/2014/main" xmlns="" id="{0D413FBA-1B64-3A48-B200-ECFA85D9C0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86" y="433"/>
                <a:ext cx="6" cy="132"/>
              </a:xfrm>
              <a:prstGeom prst="rect">
                <a:avLst/>
              </a:pr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29" name="Rectangle 912">
                <a:extLst>
                  <a:ext uri="{FF2B5EF4-FFF2-40B4-BE49-F238E27FC236}">
                    <a16:creationId xmlns:a16="http://schemas.microsoft.com/office/drawing/2014/main" xmlns="" id="{2C34765F-B3B3-0646-B1CB-2B1732FA64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86" y="433"/>
                <a:ext cx="6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30" name="Rectangle 913">
                <a:extLst>
                  <a:ext uri="{FF2B5EF4-FFF2-40B4-BE49-F238E27FC236}">
                    <a16:creationId xmlns:a16="http://schemas.microsoft.com/office/drawing/2014/main" xmlns="" id="{C3A3001B-DC2B-B04F-A7CB-6571286469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56" y="469"/>
                <a:ext cx="66" cy="12"/>
              </a:xfrm>
              <a:prstGeom prst="rect">
                <a:avLst/>
              </a:pr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31" name="Rectangle 914">
                <a:extLst>
                  <a:ext uri="{FF2B5EF4-FFF2-40B4-BE49-F238E27FC236}">
                    <a16:creationId xmlns:a16="http://schemas.microsoft.com/office/drawing/2014/main" xmlns="" id="{35A5218A-0C72-884A-B5E3-3E4D3AB507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56" y="469"/>
                <a:ext cx="66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32" name="Freeform 915">
                <a:extLst>
                  <a:ext uri="{FF2B5EF4-FFF2-40B4-BE49-F238E27FC236}">
                    <a16:creationId xmlns:a16="http://schemas.microsoft.com/office/drawing/2014/main" xmlns="" id="{656B524A-AD87-8F4C-AB14-5B41DE241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86" y="301"/>
                <a:ext cx="72" cy="684"/>
              </a:xfrm>
              <a:custGeom>
                <a:avLst/>
                <a:gdLst>
                  <a:gd name="T0" fmla="*/ 9 w 12"/>
                  <a:gd name="T1" fmla="*/ 0 h 114"/>
                  <a:gd name="T2" fmla="*/ 3 w 12"/>
                  <a:gd name="T3" fmla="*/ 0 h 114"/>
                  <a:gd name="T4" fmla="*/ 3 w 12"/>
                  <a:gd name="T5" fmla="*/ 1 h 114"/>
                  <a:gd name="T6" fmla="*/ 0 w 12"/>
                  <a:gd name="T7" fmla="*/ 12 h 114"/>
                  <a:gd name="T8" fmla="*/ 0 w 12"/>
                  <a:gd name="T9" fmla="*/ 21 h 114"/>
                  <a:gd name="T10" fmla="*/ 1 w 12"/>
                  <a:gd name="T11" fmla="*/ 21 h 114"/>
                  <a:gd name="T12" fmla="*/ 7 w 12"/>
                  <a:gd name="T13" fmla="*/ 27 h 114"/>
                  <a:gd name="T14" fmla="*/ 7 w 12"/>
                  <a:gd name="T15" fmla="*/ 27 h 114"/>
                  <a:gd name="T16" fmla="*/ 7 w 12"/>
                  <a:gd name="T17" fmla="*/ 45 h 114"/>
                  <a:gd name="T18" fmla="*/ 0 w 12"/>
                  <a:gd name="T19" fmla="*/ 45 h 114"/>
                  <a:gd name="T20" fmla="*/ 0 w 12"/>
                  <a:gd name="T21" fmla="*/ 104 h 114"/>
                  <a:gd name="T22" fmla="*/ 11 w 12"/>
                  <a:gd name="T23" fmla="*/ 114 h 114"/>
                  <a:gd name="T24" fmla="*/ 12 w 12"/>
                  <a:gd name="T25" fmla="*/ 111 h 114"/>
                  <a:gd name="T26" fmla="*/ 12 w 12"/>
                  <a:gd name="T27" fmla="*/ 12 h 114"/>
                  <a:gd name="T28" fmla="*/ 11 w 12"/>
                  <a:gd name="T29" fmla="*/ 11 h 114"/>
                  <a:gd name="T30" fmla="*/ 11 w 12"/>
                  <a:gd name="T31" fmla="*/ 11 h 114"/>
                  <a:gd name="T32" fmla="*/ 9 w 12"/>
                  <a:gd name="T33" fmla="*/ 3 h 114"/>
                  <a:gd name="T34" fmla="*/ 9 w 12"/>
                  <a:gd name="T35" fmla="*/ 3 h 114"/>
                  <a:gd name="T36" fmla="*/ 9 w 12"/>
                  <a:gd name="T3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114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1"/>
                      <a:pt x="3" y="1"/>
                    </a:cubicBezTo>
                    <a:cubicBezTo>
                      <a:pt x="3" y="3"/>
                      <a:pt x="3" y="8"/>
                      <a:pt x="0" y="12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1" y="21"/>
                    </a:cubicBezTo>
                    <a:cubicBezTo>
                      <a:pt x="4" y="21"/>
                      <a:pt x="7" y="24"/>
                      <a:pt x="7" y="2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11" y="114"/>
                      <a:pt x="11" y="114"/>
                      <a:pt x="11" y="114"/>
                    </a:cubicBezTo>
                    <a:cubicBezTo>
                      <a:pt x="11" y="113"/>
                      <a:pt x="12" y="112"/>
                      <a:pt x="12" y="111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1"/>
                      <a:pt x="12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9" y="8"/>
                      <a:pt x="9" y="5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9" y="0"/>
                      <a:pt x="9" y="0"/>
                    </a:cubicBezTo>
                  </a:path>
                </a:pathLst>
              </a:custGeom>
              <a:solidFill>
                <a:srgbClr val="8A73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33" name="Freeform 916">
                <a:extLst>
                  <a:ext uri="{FF2B5EF4-FFF2-40B4-BE49-F238E27FC236}">
                    <a16:creationId xmlns:a16="http://schemas.microsoft.com/office/drawing/2014/main" xmlns="" id="{37B1C02B-E0F9-6B4E-876D-F912DD7579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32" y="301"/>
                <a:ext cx="228" cy="516"/>
              </a:xfrm>
              <a:custGeom>
                <a:avLst/>
                <a:gdLst>
                  <a:gd name="T0" fmla="*/ 13 w 38"/>
                  <a:gd name="T1" fmla="*/ 45 h 86"/>
                  <a:gd name="T2" fmla="*/ 13 w 38"/>
                  <a:gd name="T3" fmla="*/ 27 h 86"/>
                  <a:gd name="T4" fmla="*/ 13 w 38"/>
                  <a:gd name="T5" fmla="*/ 27 h 86"/>
                  <a:gd name="T6" fmla="*/ 19 w 38"/>
                  <a:gd name="T7" fmla="*/ 21 h 86"/>
                  <a:gd name="T8" fmla="*/ 26 w 38"/>
                  <a:gd name="T9" fmla="*/ 27 h 86"/>
                  <a:gd name="T10" fmla="*/ 26 w 38"/>
                  <a:gd name="T11" fmla="*/ 27 h 86"/>
                  <a:gd name="T12" fmla="*/ 26 w 38"/>
                  <a:gd name="T13" fmla="*/ 45 h 86"/>
                  <a:gd name="T14" fmla="*/ 13 w 38"/>
                  <a:gd name="T15" fmla="*/ 45 h 86"/>
                  <a:gd name="T16" fmla="*/ 34 w 38"/>
                  <a:gd name="T17" fmla="*/ 0 h 86"/>
                  <a:gd name="T18" fmla="*/ 3 w 38"/>
                  <a:gd name="T19" fmla="*/ 0 h 86"/>
                  <a:gd name="T20" fmla="*/ 3 w 38"/>
                  <a:gd name="T21" fmla="*/ 0 h 86"/>
                  <a:gd name="T22" fmla="*/ 3 w 38"/>
                  <a:gd name="T23" fmla="*/ 1 h 86"/>
                  <a:gd name="T24" fmla="*/ 0 w 38"/>
                  <a:gd name="T25" fmla="*/ 12 h 86"/>
                  <a:gd name="T26" fmla="*/ 0 w 38"/>
                  <a:gd name="T27" fmla="*/ 51 h 86"/>
                  <a:gd name="T28" fmla="*/ 4 w 38"/>
                  <a:gd name="T29" fmla="*/ 56 h 86"/>
                  <a:gd name="T30" fmla="*/ 4 w 38"/>
                  <a:gd name="T31" fmla="*/ 54 h 86"/>
                  <a:gd name="T32" fmla="*/ 35 w 38"/>
                  <a:gd name="T33" fmla="*/ 54 h 86"/>
                  <a:gd name="T34" fmla="*/ 35 w 38"/>
                  <a:gd name="T35" fmla="*/ 83 h 86"/>
                  <a:gd name="T36" fmla="*/ 38 w 38"/>
                  <a:gd name="T37" fmla="*/ 86 h 86"/>
                  <a:gd name="T38" fmla="*/ 38 w 38"/>
                  <a:gd name="T39" fmla="*/ 12 h 86"/>
                  <a:gd name="T40" fmla="*/ 38 w 38"/>
                  <a:gd name="T41" fmla="*/ 11 h 86"/>
                  <a:gd name="T42" fmla="*/ 35 w 38"/>
                  <a:gd name="T43" fmla="*/ 3 h 86"/>
                  <a:gd name="T44" fmla="*/ 35 w 38"/>
                  <a:gd name="T45" fmla="*/ 3 h 86"/>
                  <a:gd name="T46" fmla="*/ 34 w 38"/>
                  <a:gd name="T47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8" h="86">
                    <a:moveTo>
                      <a:pt x="13" y="45"/>
                    </a:move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4"/>
                      <a:pt x="16" y="21"/>
                      <a:pt x="19" y="21"/>
                    </a:cubicBezTo>
                    <a:cubicBezTo>
                      <a:pt x="23" y="21"/>
                      <a:pt x="26" y="24"/>
                      <a:pt x="26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13" y="45"/>
                      <a:pt x="13" y="45"/>
                      <a:pt x="13" y="45"/>
                    </a:cubicBezTo>
                    <a:moveTo>
                      <a:pt x="3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1"/>
                      <a:pt x="3" y="1"/>
                    </a:cubicBezTo>
                    <a:cubicBezTo>
                      <a:pt x="3" y="3"/>
                      <a:pt x="3" y="8"/>
                      <a:pt x="0" y="12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4" y="56"/>
                      <a:pt x="4" y="56"/>
                      <a:pt x="4" y="56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83"/>
                      <a:pt x="35" y="83"/>
                      <a:pt x="35" y="83"/>
                    </a:cubicBezTo>
                    <a:cubicBezTo>
                      <a:pt x="38" y="86"/>
                      <a:pt x="38" y="86"/>
                      <a:pt x="38" y="86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1"/>
                      <a:pt x="38" y="11"/>
                    </a:cubicBezTo>
                    <a:cubicBezTo>
                      <a:pt x="35" y="8"/>
                      <a:pt x="35" y="5"/>
                      <a:pt x="35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4" y="1"/>
                      <a:pt x="34" y="0"/>
                      <a:pt x="34" y="0"/>
                    </a:cubicBezTo>
                  </a:path>
                </a:pathLst>
              </a:custGeom>
              <a:solidFill>
                <a:srgbClr val="8A73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34" name="Freeform 917">
                <a:extLst>
                  <a:ext uri="{FF2B5EF4-FFF2-40B4-BE49-F238E27FC236}">
                    <a16:creationId xmlns:a16="http://schemas.microsoft.com/office/drawing/2014/main" xmlns="" id="{4ECB2967-63C5-2542-A0F7-579ECE86B6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6" y="625"/>
                <a:ext cx="186" cy="174"/>
              </a:xfrm>
              <a:custGeom>
                <a:avLst/>
                <a:gdLst>
                  <a:gd name="T0" fmla="*/ 186 w 186"/>
                  <a:gd name="T1" fmla="*/ 0 h 174"/>
                  <a:gd name="T2" fmla="*/ 0 w 186"/>
                  <a:gd name="T3" fmla="*/ 0 h 174"/>
                  <a:gd name="T4" fmla="*/ 0 w 186"/>
                  <a:gd name="T5" fmla="*/ 12 h 174"/>
                  <a:gd name="T6" fmla="*/ 12 w 186"/>
                  <a:gd name="T7" fmla="*/ 18 h 174"/>
                  <a:gd name="T8" fmla="*/ 12 w 186"/>
                  <a:gd name="T9" fmla="*/ 6 h 174"/>
                  <a:gd name="T10" fmla="*/ 180 w 186"/>
                  <a:gd name="T11" fmla="*/ 6 h 174"/>
                  <a:gd name="T12" fmla="*/ 180 w 186"/>
                  <a:gd name="T13" fmla="*/ 168 h 174"/>
                  <a:gd name="T14" fmla="*/ 186 w 186"/>
                  <a:gd name="T15" fmla="*/ 174 h 174"/>
                  <a:gd name="T16" fmla="*/ 186 w 186"/>
                  <a:gd name="T17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6" h="174">
                    <a:moveTo>
                      <a:pt x="186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80" y="6"/>
                    </a:lnTo>
                    <a:lnTo>
                      <a:pt x="180" y="168"/>
                    </a:lnTo>
                    <a:lnTo>
                      <a:pt x="186" y="17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A3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35" name="Freeform 918">
                <a:extLst>
                  <a:ext uri="{FF2B5EF4-FFF2-40B4-BE49-F238E27FC236}">
                    <a16:creationId xmlns:a16="http://schemas.microsoft.com/office/drawing/2014/main" xmlns="" id="{142AD0D1-E8E4-AD45-B7A6-3E4556E3D7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6" y="625"/>
                <a:ext cx="186" cy="174"/>
              </a:xfrm>
              <a:custGeom>
                <a:avLst/>
                <a:gdLst>
                  <a:gd name="T0" fmla="*/ 186 w 186"/>
                  <a:gd name="T1" fmla="*/ 0 h 174"/>
                  <a:gd name="T2" fmla="*/ 0 w 186"/>
                  <a:gd name="T3" fmla="*/ 0 h 174"/>
                  <a:gd name="T4" fmla="*/ 0 w 186"/>
                  <a:gd name="T5" fmla="*/ 12 h 174"/>
                  <a:gd name="T6" fmla="*/ 12 w 186"/>
                  <a:gd name="T7" fmla="*/ 18 h 174"/>
                  <a:gd name="T8" fmla="*/ 12 w 186"/>
                  <a:gd name="T9" fmla="*/ 6 h 174"/>
                  <a:gd name="T10" fmla="*/ 180 w 186"/>
                  <a:gd name="T11" fmla="*/ 6 h 174"/>
                  <a:gd name="T12" fmla="*/ 180 w 186"/>
                  <a:gd name="T13" fmla="*/ 168 h 174"/>
                  <a:gd name="T14" fmla="*/ 186 w 186"/>
                  <a:gd name="T15" fmla="*/ 174 h 174"/>
                  <a:gd name="T16" fmla="*/ 186 w 186"/>
                  <a:gd name="T17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6" h="174">
                    <a:moveTo>
                      <a:pt x="186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80" y="6"/>
                    </a:lnTo>
                    <a:lnTo>
                      <a:pt x="180" y="168"/>
                    </a:lnTo>
                    <a:lnTo>
                      <a:pt x="186" y="174"/>
                    </a:lnTo>
                    <a:lnTo>
                      <a:pt x="18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36" name="Freeform 919">
                <a:extLst>
                  <a:ext uri="{FF2B5EF4-FFF2-40B4-BE49-F238E27FC236}">
                    <a16:creationId xmlns:a16="http://schemas.microsoft.com/office/drawing/2014/main" xmlns="" id="{665A0381-6FEF-574B-9771-775E75DB0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68" y="631"/>
                <a:ext cx="168" cy="162"/>
              </a:xfrm>
              <a:custGeom>
                <a:avLst/>
                <a:gdLst>
                  <a:gd name="T0" fmla="*/ 168 w 168"/>
                  <a:gd name="T1" fmla="*/ 0 h 162"/>
                  <a:gd name="T2" fmla="*/ 0 w 168"/>
                  <a:gd name="T3" fmla="*/ 0 h 162"/>
                  <a:gd name="T4" fmla="*/ 0 w 168"/>
                  <a:gd name="T5" fmla="*/ 12 h 162"/>
                  <a:gd name="T6" fmla="*/ 24 w 168"/>
                  <a:gd name="T7" fmla="*/ 36 h 162"/>
                  <a:gd name="T8" fmla="*/ 24 w 168"/>
                  <a:gd name="T9" fmla="*/ 30 h 162"/>
                  <a:gd name="T10" fmla="*/ 144 w 168"/>
                  <a:gd name="T11" fmla="*/ 30 h 162"/>
                  <a:gd name="T12" fmla="*/ 144 w 168"/>
                  <a:gd name="T13" fmla="*/ 144 h 162"/>
                  <a:gd name="T14" fmla="*/ 168 w 168"/>
                  <a:gd name="T15" fmla="*/ 162 h 162"/>
                  <a:gd name="T16" fmla="*/ 168 w 168"/>
                  <a:gd name="T17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62">
                    <a:moveTo>
                      <a:pt x="168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4" y="36"/>
                    </a:lnTo>
                    <a:lnTo>
                      <a:pt x="24" y="30"/>
                    </a:lnTo>
                    <a:lnTo>
                      <a:pt x="144" y="30"/>
                    </a:lnTo>
                    <a:lnTo>
                      <a:pt x="144" y="144"/>
                    </a:lnTo>
                    <a:lnTo>
                      <a:pt x="168" y="162"/>
                    </a:lnTo>
                    <a:lnTo>
                      <a:pt x="168" y="0"/>
                    </a:lnTo>
                    <a:close/>
                  </a:path>
                </a:pathLst>
              </a:custGeom>
              <a:solidFill>
                <a:srgbClr val="948F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37" name="Freeform 920">
                <a:extLst>
                  <a:ext uri="{FF2B5EF4-FFF2-40B4-BE49-F238E27FC236}">
                    <a16:creationId xmlns:a16="http://schemas.microsoft.com/office/drawing/2014/main" xmlns="" id="{45ECC400-3461-214F-BDC6-54F58D37C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68" y="631"/>
                <a:ext cx="168" cy="162"/>
              </a:xfrm>
              <a:custGeom>
                <a:avLst/>
                <a:gdLst>
                  <a:gd name="T0" fmla="*/ 168 w 168"/>
                  <a:gd name="T1" fmla="*/ 0 h 162"/>
                  <a:gd name="T2" fmla="*/ 0 w 168"/>
                  <a:gd name="T3" fmla="*/ 0 h 162"/>
                  <a:gd name="T4" fmla="*/ 0 w 168"/>
                  <a:gd name="T5" fmla="*/ 12 h 162"/>
                  <a:gd name="T6" fmla="*/ 24 w 168"/>
                  <a:gd name="T7" fmla="*/ 36 h 162"/>
                  <a:gd name="T8" fmla="*/ 24 w 168"/>
                  <a:gd name="T9" fmla="*/ 30 h 162"/>
                  <a:gd name="T10" fmla="*/ 144 w 168"/>
                  <a:gd name="T11" fmla="*/ 30 h 162"/>
                  <a:gd name="T12" fmla="*/ 144 w 168"/>
                  <a:gd name="T13" fmla="*/ 144 h 162"/>
                  <a:gd name="T14" fmla="*/ 168 w 168"/>
                  <a:gd name="T15" fmla="*/ 162 h 162"/>
                  <a:gd name="T16" fmla="*/ 168 w 168"/>
                  <a:gd name="T17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62">
                    <a:moveTo>
                      <a:pt x="168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4" y="36"/>
                    </a:lnTo>
                    <a:lnTo>
                      <a:pt x="24" y="30"/>
                    </a:lnTo>
                    <a:lnTo>
                      <a:pt x="144" y="30"/>
                    </a:lnTo>
                    <a:lnTo>
                      <a:pt x="144" y="144"/>
                    </a:lnTo>
                    <a:lnTo>
                      <a:pt x="168" y="162"/>
                    </a:lnTo>
                    <a:lnTo>
                      <a:pt x="16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38" name="Freeform 921">
                <a:extLst>
                  <a:ext uri="{FF2B5EF4-FFF2-40B4-BE49-F238E27FC236}">
                    <a16:creationId xmlns:a16="http://schemas.microsoft.com/office/drawing/2014/main" xmlns="" id="{B3B72795-F85E-0345-B5B6-7F512E144E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2" y="661"/>
                <a:ext cx="120" cy="114"/>
              </a:xfrm>
              <a:custGeom>
                <a:avLst/>
                <a:gdLst>
                  <a:gd name="T0" fmla="*/ 120 w 120"/>
                  <a:gd name="T1" fmla="*/ 0 h 114"/>
                  <a:gd name="T2" fmla="*/ 0 w 120"/>
                  <a:gd name="T3" fmla="*/ 0 h 114"/>
                  <a:gd name="T4" fmla="*/ 0 w 120"/>
                  <a:gd name="T5" fmla="*/ 6 h 114"/>
                  <a:gd name="T6" fmla="*/ 120 w 120"/>
                  <a:gd name="T7" fmla="*/ 114 h 114"/>
                  <a:gd name="T8" fmla="*/ 120 w 120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114">
                    <a:moveTo>
                      <a:pt x="12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120" y="114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383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39" name="Freeform 922">
                <a:extLst>
                  <a:ext uri="{FF2B5EF4-FFF2-40B4-BE49-F238E27FC236}">
                    <a16:creationId xmlns:a16="http://schemas.microsoft.com/office/drawing/2014/main" xmlns="" id="{29785371-8792-E040-BD6A-0F8801899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2" y="661"/>
                <a:ext cx="120" cy="114"/>
              </a:xfrm>
              <a:custGeom>
                <a:avLst/>
                <a:gdLst>
                  <a:gd name="T0" fmla="*/ 120 w 120"/>
                  <a:gd name="T1" fmla="*/ 0 h 114"/>
                  <a:gd name="T2" fmla="*/ 0 w 120"/>
                  <a:gd name="T3" fmla="*/ 0 h 114"/>
                  <a:gd name="T4" fmla="*/ 0 w 120"/>
                  <a:gd name="T5" fmla="*/ 6 h 114"/>
                  <a:gd name="T6" fmla="*/ 120 w 120"/>
                  <a:gd name="T7" fmla="*/ 114 h 114"/>
                  <a:gd name="T8" fmla="*/ 120 w 120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114">
                    <a:moveTo>
                      <a:pt x="12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120" y="114"/>
                    </a:lnTo>
                    <a:lnTo>
                      <a:pt x="1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40" name="Freeform 923">
                <a:extLst>
                  <a:ext uri="{FF2B5EF4-FFF2-40B4-BE49-F238E27FC236}">
                    <a16:creationId xmlns:a16="http://schemas.microsoft.com/office/drawing/2014/main" xmlns="" id="{1448282F-3654-9547-AD89-525EE9A0C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8" y="301"/>
                <a:ext cx="78" cy="150"/>
              </a:xfrm>
              <a:custGeom>
                <a:avLst/>
                <a:gdLst>
                  <a:gd name="T0" fmla="*/ 9 w 13"/>
                  <a:gd name="T1" fmla="*/ 0 h 25"/>
                  <a:gd name="T2" fmla="*/ 4 w 13"/>
                  <a:gd name="T3" fmla="*/ 0 h 25"/>
                  <a:gd name="T4" fmla="*/ 4 w 13"/>
                  <a:gd name="T5" fmla="*/ 1 h 25"/>
                  <a:gd name="T6" fmla="*/ 0 w 13"/>
                  <a:gd name="T7" fmla="*/ 12 h 25"/>
                  <a:gd name="T8" fmla="*/ 0 w 13"/>
                  <a:gd name="T9" fmla="*/ 22 h 25"/>
                  <a:gd name="T10" fmla="*/ 4 w 13"/>
                  <a:gd name="T11" fmla="*/ 25 h 25"/>
                  <a:gd name="T12" fmla="*/ 10 w 13"/>
                  <a:gd name="T13" fmla="*/ 21 h 25"/>
                  <a:gd name="T14" fmla="*/ 13 w 13"/>
                  <a:gd name="T15" fmla="*/ 21 h 25"/>
                  <a:gd name="T16" fmla="*/ 13 w 13"/>
                  <a:gd name="T17" fmla="*/ 12 h 25"/>
                  <a:gd name="T18" fmla="*/ 13 w 13"/>
                  <a:gd name="T19" fmla="*/ 11 h 25"/>
                  <a:gd name="T20" fmla="*/ 13 w 13"/>
                  <a:gd name="T21" fmla="*/ 11 h 25"/>
                  <a:gd name="T22" fmla="*/ 13 w 13"/>
                  <a:gd name="T23" fmla="*/ 11 h 25"/>
                  <a:gd name="T24" fmla="*/ 9 w 13"/>
                  <a:gd name="T25" fmla="*/ 0 h 25"/>
                  <a:gd name="T26" fmla="*/ 9 w 13"/>
                  <a:gd name="T2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25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1"/>
                      <a:pt x="4" y="1"/>
                    </a:cubicBezTo>
                    <a:cubicBezTo>
                      <a:pt x="4" y="3"/>
                      <a:pt x="4" y="8"/>
                      <a:pt x="0" y="1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5" y="22"/>
                      <a:pt x="7" y="21"/>
                      <a:pt x="10" y="21"/>
                    </a:cubicBezTo>
                    <a:cubicBezTo>
                      <a:pt x="11" y="21"/>
                      <a:pt x="12" y="21"/>
                      <a:pt x="13" y="21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3" y="12"/>
                      <a:pt x="13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9" y="7"/>
                      <a:pt x="9" y="1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8A73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41" name="Freeform 924">
                <a:extLst>
                  <a:ext uri="{FF2B5EF4-FFF2-40B4-BE49-F238E27FC236}">
                    <a16:creationId xmlns:a16="http://schemas.microsoft.com/office/drawing/2014/main" xmlns="" id="{584420FF-0667-B648-8514-1B0B8697639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58" y="433"/>
                <a:ext cx="48" cy="66"/>
              </a:xfrm>
              <a:custGeom>
                <a:avLst/>
                <a:gdLst>
                  <a:gd name="T0" fmla="*/ 4 w 8"/>
                  <a:gd name="T1" fmla="*/ 8 h 11"/>
                  <a:gd name="T2" fmla="*/ 4 w 8"/>
                  <a:gd name="T3" fmla="*/ 8 h 11"/>
                  <a:gd name="T4" fmla="*/ 4 w 8"/>
                  <a:gd name="T5" fmla="*/ 8 h 11"/>
                  <a:gd name="T6" fmla="*/ 4 w 8"/>
                  <a:gd name="T7" fmla="*/ 8 h 11"/>
                  <a:gd name="T8" fmla="*/ 8 w 8"/>
                  <a:gd name="T9" fmla="*/ 8 h 11"/>
                  <a:gd name="T10" fmla="*/ 6 w 8"/>
                  <a:gd name="T11" fmla="*/ 8 h 11"/>
                  <a:gd name="T12" fmla="*/ 6 w 8"/>
                  <a:gd name="T13" fmla="*/ 9 h 11"/>
                  <a:gd name="T14" fmla="*/ 8 w 8"/>
                  <a:gd name="T15" fmla="*/ 11 h 11"/>
                  <a:gd name="T16" fmla="*/ 8 w 8"/>
                  <a:gd name="T17" fmla="*/ 8 h 11"/>
                  <a:gd name="T18" fmla="*/ 5 w 8"/>
                  <a:gd name="T19" fmla="*/ 0 h 11"/>
                  <a:gd name="T20" fmla="*/ 0 w 8"/>
                  <a:gd name="T21" fmla="*/ 4 h 11"/>
                  <a:gd name="T22" fmla="*/ 3 w 8"/>
                  <a:gd name="T23" fmla="*/ 6 h 11"/>
                  <a:gd name="T24" fmla="*/ 4 w 8"/>
                  <a:gd name="T25" fmla="*/ 6 h 11"/>
                  <a:gd name="T26" fmla="*/ 4 w 8"/>
                  <a:gd name="T27" fmla="*/ 0 h 11"/>
                  <a:gd name="T28" fmla="*/ 6 w 8"/>
                  <a:gd name="T29" fmla="*/ 0 h 11"/>
                  <a:gd name="T30" fmla="*/ 6 w 8"/>
                  <a:gd name="T31" fmla="*/ 6 h 11"/>
                  <a:gd name="T32" fmla="*/ 8 w 8"/>
                  <a:gd name="T33" fmla="*/ 6 h 11"/>
                  <a:gd name="T34" fmla="*/ 8 w 8"/>
                  <a:gd name="T35" fmla="*/ 1 h 11"/>
                  <a:gd name="T36" fmla="*/ 5 w 8"/>
                  <a:gd name="T3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11">
                    <a:moveTo>
                      <a:pt x="4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moveTo>
                      <a:pt x="8" y="8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8"/>
                      <a:pt x="8" y="8"/>
                      <a:pt x="8" y="8"/>
                    </a:cubicBezTo>
                    <a:moveTo>
                      <a:pt x="5" y="0"/>
                    </a:moveTo>
                    <a:cubicBezTo>
                      <a:pt x="3" y="0"/>
                      <a:pt x="1" y="2"/>
                      <a:pt x="0" y="4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0"/>
                      <a:pt x="6" y="0"/>
                      <a:pt x="5" y="0"/>
                    </a:cubicBezTo>
                  </a:path>
                </a:pathLst>
              </a:custGeom>
              <a:solidFill>
                <a:srgbClr val="4546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42" name="Freeform 925">
                <a:extLst>
                  <a:ext uri="{FF2B5EF4-FFF2-40B4-BE49-F238E27FC236}">
                    <a16:creationId xmlns:a16="http://schemas.microsoft.com/office/drawing/2014/main" xmlns="" id="{CF890D3F-5B3C-7D4C-AE2A-A2FD88DE0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52" y="427"/>
                <a:ext cx="54" cy="30"/>
              </a:xfrm>
              <a:custGeom>
                <a:avLst/>
                <a:gdLst>
                  <a:gd name="T0" fmla="*/ 6 w 9"/>
                  <a:gd name="T1" fmla="*/ 0 h 5"/>
                  <a:gd name="T2" fmla="*/ 0 w 9"/>
                  <a:gd name="T3" fmla="*/ 4 h 5"/>
                  <a:gd name="T4" fmla="*/ 1 w 9"/>
                  <a:gd name="T5" fmla="*/ 5 h 5"/>
                  <a:gd name="T6" fmla="*/ 6 w 9"/>
                  <a:gd name="T7" fmla="*/ 1 h 5"/>
                  <a:gd name="T8" fmla="*/ 9 w 9"/>
                  <a:gd name="T9" fmla="*/ 2 h 5"/>
                  <a:gd name="T10" fmla="*/ 9 w 9"/>
                  <a:gd name="T11" fmla="*/ 0 h 5"/>
                  <a:gd name="T12" fmla="*/ 6 w 9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5">
                    <a:moveTo>
                      <a:pt x="6" y="0"/>
                    </a:moveTo>
                    <a:cubicBezTo>
                      <a:pt x="3" y="0"/>
                      <a:pt x="1" y="1"/>
                      <a:pt x="0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3"/>
                      <a:pt x="4" y="1"/>
                      <a:pt x="6" y="1"/>
                    </a:cubicBezTo>
                    <a:cubicBezTo>
                      <a:pt x="7" y="1"/>
                      <a:pt x="8" y="1"/>
                      <a:pt x="9" y="2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7" y="0"/>
                      <a:pt x="6" y="0"/>
                    </a:cubicBezTo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43" name="Freeform 926">
                <a:extLst>
                  <a:ext uri="{FF2B5EF4-FFF2-40B4-BE49-F238E27FC236}">
                    <a16:creationId xmlns:a16="http://schemas.microsoft.com/office/drawing/2014/main" xmlns="" id="{AC49E105-E96A-BD4E-91FA-71491BE317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82" y="433"/>
                <a:ext cx="12" cy="54"/>
              </a:xfrm>
              <a:custGeom>
                <a:avLst/>
                <a:gdLst>
                  <a:gd name="T0" fmla="*/ 12 w 12"/>
                  <a:gd name="T1" fmla="*/ 48 h 54"/>
                  <a:gd name="T2" fmla="*/ 0 w 12"/>
                  <a:gd name="T3" fmla="*/ 48 h 54"/>
                  <a:gd name="T4" fmla="*/ 0 w 12"/>
                  <a:gd name="T5" fmla="*/ 48 h 54"/>
                  <a:gd name="T6" fmla="*/ 12 w 12"/>
                  <a:gd name="T7" fmla="*/ 54 h 54"/>
                  <a:gd name="T8" fmla="*/ 12 w 12"/>
                  <a:gd name="T9" fmla="*/ 48 h 54"/>
                  <a:gd name="T10" fmla="*/ 12 w 12"/>
                  <a:gd name="T11" fmla="*/ 0 h 54"/>
                  <a:gd name="T12" fmla="*/ 0 w 12"/>
                  <a:gd name="T13" fmla="*/ 0 h 54"/>
                  <a:gd name="T14" fmla="*/ 0 w 12"/>
                  <a:gd name="T15" fmla="*/ 36 h 54"/>
                  <a:gd name="T16" fmla="*/ 12 w 12"/>
                  <a:gd name="T17" fmla="*/ 36 h 54"/>
                  <a:gd name="T18" fmla="*/ 12 w 12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4">
                    <a:moveTo>
                      <a:pt x="12" y="48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12" y="54"/>
                    </a:lnTo>
                    <a:lnTo>
                      <a:pt x="12" y="48"/>
                    </a:lnTo>
                    <a:close/>
                    <a:moveTo>
                      <a:pt x="12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12" y="3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44" name="Freeform 927">
                <a:extLst>
                  <a:ext uri="{FF2B5EF4-FFF2-40B4-BE49-F238E27FC236}">
                    <a16:creationId xmlns:a16="http://schemas.microsoft.com/office/drawing/2014/main" xmlns="" id="{28622D2E-8550-DC43-AFBE-40C5E984B6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82" y="433"/>
                <a:ext cx="12" cy="54"/>
              </a:xfrm>
              <a:custGeom>
                <a:avLst/>
                <a:gdLst>
                  <a:gd name="T0" fmla="*/ 12 w 12"/>
                  <a:gd name="T1" fmla="*/ 48 h 54"/>
                  <a:gd name="T2" fmla="*/ 0 w 12"/>
                  <a:gd name="T3" fmla="*/ 48 h 54"/>
                  <a:gd name="T4" fmla="*/ 0 w 12"/>
                  <a:gd name="T5" fmla="*/ 48 h 54"/>
                  <a:gd name="T6" fmla="*/ 12 w 12"/>
                  <a:gd name="T7" fmla="*/ 54 h 54"/>
                  <a:gd name="T8" fmla="*/ 12 w 12"/>
                  <a:gd name="T9" fmla="*/ 48 h 54"/>
                  <a:gd name="T10" fmla="*/ 12 w 12"/>
                  <a:gd name="T11" fmla="*/ 0 h 54"/>
                  <a:gd name="T12" fmla="*/ 0 w 12"/>
                  <a:gd name="T13" fmla="*/ 0 h 54"/>
                  <a:gd name="T14" fmla="*/ 0 w 12"/>
                  <a:gd name="T15" fmla="*/ 36 h 54"/>
                  <a:gd name="T16" fmla="*/ 12 w 12"/>
                  <a:gd name="T17" fmla="*/ 36 h 54"/>
                  <a:gd name="T18" fmla="*/ 12 w 12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4">
                    <a:moveTo>
                      <a:pt x="12" y="48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12" y="54"/>
                    </a:lnTo>
                    <a:lnTo>
                      <a:pt x="12" y="48"/>
                    </a:lnTo>
                    <a:moveTo>
                      <a:pt x="12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12" y="36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45" name="Freeform 928">
                <a:extLst>
                  <a:ext uri="{FF2B5EF4-FFF2-40B4-BE49-F238E27FC236}">
                    <a16:creationId xmlns:a16="http://schemas.microsoft.com/office/drawing/2014/main" xmlns="" id="{1EE328B5-9417-D34F-8FED-48D872C494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6" y="469"/>
                <a:ext cx="30" cy="12"/>
              </a:xfrm>
              <a:custGeom>
                <a:avLst/>
                <a:gdLst>
                  <a:gd name="T0" fmla="*/ 30 w 30"/>
                  <a:gd name="T1" fmla="*/ 0 h 12"/>
                  <a:gd name="T2" fmla="*/ 18 w 30"/>
                  <a:gd name="T3" fmla="*/ 0 h 12"/>
                  <a:gd name="T4" fmla="*/ 6 w 30"/>
                  <a:gd name="T5" fmla="*/ 0 h 12"/>
                  <a:gd name="T6" fmla="*/ 0 w 30"/>
                  <a:gd name="T7" fmla="*/ 0 h 12"/>
                  <a:gd name="T8" fmla="*/ 6 w 30"/>
                  <a:gd name="T9" fmla="*/ 12 h 12"/>
                  <a:gd name="T10" fmla="*/ 6 w 30"/>
                  <a:gd name="T11" fmla="*/ 12 h 12"/>
                  <a:gd name="T12" fmla="*/ 18 w 30"/>
                  <a:gd name="T13" fmla="*/ 12 h 12"/>
                  <a:gd name="T14" fmla="*/ 30 w 30"/>
                  <a:gd name="T15" fmla="*/ 12 h 12"/>
                  <a:gd name="T16" fmla="*/ 30 w 30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12">
                    <a:moveTo>
                      <a:pt x="30" y="0"/>
                    </a:moveTo>
                    <a:lnTo>
                      <a:pt x="18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18" y="12"/>
                    </a:lnTo>
                    <a:lnTo>
                      <a:pt x="30" y="12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46" name="Freeform 929">
                <a:extLst>
                  <a:ext uri="{FF2B5EF4-FFF2-40B4-BE49-F238E27FC236}">
                    <a16:creationId xmlns:a16="http://schemas.microsoft.com/office/drawing/2014/main" xmlns="" id="{AAB9E828-B707-084D-BD1C-070F0C0D3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6" y="469"/>
                <a:ext cx="30" cy="12"/>
              </a:xfrm>
              <a:custGeom>
                <a:avLst/>
                <a:gdLst>
                  <a:gd name="T0" fmla="*/ 30 w 30"/>
                  <a:gd name="T1" fmla="*/ 0 h 12"/>
                  <a:gd name="T2" fmla="*/ 18 w 30"/>
                  <a:gd name="T3" fmla="*/ 0 h 12"/>
                  <a:gd name="T4" fmla="*/ 6 w 30"/>
                  <a:gd name="T5" fmla="*/ 0 h 12"/>
                  <a:gd name="T6" fmla="*/ 0 w 30"/>
                  <a:gd name="T7" fmla="*/ 0 h 12"/>
                  <a:gd name="T8" fmla="*/ 6 w 30"/>
                  <a:gd name="T9" fmla="*/ 12 h 12"/>
                  <a:gd name="T10" fmla="*/ 6 w 30"/>
                  <a:gd name="T11" fmla="*/ 12 h 12"/>
                  <a:gd name="T12" fmla="*/ 18 w 30"/>
                  <a:gd name="T13" fmla="*/ 12 h 12"/>
                  <a:gd name="T14" fmla="*/ 30 w 30"/>
                  <a:gd name="T15" fmla="*/ 12 h 12"/>
                  <a:gd name="T16" fmla="*/ 30 w 30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12">
                    <a:moveTo>
                      <a:pt x="30" y="0"/>
                    </a:moveTo>
                    <a:lnTo>
                      <a:pt x="18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18" y="12"/>
                    </a:lnTo>
                    <a:lnTo>
                      <a:pt x="30" y="12"/>
                    </a:lnTo>
                    <a:lnTo>
                      <a:pt x="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47" name="Freeform 930">
                <a:extLst>
                  <a:ext uri="{FF2B5EF4-FFF2-40B4-BE49-F238E27FC236}">
                    <a16:creationId xmlns:a16="http://schemas.microsoft.com/office/drawing/2014/main" xmlns="" id="{71D8902B-DC87-9F4D-AA7A-2BC18A45CFB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816" y="433"/>
                <a:ext cx="60" cy="132"/>
              </a:xfrm>
              <a:custGeom>
                <a:avLst/>
                <a:gdLst>
                  <a:gd name="T0" fmla="*/ 4 w 10"/>
                  <a:gd name="T1" fmla="*/ 8 h 22"/>
                  <a:gd name="T2" fmla="*/ 0 w 10"/>
                  <a:gd name="T3" fmla="*/ 8 h 22"/>
                  <a:gd name="T4" fmla="*/ 0 w 10"/>
                  <a:gd name="T5" fmla="*/ 22 h 22"/>
                  <a:gd name="T6" fmla="*/ 4 w 10"/>
                  <a:gd name="T7" fmla="*/ 22 h 22"/>
                  <a:gd name="T8" fmla="*/ 4 w 10"/>
                  <a:gd name="T9" fmla="*/ 8 h 22"/>
                  <a:gd name="T10" fmla="*/ 10 w 10"/>
                  <a:gd name="T11" fmla="*/ 8 h 22"/>
                  <a:gd name="T12" fmla="*/ 6 w 10"/>
                  <a:gd name="T13" fmla="*/ 8 h 22"/>
                  <a:gd name="T14" fmla="*/ 6 w 10"/>
                  <a:gd name="T15" fmla="*/ 22 h 22"/>
                  <a:gd name="T16" fmla="*/ 10 w 10"/>
                  <a:gd name="T17" fmla="*/ 22 h 22"/>
                  <a:gd name="T18" fmla="*/ 10 w 10"/>
                  <a:gd name="T19" fmla="*/ 8 h 22"/>
                  <a:gd name="T20" fmla="*/ 5 w 10"/>
                  <a:gd name="T21" fmla="*/ 0 h 22"/>
                  <a:gd name="T22" fmla="*/ 0 w 10"/>
                  <a:gd name="T23" fmla="*/ 5 h 22"/>
                  <a:gd name="T24" fmla="*/ 0 w 10"/>
                  <a:gd name="T25" fmla="*/ 5 h 22"/>
                  <a:gd name="T26" fmla="*/ 0 w 10"/>
                  <a:gd name="T27" fmla="*/ 5 h 22"/>
                  <a:gd name="T28" fmla="*/ 0 w 10"/>
                  <a:gd name="T29" fmla="*/ 5 h 22"/>
                  <a:gd name="T30" fmla="*/ 0 w 10"/>
                  <a:gd name="T31" fmla="*/ 5 h 22"/>
                  <a:gd name="T32" fmla="*/ 0 w 10"/>
                  <a:gd name="T33" fmla="*/ 6 h 22"/>
                  <a:gd name="T34" fmla="*/ 4 w 10"/>
                  <a:gd name="T35" fmla="*/ 6 h 22"/>
                  <a:gd name="T36" fmla="*/ 4 w 10"/>
                  <a:gd name="T37" fmla="*/ 0 h 22"/>
                  <a:gd name="T38" fmla="*/ 6 w 10"/>
                  <a:gd name="T39" fmla="*/ 0 h 22"/>
                  <a:gd name="T40" fmla="*/ 6 w 10"/>
                  <a:gd name="T41" fmla="*/ 6 h 22"/>
                  <a:gd name="T42" fmla="*/ 10 w 10"/>
                  <a:gd name="T43" fmla="*/ 6 h 22"/>
                  <a:gd name="T44" fmla="*/ 10 w 10"/>
                  <a:gd name="T45" fmla="*/ 5 h 22"/>
                  <a:gd name="T46" fmla="*/ 10 w 10"/>
                  <a:gd name="T47" fmla="*/ 5 h 22"/>
                  <a:gd name="T48" fmla="*/ 10 w 10"/>
                  <a:gd name="T49" fmla="*/ 5 h 22"/>
                  <a:gd name="T50" fmla="*/ 10 w 10"/>
                  <a:gd name="T51" fmla="*/ 5 h 22"/>
                  <a:gd name="T52" fmla="*/ 10 w 10"/>
                  <a:gd name="T53" fmla="*/ 5 h 22"/>
                  <a:gd name="T54" fmla="*/ 5 w 10"/>
                  <a:gd name="T5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22">
                    <a:moveTo>
                      <a:pt x="4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moveTo>
                      <a:pt x="10" y="8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</a:path>
                </a:pathLst>
              </a:custGeom>
              <a:solidFill>
                <a:srgbClr val="4546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48" name="Freeform 931">
                <a:extLst>
                  <a:ext uri="{FF2B5EF4-FFF2-40B4-BE49-F238E27FC236}">
                    <a16:creationId xmlns:a16="http://schemas.microsoft.com/office/drawing/2014/main" xmlns="" id="{2C6447B8-7DA9-4742-9100-59BC52BB13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810" y="427"/>
                <a:ext cx="78" cy="144"/>
              </a:xfrm>
              <a:custGeom>
                <a:avLst/>
                <a:gdLst>
                  <a:gd name="T0" fmla="*/ 1 w 13"/>
                  <a:gd name="T1" fmla="*/ 7 h 24"/>
                  <a:gd name="T2" fmla="*/ 1 w 13"/>
                  <a:gd name="T3" fmla="*/ 6 h 24"/>
                  <a:gd name="T4" fmla="*/ 1 w 13"/>
                  <a:gd name="T5" fmla="*/ 6 h 24"/>
                  <a:gd name="T6" fmla="*/ 1 w 13"/>
                  <a:gd name="T7" fmla="*/ 6 h 24"/>
                  <a:gd name="T8" fmla="*/ 1 w 13"/>
                  <a:gd name="T9" fmla="*/ 6 h 24"/>
                  <a:gd name="T10" fmla="*/ 1 w 13"/>
                  <a:gd name="T11" fmla="*/ 6 h 24"/>
                  <a:gd name="T12" fmla="*/ 6 w 13"/>
                  <a:gd name="T13" fmla="*/ 1 h 24"/>
                  <a:gd name="T14" fmla="*/ 11 w 13"/>
                  <a:gd name="T15" fmla="*/ 6 h 24"/>
                  <a:gd name="T16" fmla="*/ 11 w 13"/>
                  <a:gd name="T17" fmla="*/ 6 h 24"/>
                  <a:gd name="T18" fmla="*/ 11 w 13"/>
                  <a:gd name="T19" fmla="*/ 6 h 24"/>
                  <a:gd name="T20" fmla="*/ 11 w 13"/>
                  <a:gd name="T21" fmla="*/ 6 h 24"/>
                  <a:gd name="T22" fmla="*/ 11 w 13"/>
                  <a:gd name="T23" fmla="*/ 6 h 24"/>
                  <a:gd name="T24" fmla="*/ 11 w 13"/>
                  <a:gd name="T25" fmla="*/ 7 h 24"/>
                  <a:gd name="T26" fmla="*/ 12 w 13"/>
                  <a:gd name="T27" fmla="*/ 7 h 24"/>
                  <a:gd name="T28" fmla="*/ 12 w 13"/>
                  <a:gd name="T29" fmla="*/ 9 h 24"/>
                  <a:gd name="T30" fmla="*/ 11 w 13"/>
                  <a:gd name="T31" fmla="*/ 9 h 24"/>
                  <a:gd name="T32" fmla="*/ 11 w 13"/>
                  <a:gd name="T33" fmla="*/ 23 h 24"/>
                  <a:gd name="T34" fmla="*/ 7 w 13"/>
                  <a:gd name="T35" fmla="*/ 23 h 24"/>
                  <a:gd name="T36" fmla="*/ 7 w 13"/>
                  <a:gd name="T37" fmla="*/ 23 h 24"/>
                  <a:gd name="T38" fmla="*/ 5 w 13"/>
                  <a:gd name="T39" fmla="*/ 23 h 24"/>
                  <a:gd name="T40" fmla="*/ 5 w 13"/>
                  <a:gd name="T41" fmla="*/ 23 h 24"/>
                  <a:gd name="T42" fmla="*/ 1 w 13"/>
                  <a:gd name="T43" fmla="*/ 23 h 24"/>
                  <a:gd name="T44" fmla="*/ 1 w 13"/>
                  <a:gd name="T45" fmla="*/ 9 h 24"/>
                  <a:gd name="T46" fmla="*/ 1 w 13"/>
                  <a:gd name="T47" fmla="*/ 9 h 24"/>
                  <a:gd name="T48" fmla="*/ 1 w 13"/>
                  <a:gd name="T49" fmla="*/ 7 h 24"/>
                  <a:gd name="T50" fmla="*/ 1 w 13"/>
                  <a:gd name="T51" fmla="*/ 7 h 24"/>
                  <a:gd name="T52" fmla="*/ 6 w 13"/>
                  <a:gd name="T53" fmla="*/ 0 h 24"/>
                  <a:gd name="T54" fmla="*/ 0 w 13"/>
                  <a:gd name="T55" fmla="*/ 6 h 24"/>
                  <a:gd name="T56" fmla="*/ 0 w 13"/>
                  <a:gd name="T57" fmla="*/ 6 h 24"/>
                  <a:gd name="T58" fmla="*/ 0 w 13"/>
                  <a:gd name="T59" fmla="*/ 24 h 24"/>
                  <a:gd name="T60" fmla="*/ 13 w 13"/>
                  <a:gd name="T61" fmla="*/ 24 h 24"/>
                  <a:gd name="T62" fmla="*/ 13 w 13"/>
                  <a:gd name="T63" fmla="*/ 6 h 24"/>
                  <a:gd name="T64" fmla="*/ 13 w 13"/>
                  <a:gd name="T65" fmla="*/ 6 h 24"/>
                  <a:gd name="T66" fmla="*/ 6 w 13"/>
                  <a:gd name="T6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" h="24">
                    <a:moveTo>
                      <a:pt x="1" y="7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3"/>
                      <a:pt x="3" y="1"/>
                      <a:pt x="6" y="1"/>
                    </a:cubicBezTo>
                    <a:cubicBezTo>
                      <a:pt x="9" y="1"/>
                      <a:pt x="11" y="3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moveTo>
                      <a:pt x="6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3"/>
                      <a:pt x="10" y="0"/>
                      <a:pt x="6" y="0"/>
                    </a:cubicBezTo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49" name="Freeform 932">
                <a:extLst>
                  <a:ext uri="{FF2B5EF4-FFF2-40B4-BE49-F238E27FC236}">
                    <a16:creationId xmlns:a16="http://schemas.microsoft.com/office/drawing/2014/main" xmlns="" id="{E611E300-A3CA-2C4B-A6A4-50080BB0B78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840" y="433"/>
                <a:ext cx="12" cy="132"/>
              </a:xfrm>
              <a:custGeom>
                <a:avLst/>
                <a:gdLst>
                  <a:gd name="T0" fmla="*/ 12 w 12"/>
                  <a:gd name="T1" fmla="*/ 48 h 132"/>
                  <a:gd name="T2" fmla="*/ 0 w 12"/>
                  <a:gd name="T3" fmla="*/ 48 h 132"/>
                  <a:gd name="T4" fmla="*/ 0 w 12"/>
                  <a:gd name="T5" fmla="*/ 132 h 132"/>
                  <a:gd name="T6" fmla="*/ 0 w 12"/>
                  <a:gd name="T7" fmla="*/ 132 h 132"/>
                  <a:gd name="T8" fmla="*/ 12 w 12"/>
                  <a:gd name="T9" fmla="*/ 132 h 132"/>
                  <a:gd name="T10" fmla="*/ 12 w 12"/>
                  <a:gd name="T11" fmla="*/ 132 h 132"/>
                  <a:gd name="T12" fmla="*/ 12 w 12"/>
                  <a:gd name="T13" fmla="*/ 48 h 132"/>
                  <a:gd name="T14" fmla="*/ 12 w 12"/>
                  <a:gd name="T15" fmla="*/ 0 h 132"/>
                  <a:gd name="T16" fmla="*/ 0 w 12"/>
                  <a:gd name="T17" fmla="*/ 0 h 132"/>
                  <a:gd name="T18" fmla="*/ 0 w 12"/>
                  <a:gd name="T19" fmla="*/ 36 h 132"/>
                  <a:gd name="T20" fmla="*/ 12 w 12"/>
                  <a:gd name="T21" fmla="*/ 36 h 132"/>
                  <a:gd name="T22" fmla="*/ 12 w 12"/>
                  <a:gd name="T2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132">
                    <a:moveTo>
                      <a:pt x="12" y="48"/>
                    </a:moveTo>
                    <a:lnTo>
                      <a:pt x="0" y="48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12" y="132"/>
                    </a:lnTo>
                    <a:lnTo>
                      <a:pt x="12" y="132"/>
                    </a:lnTo>
                    <a:lnTo>
                      <a:pt x="12" y="48"/>
                    </a:lnTo>
                    <a:close/>
                    <a:moveTo>
                      <a:pt x="12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12" y="3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50" name="Freeform 933">
                <a:extLst>
                  <a:ext uri="{FF2B5EF4-FFF2-40B4-BE49-F238E27FC236}">
                    <a16:creationId xmlns:a16="http://schemas.microsoft.com/office/drawing/2014/main" xmlns="" id="{CE8A6C36-37E1-F44E-86E7-27987EA857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840" y="433"/>
                <a:ext cx="12" cy="132"/>
              </a:xfrm>
              <a:custGeom>
                <a:avLst/>
                <a:gdLst>
                  <a:gd name="T0" fmla="*/ 12 w 12"/>
                  <a:gd name="T1" fmla="*/ 48 h 132"/>
                  <a:gd name="T2" fmla="*/ 0 w 12"/>
                  <a:gd name="T3" fmla="*/ 48 h 132"/>
                  <a:gd name="T4" fmla="*/ 0 w 12"/>
                  <a:gd name="T5" fmla="*/ 132 h 132"/>
                  <a:gd name="T6" fmla="*/ 0 w 12"/>
                  <a:gd name="T7" fmla="*/ 132 h 132"/>
                  <a:gd name="T8" fmla="*/ 12 w 12"/>
                  <a:gd name="T9" fmla="*/ 132 h 132"/>
                  <a:gd name="T10" fmla="*/ 12 w 12"/>
                  <a:gd name="T11" fmla="*/ 132 h 132"/>
                  <a:gd name="T12" fmla="*/ 12 w 12"/>
                  <a:gd name="T13" fmla="*/ 48 h 132"/>
                  <a:gd name="T14" fmla="*/ 12 w 12"/>
                  <a:gd name="T15" fmla="*/ 0 h 132"/>
                  <a:gd name="T16" fmla="*/ 0 w 12"/>
                  <a:gd name="T17" fmla="*/ 0 h 132"/>
                  <a:gd name="T18" fmla="*/ 0 w 12"/>
                  <a:gd name="T19" fmla="*/ 36 h 132"/>
                  <a:gd name="T20" fmla="*/ 12 w 12"/>
                  <a:gd name="T21" fmla="*/ 36 h 132"/>
                  <a:gd name="T22" fmla="*/ 12 w 12"/>
                  <a:gd name="T2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132">
                    <a:moveTo>
                      <a:pt x="12" y="48"/>
                    </a:moveTo>
                    <a:lnTo>
                      <a:pt x="0" y="48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12" y="132"/>
                    </a:lnTo>
                    <a:lnTo>
                      <a:pt x="12" y="132"/>
                    </a:lnTo>
                    <a:lnTo>
                      <a:pt x="12" y="48"/>
                    </a:lnTo>
                    <a:moveTo>
                      <a:pt x="12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12" y="36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51" name="Freeform 934">
                <a:extLst>
                  <a:ext uri="{FF2B5EF4-FFF2-40B4-BE49-F238E27FC236}">
                    <a16:creationId xmlns:a16="http://schemas.microsoft.com/office/drawing/2014/main" xmlns="" id="{0986752A-880C-F543-AB52-BFF6D190E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16" y="469"/>
                <a:ext cx="66" cy="12"/>
              </a:xfrm>
              <a:custGeom>
                <a:avLst/>
                <a:gdLst>
                  <a:gd name="T0" fmla="*/ 66 w 66"/>
                  <a:gd name="T1" fmla="*/ 0 h 12"/>
                  <a:gd name="T2" fmla="*/ 60 w 66"/>
                  <a:gd name="T3" fmla="*/ 0 h 12"/>
                  <a:gd name="T4" fmla="*/ 36 w 66"/>
                  <a:gd name="T5" fmla="*/ 0 h 12"/>
                  <a:gd name="T6" fmla="*/ 24 w 66"/>
                  <a:gd name="T7" fmla="*/ 0 h 12"/>
                  <a:gd name="T8" fmla="*/ 0 w 66"/>
                  <a:gd name="T9" fmla="*/ 0 h 12"/>
                  <a:gd name="T10" fmla="*/ 0 w 66"/>
                  <a:gd name="T11" fmla="*/ 0 h 12"/>
                  <a:gd name="T12" fmla="*/ 0 w 66"/>
                  <a:gd name="T13" fmla="*/ 12 h 12"/>
                  <a:gd name="T14" fmla="*/ 0 w 66"/>
                  <a:gd name="T15" fmla="*/ 12 h 12"/>
                  <a:gd name="T16" fmla="*/ 24 w 66"/>
                  <a:gd name="T17" fmla="*/ 12 h 12"/>
                  <a:gd name="T18" fmla="*/ 36 w 66"/>
                  <a:gd name="T19" fmla="*/ 12 h 12"/>
                  <a:gd name="T20" fmla="*/ 60 w 66"/>
                  <a:gd name="T21" fmla="*/ 12 h 12"/>
                  <a:gd name="T22" fmla="*/ 66 w 66"/>
                  <a:gd name="T23" fmla="*/ 12 h 12"/>
                  <a:gd name="T24" fmla="*/ 66 w 66"/>
                  <a:gd name="T2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6" h="12">
                    <a:moveTo>
                      <a:pt x="66" y="0"/>
                    </a:moveTo>
                    <a:lnTo>
                      <a:pt x="60" y="0"/>
                    </a:lnTo>
                    <a:lnTo>
                      <a:pt x="36" y="0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24" y="12"/>
                    </a:lnTo>
                    <a:lnTo>
                      <a:pt x="36" y="12"/>
                    </a:lnTo>
                    <a:lnTo>
                      <a:pt x="60" y="12"/>
                    </a:lnTo>
                    <a:lnTo>
                      <a:pt x="66" y="12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52" name="Freeform 935">
                <a:extLst>
                  <a:ext uri="{FF2B5EF4-FFF2-40B4-BE49-F238E27FC236}">
                    <a16:creationId xmlns:a16="http://schemas.microsoft.com/office/drawing/2014/main" xmlns="" id="{5F4EAF03-4273-C846-BDFA-D8F808E2D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16" y="469"/>
                <a:ext cx="66" cy="12"/>
              </a:xfrm>
              <a:custGeom>
                <a:avLst/>
                <a:gdLst>
                  <a:gd name="T0" fmla="*/ 66 w 66"/>
                  <a:gd name="T1" fmla="*/ 0 h 12"/>
                  <a:gd name="T2" fmla="*/ 60 w 66"/>
                  <a:gd name="T3" fmla="*/ 0 h 12"/>
                  <a:gd name="T4" fmla="*/ 36 w 66"/>
                  <a:gd name="T5" fmla="*/ 0 h 12"/>
                  <a:gd name="T6" fmla="*/ 24 w 66"/>
                  <a:gd name="T7" fmla="*/ 0 h 12"/>
                  <a:gd name="T8" fmla="*/ 0 w 66"/>
                  <a:gd name="T9" fmla="*/ 0 h 12"/>
                  <a:gd name="T10" fmla="*/ 0 w 66"/>
                  <a:gd name="T11" fmla="*/ 0 h 12"/>
                  <a:gd name="T12" fmla="*/ 0 w 66"/>
                  <a:gd name="T13" fmla="*/ 12 h 12"/>
                  <a:gd name="T14" fmla="*/ 0 w 66"/>
                  <a:gd name="T15" fmla="*/ 12 h 12"/>
                  <a:gd name="T16" fmla="*/ 24 w 66"/>
                  <a:gd name="T17" fmla="*/ 12 h 12"/>
                  <a:gd name="T18" fmla="*/ 36 w 66"/>
                  <a:gd name="T19" fmla="*/ 12 h 12"/>
                  <a:gd name="T20" fmla="*/ 60 w 66"/>
                  <a:gd name="T21" fmla="*/ 12 h 12"/>
                  <a:gd name="T22" fmla="*/ 66 w 66"/>
                  <a:gd name="T23" fmla="*/ 12 h 12"/>
                  <a:gd name="T24" fmla="*/ 66 w 66"/>
                  <a:gd name="T2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6" h="12">
                    <a:moveTo>
                      <a:pt x="66" y="0"/>
                    </a:moveTo>
                    <a:lnTo>
                      <a:pt x="60" y="0"/>
                    </a:lnTo>
                    <a:lnTo>
                      <a:pt x="36" y="0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24" y="12"/>
                    </a:lnTo>
                    <a:lnTo>
                      <a:pt x="36" y="12"/>
                    </a:lnTo>
                    <a:lnTo>
                      <a:pt x="60" y="12"/>
                    </a:lnTo>
                    <a:lnTo>
                      <a:pt x="66" y="12"/>
                    </a:lnTo>
                    <a:lnTo>
                      <a:pt x="6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53" name="Freeform 936">
                <a:extLst>
                  <a:ext uri="{FF2B5EF4-FFF2-40B4-BE49-F238E27FC236}">
                    <a16:creationId xmlns:a16="http://schemas.microsoft.com/office/drawing/2014/main" xmlns="" id="{73DAD538-7E94-9248-B9A9-FB00A58032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86" y="433"/>
                <a:ext cx="36" cy="132"/>
              </a:xfrm>
              <a:custGeom>
                <a:avLst/>
                <a:gdLst>
                  <a:gd name="T0" fmla="*/ 0 w 6"/>
                  <a:gd name="T1" fmla="*/ 8 h 22"/>
                  <a:gd name="T2" fmla="*/ 0 w 6"/>
                  <a:gd name="T3" fmla="*/ 8 h 22"/>
                  <a:gd name="T4" fmla="*/ 0 w 6"/>
                  <a:gd name="T5" fmla="*/ 22 h 22"/>
                  <a:gd name="T6" fmla="*/ 0 w 6"/>
                  <a:gd name="T7" fmla="*/ 22 h 22"/>
                  <a:gd name="T8" fmla="*/ 0 w 6"/>
                  <a:gd name="T9" fmla="*/ 8 h 22"/>
                  <a:gd name="T10" fmla="*/ 6 w 6"/>
                  <a:gd name="T11" fmla="*/ 8 h 22"/>
                  <a:gd name="T12" fmla="*/ 1 w 6"/>
                  <a:gd name="T13" fmla="*/ 8 h 22"/>
                  <a:gd name="T14" fmla="*/ 1 w 6"/>
                  <a:gd name="T15" fmla="*/ 22 h 22"/>
                  <a:gd name="T16" fmla="*/ 6 w 6"/>
                  <a:gd name="T17" fmla="*/ 22 h 22"/>
                  <a:gd name="T18" fmla="*/ 6 w 6"/>
                  <a:gd name="T19" fmla="*/ 8 h 22"/>
                  <a:gd name="T20" fmla="*/ 1 w 6"/>
                  <a:gd name="T21" fmla="*/ 0 h 22"/>
                  <a:gd name="T22" fmla="*/ 0 w 6"/>
                  <a:gd name="T23" fmla="*/ 0 h 22"/>
                  <a:gd name="T24" fmla="*/ 0 w 6"/>
                  <a:gd name="T25" fmla="*/ 6 h 22"/>
                  <a:gd name="T26" fmla="*/ 0 w 6"/>
                  <a:gd name="T27" fmla="*/ 6 h 22"/>
                  <a:gd name="T28" fmla="*/ 0 w 6"/>
                  <a:gd name="T29" fmla="*/ 0 h 22"/>
                  <a:gd name="T30" fmla="*/ 1 w 6"/>
                  <a:gd name="T31" fmla="*/ 0 h 22"/>
                  <a:gd name="T32" fmla="*/ 1 w 6"/>
                  <a:gd name="T33" fmla="*/ 6 h 22"/>
                  <a:gd name="T34" fmla="*/ 6 w 6"/>
                  <a:gd name="T35" fmla="*/ 6 h 22"/>
                  <a:gd name="T36" fmla="*/ 6 w 6"/>
                  <a:gd name="T37" fmla="*/ 5 h 22"/>
                  <a:gd name="T38" fmla="*/ 6 w 6"/>
                  <a:gd name="T39" fmla="*/ 5 h 22"/>
                  <a:gd name="T40" fmla="*/ 6 w 6"/>
                  <a:gd name="T41" fmla="*/ 5 h 22"/>
                  <a:gd name="T42" fmla="*/ 6 w 6"/>
                  <a:gd name="T43" fmla="*/ 5 h 22"/>
                  <a:gd name="T44" fmla="*/ 6 w 6"/>
                  <a:gd name="T45" fmla="*/ 5 h 22"/>
                  <a:gd name="T46" fmla="*/ 1 w 6"/>
                  <a:gd name="T4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" h="22"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6" y="8"/>
                    </a:moveTo>
                    <a:cubicBezTo>
                      <a:pt x="1" y="8"/>
                      <a:pt x="1" y="8"/>
                      <a:pt x="1" y="8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8"/>
                      <a:pt x="6" y="8"/>
                      <a:pt x="6" y="8"/>
                    </a:cubicBezTo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2"/>
                      <a:pt x="3" y="0"/>
                      <a:pt x="1" y="0"/>
                    </a:cubicBezTo>
                  </a:path>
                </a:pathLst>
              </a:custGeom>
              <a:solidFill>
                <a:srgbClr val="4546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54" name="Freeform 937">
                <a:extLst>
                  <a:ext uri="{FF2B5EF4-FFF2-40B4-BE49-F238E27FC236}">
                    <a16:creationId xmlns:a16="http://schemas.microsoft.com/office/drawing/2014/main" xmlns="" id="{83EAA97E-1C44-4047-BA83-E6D5788D75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86" y="427"/>
                <a:ext cx="42" cy="144"/>
              </a:xfrm>
              <a:custGeom>
                <a:avLst/>
                <a:gdLst>
                  <a:gd name="T0" fmla="*/ 1 w 7"/>
                  <a:gd name="T1" fmla="*/ 0 h 24"/>
                  <a:gd name="T2" fmla="*/ 0 w 7"/>
                  <a:gd name="T3" fmla="*/ 0 h 24"/>
                  <a:gd name="T4" fmla="*/ 0 w 7"/>
                  <a:gd name="T5" fmla="*/ 1 h 24"/>
                  <a:gd name="T6" fmla="*/ 1 w 7"/>
                  <a:gd name="T7" fmla="*/ 1 h 24"/>
                  <a:gd name="T8" fmla="*/ 6 w 7"/>
                  <a:gd name="T9" fmla="*/ 6 h 24"/>
                  <a:gd name="T10" fmla="*/ 6 w 7"/>
                  <a:gd name="T11" fmla="*/ 6 h 24"/>
                  <a:gd name="T12" fmla="*/ 6 w 7"/>
                  <a:gd name="T13" fmla="*/ 6 h 24"/>
                  <a:gd name="T14" fmla="*/ 6 w 7"/>
                  <a:gd name="T15" fmla="*/ 6 h 24"/>
                  <a:gd name="T16" fmla="*/ 6 w 7"/>
                  <a:gd name="T17" fmla="*/ 6 h 24"/>
                  <a:gd name="T18" fmla="*/ 6 w 7"/>
                  <a:gd name="T19" fmla="*/ 7 h 24"/>
                  <a:gd name="T20" fmla="*/ 6 w 7"/>
                  <a:gd name="T21" fmla="*/ 7 h 24"/>
                  <a:gd name="T22" fmla="*/ 6 w 7"/>
                  <a:gd name="T23" fmla="*/ 9 h 24"/>
                  <a:gd name="T24" fmla="*/ 6 w 7"/>
                  <a:gd name="T25" fmla="*/ 9 h 24"/>
                  <a:gd name="T26" fmla="*/ 6 w 7"/>
                  <a:gd name="T27" fmla="*/ 23 h 24"/>
                  <a:gd name="T28" fmla="*/ 1 w 7"/>
                  <a:gd name="T29" fmla="*/ 23 h 24"/>
                  <a:gd name="T30" fmla="*/ 1 w 7"/>
                  <a:gd name="T31" fmla="*/ 23 h 24"/>
                  <a:gd name="T32" fmla="*/ 0 w 7"/>
                  <a:gd name="T33" fmla="*/ 23 h 24"/>
                  <a:gd name="T34" fmla="*/ 0 w 7"/>
                  <a:gd name="T35" fmla="*/ 23 h 24"/>
                  <a:gd name="T36" fmla="*/ 0 w 7"/>
                  <a:gd name="T37" fmla="*/ 23 h 24"/>
                  <a:gd name="T38" fmla="*/ 0 w 7"/>
                  <a:gd name="T39" fmla="*/ 24 h 24"/>
                  <a:gd name="T40" fmla="*/ 7 w 7"/>
                  <a:gd name="T41" fmla="*/ 24 h 24"/>
                  <a:gd name="T42" fmla="*/ 7 w 7"/>
                  <a:gd name="T43" fmla="*/ 6 h 24"/>
                  <a:gd name="T44" fmla="*/ 7 w 7"/>
                  <a:gd name="T45" fmla="*/ 6 h 24"/>
                  <a:gd name="T46" fmla="*/ 1 w 7"/>
                  <a:gd name="T4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" h="24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3" y="1"/>
                      <a:pt x="6" y="3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3"/>
                      <a:pt x="4" y="0"/>
                      <a:pt x="1" y="0"/>
                    </a:cubicBezTo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55" name="Freeform 938">
                <a:extLst>
                  <a:ext uri="{FF2B5EF4-FFF2-40B4-BE49-F238E27FC236}">
                    <a16:creationId xmlns:a16="http://schemas.microsoft.com/office/drawing/2014/main" xmlns="" id="{DBDE871D-DBCA-C144-83C9-BE4E5DD99F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86" y="433"/>
                <a:ext cx="6" cy="132"/>
              </a:xfrm>
              <a:custGeom>
                <a:avLst/>
                <a:gdLst>
                  <a:gd name="T0" fmla="*/ 6 w 6"/>
                  <a:gd name="T1" fmla="*/ 48 h 132"/>
                  <a:gd name="T2" fmla="*/ 0 w 6"/>
                  <a:gd name="T3" fmla="*/ 48 h 132"/>
                  <a:gd name="T4" fmla="*/ 0 w 6"/>
                  <a:gd name="T5" fmla="*/ 132 h 132"/>
                  <a:gd name="T6" fmla="*/ 0 w 6"/>
                  <a:gd name="T7" fmla="*/ 132 h 132"/>
                  <a:gd name="T8" fmla="*/ 6 w 6"/>
                  <a:gd name="T9" fmla="*/ 132 h 132"/>
                  <a:gd name="T10" fmla="*/ 6 w 6"/>
                  <a:gd name="T11" fmla="*/ 132 h 132"/>
                  <a:gd name="T12" fmla="*/ 6 w 6"/>
                  <a:gd name="T13" fmla="*/ 48 h 132"/>
                  <a:gd name="T14" fmla="*/ 6 w 6"/>
                  <a:gd name="T15" fmla="*/ 0 h 132"/>
                  <a:gd name="T16" fmla="*/ 0 w 6"/>
                  <a:gd name="T17" fmla="*/ 0 h 132"/>
                  <a:gd name="T18" fmla="*/ 0 w 6"/>
                  <a:gd name="T19" fmla="*/ 36 h 132"/>
                  <a:gd name="T20" fmla="*/ 6 w 6"/>
                  <a:gd name="T21" fmla="*/ 36 h 132"/>
                  <a:gd name="T22" fmla="*/ 6 w 6"/>
                  <a:gd name="T2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132">
                    <a:moveTo>
                      <a:pt x="6" y="48"/>
                    </a:moveTo>
                    <a:lnTo>
                      <a:pt x="0" y="48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6" y="132"/>
                    </a:lnTo>
                    <a:lnTo>
                      <a:pt x="6" y="132"/>
                    </a:lnTo>
                    <a:lnTo>
                      <a:pt x="6" y="48"/>
                    </a:lnTo>
                    <a:close/>
                    <a:moveTo>
                      <a:pt x="6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6" y="3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56" name="Freeform 939">
                <a:extLst>
                  <a:ext uri="{FF2B5EF4-FFF2-40B4-BE49-F238E27FC236}">
                    <a16:creationId xmlns:a16="http://schemas.microsoft.com/office/drawing/2014/main" xmlns="" id="{A2DBA462-CB0C-7243-84D3-AAEA83FB87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86" y="433"/>
                <a:ext cx="6" cy="132"/>
              </a:xfrm>
              <a:custGeom>
                <a:avLst/>
                <a:gdLst>
                  <a:gd name="T0" fmla="*/ 6 w 6"/>
                  <a:gd name="T1" fmla="*/ 48 h 132"/>
                  <a:gd name="T2" fmla="*/ 0 w 6"/>
                  <a:gd name="T3" fmla="*/ 48 h 132"/>
                  <a:gd name="T4" fmla="*/ 0 w 6"/>
                  <a:gd name="T5" fmla="*/ 132 h 132"/>
                  <a:gd name="T6" fmla="*/ 0 w 6"/>
                  <a:gd name="T7" fmla="*/ 132 h 132"/>
                  <a:gd name="T8" fmla="*/ 6 w 6"/>
                  <a:gd name="T9" fmla="*/ 132 h 132"/>
                  <a:gd name="T10" fmla="*/ 6 w 6"/>
                  <a:gd name="T11" fmla="*/ 132 h 132"/>
                  <a:gd name="T12" fmla="*/ 6 w 6"/>
                  <a:gd name="T13" fmla="*/ 48 h 132"/>
                  <a:gd name="T14" fmla="*/ 6 w 6"/>
                  <a:gd name="T15" fmla="*/ 0 h 132"/>
                  <a:gd name="T16" fmla="*/ 0 w 6"/>
                  <a:gd name="T17" fmla="*/ 0 h 132"/>
                  <a:gd name="T18" fmla="*/ 0 w 6"/>
                  <a:gd name="T19" fmla="*/ 36 h 132"/>
                  <a:gd name="T20" fmla="*/ 6 w 6"/>
                  <a:gd name="T21" fmla="*/ 36 h 132"/>
                  <a:gd name="T22" fmla="*/ 6 w 6"/>
                  <a:gd name="T2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132">
                    <a:moveTo>
                      <a:pt x="6" y="48"/>
                    </a:moveTo>
                    <a:lnTo>
                      <a:pt x="0" y="48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6" y="132"/>
                    </a:lnTo>
                    <a:lnTo>
                      <a:pt x="6" y="132"/>
                    </a:lnTo>
                    <a:lnTo>
                      <a:pt x="6" y="48"/>
                    </a:lnTo>
                    <a:moveTo>
                      <a:pt x="6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6" y="36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57" name="Freeform 940">
                <a:extLst>
                  <a:ext uri="{FF2B5EF4-FFF2-40B4-BE49-F238E27FC236}">
                    <a16:creationId xmlns:a16="http://schemas.microsoft.com/office/drawing/2014/main" xmlns="" id="{02599D2F-1DA1-AA4F-83EB-A745D4D9D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86" y="469"/>
                <a:ext cx="36" cy="12"/>
              </a:xfrm>
              <a:custGeom>
                <a:avLst/>
                <a:gdLst>
                  <a:gd name="T0" fmla="*/ 36 w 36"/>
                  <a:gd name="T1" fmla="*/ 0 h 12"/>
                  <a:gd name="T2" fmla="*/ 36 w 36"/>
                  <a:gd name="T3" fmla="*/ 0 h 12"/>
                  <a:gd name="T4" fmla="*/ 6 w 36"/>
                  <a:gd name="T5" fmla="*/ 0 h 12"/>
                  <a:gd name="T6" fmla="*/ 0 w 36"/>
                  <a:gd name="T7" fmla="*/ 0 h 12"/>
                  <a:gd name="T8" fmla="*/ 0 w 36"/>
                  <a:gd name="T9" fmla="*/ 0 h 12"/>
                  <a:gd name="T10" fmla="*/ 0 w 36"/>
                  <a:gd name="T11" fmla="*/ 12 h 12"/>
                  <a:gd name="T12" fmla="*/ 0 w 36"/>
                  <a:gd name="T13" fmla="*/ 12 h 12"/>
                  <a:gd name="T14" fmla="*/ 6 w 36"/>
                  <a:gd name="T15" fmla="*/ 12 h 12"/>
                  <a:gd name="T16" fmla="*/ 36 w 36"/>
                  <a:gd name="T17" fmla="*/ 12 h 12"/>
                  <a:gd name="T18" fmla="*/ 36 w 36"/>
                  <a:gd name="T19" fmla="*/ 12 h 12"/>
                  <a:gd name="T20" fmla="*/ 36 w 36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12">
                    <a:moveTo>
                      <a:pt x="36" y="0"/>
                    </a:moveTo>
                    <a:lnTo>
                      <a:pt x="36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58" name="Freeform 941">
                <a:extLst>
                  <a:ext uri="{FF2B5EF4-FFF2-40B4-BE49-F238E27FC236}">
                    <a16:creationId xmlns:a16="http://schemas.microsoft.com/office/drawing/2014/main" xmlns="" id="{DFBF373C-8B04-D146-8768-E9F256985E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86" y="469"/>
                <a:ext cx="36" cy="12"/>
              </a:xfrm>
              <a:custGeom>
                <a:avLst/>
                <a:gdLst>
                  <a:gd name="T0" fmla="*/ 36 w 36"/>
                  <a:gd name="T1" fmla="*/ 0 h 12"/>
                  <a:gd name="T2" fmla="*/ 36 w 36"/>
                  <a:gd name="T3" fmla="*/ 0 h 12"/>
                  <a:gd name="T4" fmla="*/ 6 w 36"/>
                  <a:gd name="T5" fmla="*/ 0 h 12"/>
                  <a:gd name="T6" fmla="*/ 0 w 36"/>
                  <a:gd name="T7" fmla="*/ 0 h 12"/>
                  <a:gd name="T8" fmla="*/ 0 w 36"/>
                  <a:gd name="T9" fmla="*/ 0 h 12"/>
                  <a:gd name="T10" fmla="*/ 0 w 36"/>
                  <a:gd name="T11" fmla="*/ 12 h 12"/>
                  <a:gd name="T12" fmla="*/ 0 w 36"/>
                  <a:gd name="T13" fmla="*/ 12 h 12"/>
                  <a:gd name="T14" fmla="*/ 6 w 36"/>
                  <a:gd name="T15" fmla="*/ 12 h 12"/>
                  <a:gd name="T16" fmla="*/ 36 w 36"/>
                  <a:gd name="T17" fmla="*/ 12 h 12"/>
                  <a:gd name="T18" fmla="*/ 36 w 36"/>
                  <a:gd name="T19" fmla="*/ 12 h 12"/>
                  <a:gd name="T20" fmla="*/ 36 w 36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12">
                    <a:moveTo>
                      <a:pt x="36" y="0"/>
                    </a:moveTo>
                    <a:lnTo>
                      <a:pt x="36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59" name="Rectangle 942">
                <a:extLst>
                  <a:ext uri="{FF2B5EF4-FFF2-40B4-BE49-F238E27FC236}">
                    <a16:creationId xmlns:a16="http://schemas.microsoft.com/office/drawing/2014/main" xmlns="" id="{54564B03-C2A7-7C43-ABA2-D3DD9D34D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08" y="343"/>
                <a:ext cx="120" cy="630"/>
              </a:xfrm>
              <a:prstGeom prst="rect">
                <a:avLst/>
              </a:prstGeom>
              <a:solidFill>
                <a:srgbClr val="D7D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60" name="Rectangle 943">
                <a:extLst>
                  <a:ext uri="{FF2B5EF4-FFF2-40B4-BE49-F238E27FC236}">
                    <a16:creationId xmlns:a16="http://schemas.microsoft.com/office/drawing/2014/main" xmlns="" id="{841397FF-B4C1-C847-88C6-D27C118529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08" y="343"/>
                <a:ext cx="120" cy="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61" name="Rectangle 944">
                <a:extLst>
                  <a:ext uri="{FF2B5EF4-FFF2-40B4-BE49-F238E27FC236}">
                    <a16:creationId xmlns:a16="http://schemas.microsoft.com/office/drawing/2014/main" xmlns="" id="{FEB30EC7-0ED8-534C-8CF4-C3D0E92436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56" y="325"/>
                <a:ext cx="24" cy="648"/>
              </a:xfrm>
              <a:prstGeom prst="rect">
                <a:avLst/>
              </a:pr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62" name="Rectangle 945">
                <a:extLst>
                  <a:ext uri="{FF2B5EF4-FFF2-40B4-BE49-F238E27FC236}">
                    <a16:creationId xmlns:a16="http://schemas.microsoft.com/office/drawing/2014/main" xmlns="" id="{46EEEAEC-1B74-8040-9C78-79EF829D79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56" y="325"/>
                <a:ext cx="24" cy="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63" name="Rectangle 946">
                <a:extLst>
                  <a:ext uri="{FF2B5EF4-FFF2-40B4-BE49-F238E27FC236}">
                    <a16:creationId xmlns:a16="http://schemas.microsoft.com/office/drawing/2014/main" xmlns="" id="{77478C18-BB88-A14B-9D2E-056067F186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20" y="325"/>
                <a:ext cx="18" cy="648"/>
              </a:xfrm>
              <a:prstGeom prst="rect">
                <a:avLst/>
              </a:pr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64" name="Rectangle 947">
                <a:extLst>
                  <a:ext uri="{FF2B5EF4-FFF2-40B4-BE49-F238E27FC236}">
                    <a16:creationId xmlns:a16="http://schemas.microsoft.com/office/drawing/2014/main" xmlns="" id="{3F3F5100-C4AC-904F-A47A-80323C4A90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20" y="325"/>
                <a:ext cx="18" cy="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65" name="Rectangle 948">
                <a:extLst>
                  <a:ext uri="{FF2B5EF4-FFF2-40B4-BE49-F238E27FC236}">
                    <a16:creationId xmlns:a16="http://schemas.microsoft.com/office/drawing/2014/main" xmlns="" id="{A647018C-9508-B242-BD19-23CF1B103E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98" y="325"/>
                <a:ext cx="18" cy="648"/>
              </a:xfrm>
              <a:prstGeom prst="rect">
                <a:avLst/>
              </a:pr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66" name="Rectangle 949">
                <a:extLst>
                  <a:ext uri="{FF2B5EF4-FFF2-40B4-BE49-F238E27FC236}">
                    <a16:creationId xmlns:a16="http://schemas.microsoft.com/office/drawing/2014/main" xmlns="" id="{578EC25E-CD20-114F-A50E-76F5D726AE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98" y="325"/>
                <a:ext cx="18" cy="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67" name="Freeform 950">
                <a:extLst>
                  <a:ext uri="{FF2B5EF4-FFF2-40B4-BE49-F238E27FC236}">
                    <a16:creationId xmlns:a16="http://schemas.microsoft.com/office/drawing/2014/main" xmlns="" id="{24FD1A16-2D2B-3B40-8BB3-38ED3E0B333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408" y="373"/>
                <a:ext cx="90" cy="12"/>
              </a:xfrm>
              <a:custGeom>
                <a:avLst/>
                <a:gdLst>
                  <a:gd name="T0" fmla="*/ 12 w 90"/>
                  <a:gd name="T1" fmla="*/ 0 h 12"/>
                  <a:gd name="T2" fmla="*/ 0 w 90"/>
                  <a:gd name="T3" fmla="*/ 0 h 12"/>
                  <a:gd name="T4" fmla="*/ 0 w 90"/>
                  <a:gd name="T5" fmla="*/ 12 h 12"/>
                  <a:gd name="T6" fmla="*/ 12 w 90"/>
                  <a:gd name="T7" fmla="*/ 12 h 12"/>
                  <a:gd name="T8" fmla="*/ 12 w 90"/>
                  <a:gd name="T9" fmla="*/ 0 h 12"/>
                  <a:gd name="T10" fmla="*/ 48 w 90"/>
                  <a:gd name="T11" fmla="*/ 0 h 12"/>
                  <a:gd name="T12" fmla="*/ 30 w 90"/>
                  <a:gd name="T13" fmla="*/ 0 h 12"/>
                  <a:gd name="T14" fmla="*/ 30 w 90"/>
                  <a:gd name="T15" fmla="*/ 12 h 12"/>
                  <a:gd name="T16" fmla="*/ 48 w 90"/>
                  <a:gd name="T17" fmla="*/ 12 h 12"/>
                  <a:gd name="T18" fmla="*/ 48 w 90"/>
                  <a:gd name="T19" fmla="*/ 0 h 12"/>
                  <a:gd name="T20" fmla="*/ 90 w 90"/>
                  <a:gd name="T21" fmla="*/ 0 h 12"/>
                  <a:gd name="T22" fmla="*/ 72 w 90"/>
                  <a:gd name="T23" fmla="*/ 0 h 12"/>
                  <a:gd name="T24" fmla="*/ 72 w 90"/>
                  <a:gd name="T25" fmla="*/ 12 h 12"/>
                  <a:gd name="T26" fmla="*/ 90 w 90"/>
                  <a:gd name="T27" fmla="*/ 12 h 12"/>
                  <a:gd name="T28" fmla="*/ 90 w 90"/>
                  <a:gd name="T2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0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close/>
                    <a:moveTo>
                      <a:pt x="48" y="0"/>
                    </a:moveTo>
                    <a:lnTo>
                      <a:pt x="30" y="0"/>
                    </a:lnTo>
                    <a:lnTo>
                      <a:pt x="30" y="12"/>
                    </a:lnTo>
                    <a:lnTo>
                      <a:pt x="48" y="12"/>
                    </a:lnTo>
                    <a:lnTo>
                      <a:pt x="48" y="0"/>
                    </a:lnTo>
                    <a:close/>
                    <a:moveTo>
                      <a:pt x="90" y="0"/>
                    </a:moveTo>
                    <a:lnTo>
                      <a:pt x="72" y="0"/>
                    </a:lnTo>
                    <a:lnTo>
                      <a:pt x="72" y="12"/>
                    </a:lnTo>
                    <a:lnTo>
                      <a:pt x="90" y="12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A5A2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68" name="Freeform 951">
                <a:extLst>
                  <a:ext uri="{FF2B5EF4-FFF2-40B4-BE49-F238E27FC236}">
                    <a16:creationId xmlns:a16="http://schemas.microsoft.com/office/drawing/2014/main" xmlns="" id="{59EF58EE-39A4-984D-B0E5-3E46ABE244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408" y="373"/>
                <a:ext cx="90" cy="12"/>
              </a:xfrm>
              <a:custGeom>
                <a:avLst/>
                <a:gdLst>
                  <a:gd name="T0" fmla="*/ 12 w 90"/>
                  <a:gd name="T1" fmla="*/ 0 h 12"/>
                  <a:gd name="T2" fmla="*/ 0 w 90"/>
                  <a:gd name="T3" fmla="*/ 0 h 12"/>
                  <a:gd name="T4" fmla="*/ 0 w 90"/>
                  <a:gd name="T5" fmla="*/ 12 h 12"/>
                  <a:gd name="T6" fmla="*/ 12 w 90"/>
                  <a:gd name="T7" fmla="*/ 12 h 12"/>
                  <a:gd name="T8" fmla="*/ 12 w 90"/>
                  <a:gd name="T9" fmla="*/ 0 h 12"/>
                  <a:gd name="T10" fmla="*/ 48 w 90"/>
                  <a:gd name="T11" fmla="*/ 0 h 12"/>
                  <a:gd name="T12" fmla="*/ 30 w 90"/>
                  <a:gd name="T13" fmla="*/ 0 h 12"/>
                  <a:gd name="T14" fmla="*/ 30 w 90"/>
                  <a:gd name="T15" fmla="*/ 12 h 12"/>
                  <a:gd name="T16" fmla="*/ 48 w 90"/>
                  <a:gd name="T17" fmla="*/ 12 h 12"/>
                  <a:gd name="T18" fmla="*/ 48 w 90"/>
                  <a:gd name="T19" fmla="*/ 0 h 12"/>
                  <a:gd name="T20" fmla="*/ 90 w 90"/>
                  <a:gd name="T21" fmla="*/ 0 h 12"/>
                  <a:gd name="T22" fmla="*/ 72 w 90"/>
                  <a:gd name="T23" fmla="*/ 0 h 12"/>
                  <a:gd name="T24" fmla="*/ 72 w 90"/>
                  <a:gd name="T25" fmla="*/ 12 h 12"/>
                  <a:gd name="T26" fmla="*/ 90 w 90"/>
                  <a:gd name="T27" fmla="*/ 12 h 12"/>
                  <a:gd name="T28" fmla="*/ 90 w 90"/>
                  <a:gd name="T2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0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moveTo>
                      <a:pt x="48" y="0"/>
                    </a:moveTo>
                    <a:lnTo>
                      <a:pt x="30" y="0"/>
                    </a:lnTo>
                    <a:lnTo>
                      <a:pt x="30" y="12"/>
                    </a:lnTo>
                    <a:lnTo>
                      <a:pt x="48" y="12"/>
                    </a:lnTo>
                    <a:lnTo>
                      <a:pt x="48" y="0"/>
                    </a:lnTo>
                    <a:moveTo>
                      <a:pt x="90" y="0"/>
                    </a:moveTo>
                    <a:lnTo>
                      <a:pt x="72" y="0"/>
                    </a:lnTo>
                    <a:lnTo>
                      <a:pt x="72" y="12"/>
                    </a:lnTo>
                    <a:lnTo>
                      <a:pt x="90" y="12"/>
                    </a:lnTo>
                    <a:lnTo>
                      <a:pt x="9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69" name="Rectangle 952">
                <a:extLst>
                  <a:ext uri="{FF2B5EF4-FFF2-40B4-BE49-F238E27FC236}">
                    <a16:creationId xmlns:a16="http://schemas.microsoft.com/office/drawing/2014/main" xmlns="" id="{8B3B93B6-8178-E645-A701-FB9554EBA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56" y="373"/>
                <a:ext cx="24" cy="12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70" name="Rectangle 953">
                <a:extLst>
                  <a:ext uri="{FF2B5EF4-FFF2-40B4-BE49-F238E27FC236}">
                    <a16:creationId xmlns:a16="http://schemas.microsoft.com/office/drawing/2014/main" xmlns="" id="{F58FCD05-114F-144D-B16D-06E62BC17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56" y="373"/>
                <a:ext cx="24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71" name="Rectangle 954">
                <a:extLst>
                  <a:ext uri="{FF2B5EF4-FFF2-40B4-BE49-F238E27FC236}">
                    <a16:creationId xmlns:a16="http://schemas.microsoft.com/office/drawing/2014/main" xmlns="" id="{C1361D58-B302-3B42-93C4-90A8268C97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20" y="373"/>
                <a:ext cx="18" cy="12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72" name="Rectangle 955">
                <a:extLst>
                  <a:ext uri="{FF2B5EF4-FFF2-40B4-BE49-F238E27FC236}">
                    <a16:creationId xmlns:a16="http://schemas.microsoft.com/office/drawing/2014/main" xmlns="" id="{F465CBDA-97A5-FC41-A989-2A4377EA9A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20" y="373"/>
                <a:ext cx="18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73" name="Freeform 956">
                <a:extLst>
                  <a:ext uri="{FF2B5EF4-FFF2-40B4-BE49-F238E27FC236}">
                    <a16:creationId xmlns:a16="http://schemas.microsoft.com/office/drawing/2014/main" xmlns="" id="{93862582-FD15-EF46-8F4C-C88094071D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408" y="373"/>
                <a:ext cx="120" cy="594"/>
              </a:xfrm>
              <a:custGeom>
                <a:avLst/>
                <a:gdLst>
                  <a:gd name="T0" fmla="*/ 2 w 20"/>
                  <a:gd name="T1" fmla="*/ 96 h 99"/>
                  <a:gd name="T2" fmla="*/ 0 w 20"/>
                  <a:gd name="T3" fmla="*/ 96 h 99"/>
                  <a:gd name="T4" fmla="*/ 0 w 20"/>
                  <a:gd name="T5" fmla="*/ 99 h 99"/>
                  <a:gd name="T6" fmla="*/ 0 w 20"/>
                  <a:gd name="T7" fmla="*/ 98 h 99"/>
                  <a:gd name="T8" fmla="*/ 2 w 20"/>
                  <a:gd name="T9" fmla="*/ 98 h 99"/>
                  <a:gd name="T10" fmla="*/ 2 w 20"/>
                  <a:gd name="T11" fmla="*/ 96 h 99"/>
                  <a:gd name="T12" fmla="*/ 8 w 20"/>
                  <a:gd name="T13" fmla="*/ 96 h 99"/>
                  <a:gd name="T14" fmla="*/ 5 w 20"/>
                  <a:gd name="T15" fmla="*/ 96 h 99"/>
                  <a:gd name="T16" fmla="*/ 5 w 20"/>
                  <a:gd name="T17" fmla="*/ 98 h 99"/>
                  <a:gd name="T18" fmla="*/ 8 w 20"/>
                  <a:gd name="T19" fmla="*/ 98 h 99"/>
                  <a:gd name="T20" fmla="*/ 8 w 20"/>
                  <a:gd name="T21" fmla="*/ 96 h 99"/>
                  <a:gd name="T22" fmla="*/ 15 w 20"/>
                  <a:gd name="T23" fmla="*/ 2 h 99"/>
                  <a:gd name="T24" fmla="*/ 15 w 20"/>
                  <a:gd name="T25" fmla="*/ 2 h 99"/>
                  <a:gd name="T26" fmla="*/ 15 w 20"/>
                  <a:gd name="T27" fmla="*/ 96 h 99"/>
                  <a:gd name="T28" fmla="*/ 12 w 20"/>
                  <a:gd name="T29" fmla="*/ 96 h 99"/>
                  <a:gd name="T30" fmla="*/ 12 w 20"/>
                  <a:gd name="T31" fmla="*/ 98 h 99"/>
                  <a:gd name="T32" fmla="*/ 15 w 20"/>
                  <a:gd name="T33" fmla="*/ 98 h 99"/>
                  <a:gd name="T34" fmla="*/ 15 w 20"/>
                  <a:gd name="T35" fmla="*/ 2 h 99"/>
                  <a:gd name="T36" fmla="*/ 20 w 20"/>
                  <a:gd name="T37" fmla="*/ 2 h 99"/>
                  <a:gd name="T38" fmla="*/ 18 w 20"/>
                  <a:gd name="T39" fmla="*/ 2 h 99"/>
                  <a:gd name="T40" fmla="*/ 18 w 20"/>
                  <a:gd name="T41" fmla="*/ 98 h 99"/>
                  <a:gd name="T42" fmla="*/ 19 w 20"/>
                  <a:gd name="T43" fmla="*/ 98 h 99"/>
                  <a:gd name="T44" fmla="*/ 19 w 20"/>
                  <a:gd name="T45" fmla="*/ 98 h 99"/>
                  <a:gd name="T46" fmla="*/ 20 w 20"/>
                  <a:gd name="T47" fmla="*/ 98 h 99"/>
                  <a:gd name="T48" fmla="*/ 20 w 20"/>
                  <a:gd name="T49" fmla="*/ 99 h 99"/>
                  <a:gd name="T50" fmla="*/ 20 w 20"/>
                  <a:gd name="T51" fmla="*/ 2 h 99"/>
                  <a:gd name="T52" fmla="*/ 20 w 20"/>
                  <a:gd name="T53" fmla="*/ 0 h 99"/>
                  <a:gd name="T54" fmla="*/ 20 w 20"/>
                  <a:gd name="T55" fmla="*/ 0 h 99"/>
                  <a:gd name="T56" fmla="*/ 18 w 20"/>
                  <a:gd name="T57" fmla="*/ 0 h 99"/>
                  <a:gd name="T58" fmla="*/ 20 w 20"/>
                  <a:gd name="T59" fmla="*/ 0 h 99"/>
                  <a:gd name="T60" fmla="*/ 20 w 20"/>
                  <a:gd name="T61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" h="99">
                    <a:moveTo>
                      <a:pt x="2" y="96"/>
                    </a:moveTo>
                    <a:cubicBezTo>
                      <a:pt x="0" y="96"/>
                      <a:pt x="0" y="96"/>
                      <a:pt x="0" y="96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8"/>
                    </a:cubicBezTo>
                    <a:cubicBezTo>
                      <a:pt x="2" y="98"/>
                      <a:pt x="2" y="98"/>
                      <a:pt x="2" y="98"/>
                    </a:cubicBezTo>
                    <a:cubicBezTo>
                      <a:pt x="2" y="96"/>
                      <a:pt x="2" y="96"/>
                      <a:pt x="2" y="96"/>
                    </a:cubicBezTo>
                    <a:moveTo>
                      <a:pt x="8" y="96"/>
                    </a:moveTo>
                    <a:cubicBezTo>
                      <a:pt x="5" y="96"/>
                      <a:pt x="5" y="96"/>
                      <a:pt x="5" y="96"/>
                    </a:cubicBezTo>
                    <a:cubicBezTo>
                      <a:pt x="5" y="98"/>
                      <a:pt x="5" y="98"/>
                      <a:pt x="5" y="98"/>
                    </a:cubicBezTo>
                    <a:cubicBezTo>
                      <a:pt x="8" y="98"/>
                      <a:pt x="8" y="98"/>
                      <a:pt x="8" y="98"/>
                    </a:cubicBezTo>
                    <a:cubicBezTo>
                      <a:pt x="8" y="96"/>
                      <a:pt x="8" y="96"/>
                      <a:pt x="8" y="96"/>
                    </a:cubicBezTo>
                    <a:moveTo>
                      <a:pt x="15" y="2"/>
                    </a:moveTo>
                    <a:cubicBezTo>
                      <a:pt x="15" y="2"/>
                      <a:pt x="15" y="2"/>
                      <a:pt x="15" y="2"/>
                    </a:cubicBezTo>
                    <a:cubicBezTo>
                      <a:pt x="15" y="96"/>
                      <a:pt x="15" y="96"/>
                      <a:pt x="15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2" y="98"/>
                      <a:pt x="12" y="98"/>
                      <a:pt x="12" y="98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5" y="2"/>
                      <a:pt x="15" y="2"/>
                      <a:pt x="15" y="2"/>
                    </a:cubicBezTo>
                    <a:moveTo>
                      <a:pt x="20" y="2"/>
                    </a:moveTo>
                    <a:cubicBezTo>
                      <a:pt x="18" y="2"/>
                      <a:pt x="18" y="2"/>
                      <a:pt x="18" y="2"/>
                    </a:cubicBezTo>
                    <a:cubicBezTo>
                      <a:pt x="18" y="98"/>
                      <a:pt x="18" y="98"/>
                      <a:pt x="18" y="98"/>
                    </a:cubicBezTo>
                    <a:cubicBezTo>
                      <a:pt x="19" y="98"/>
                      <a:pt x="19" y="98"/>
                      <a:pt x="19" y="98"/>
                    </a:cubicBezTo>
                    <a:cubicBezTo>
                      <a:pt x="19" y="98"/>
                      <a:pt x="19" y="98"/>
                      <a:pt x="19" y="98"/>
                    </a:cubicBezTo>
                    <a:cubicBezTo>
                      <a:pt x="20" y="98"/>
                      <a:pt x="20" y="98"/>
                      <a:pt x="20" y="98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20" y="2"/>
                      <a:pt x="20" y="2"/>
                      <a:pt x="20" y="2"/>
                    </a:cubicBezTo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A5A2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74" name="Freeform 957">
                <a:extLst>
                  <a:ext uri="{FF2B5EF4-FFF2-40B4-BE49-F238E27FC236}">
                    <a16:creationId xmlns:a16="http://schemas.microsoft.com/office/drawing/2014/main" xmlns="" id="{D516FC87-0A87-A347-8234-7D34AF3F02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56" y="949"/>
                <a:ext cx="24" cy="12"/>
              </a:xfrm>
              <a:custGeom>
                <a:avLst/>
                <a:gdLst>
                  <a:gd name="T0" fmla="*/ 24 w 24"/>
                  <a:gd name="T1" fmla="*/ 0 h 12"/>
                  <a:gd name="T2" fmla="*/ 0 w 24"/>
                  <a:gd name="T3" fmla="*/ 0 h 12"/>
                  <a:gd name="T4" fmla="*/ 0 w 24"/>
                  <a:gd name="T5" fmla="*/ 12 h 12"/>
                  <a:gd name="T6" fmla="*/ 12 w 24"/>
                  <a:gd name="T7" fmla="*/ 12 h 12"/>
                  <a:gd name="T8" fmla="*/ 24 w 24"/>
                  <a:gd name="T9" fmla="*/ 12 h 12"/>
                  <a:gd name="T10" fmla="*/ 24 w 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24" y="1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75" name="Freeform 958">
                <a:extLst>
                  <a:ext uri="{FF2B5EF4-FFF2-40B4-BE49-F238E27FC236}">
                    <a16:creationId xmlns:a16="http://schemas.microsoft.com/office/drawing/2014/main" xmlns="" id="{93F1D8DC-DC57-FD41-B90A-46AB1110AC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56" y="949"/>
                <a:ext cx="24" cy="12"/>
              </a:xfrm>
              <a:custGeom>
                <a:avLst/>
                <a:gdLst>
                  <a:gd name="T0" fmla="*/ 24 w 24"/>
                  <a:gd name="T1" fmla="*/ 0 h 12"/>
                  <a:gd name="T2" fmla="*/ 0 w 24"/>
                  <a:gd name="T3" fmla="*/ 0 h 12"/>
                  <a:gd name="T4" fmla="*/ 0 w 24"/>
                  <a:gd name="T5" fmla="*/ 12 h 12"/>
                  <a:gd name="T6" fmla="*/ 12 w 24"/>
                  <a:gd name="T7" fmla="*/ 12 h 12"/>
                  <a:gd name="T8" fmla="*/ 24 w 24"/>
                  <a:gd name="T9" fmla="*/ 12 h 12"/>
                  <a:gd name="T10" fmla="*/ 24 w 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24" y="12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76" name="Rectangle 959">
                <a:extLst>
                  <a:ext uri="{FF2B5EF4-FFF2-40B4-BE49-F238E27FC236}">
                    <a16:creationId xmlns:a16="http://schemas.microsoft.com/office/drawing/2014/main" xmlns="" id="{0552F634-BEAF-0D49-80B5-011A733F06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20" y="949"/>
                <a:ext cx="18" cy="12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77" name="Rectangle 960">
                <a:extLst>
                  <a:ext uri="{FF2B5EF4-FFF2-40B4-BE49-F238E27FC236}">
                    <a16:creationId xmlns:a16="http://schemas.microsoft.com/office/drawing/2014/main" xmlns="" id="{C6B91198-18F4-264C-BAE4-DF90B1D2BF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20" y="949"/>
                <a:ext cx="18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78" name="Rectangle 961">
                <a:extLst>
                  <a:ext uri="{FF2B5EF4-FFF2-40B4-BE49-F238E27FC236}">
                    <a16:creationId xmlns:a16="http://schemas.microsoft.com/office/drawing/2014/main" xmlns="" id="{3B9AA685-F9BA-F64C-96B6-36178CE6F5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98" y="385"/>
                <a:ext cx="18" cy="576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79" name="Rectangle 962">
                <a:extLst>
                  <a:ext uri="{FF2B5EF4-FFF2-40B4-BE49-F238E27FC236}">
                    <a16:creationId xmlns:a16="http://schemas.microsoft.com/office/drawing/2014/main" xmlns="" id="{60BF7529-0666-9A43-9E5B-FEA45305D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98" y="385"/>
                <a:ext cx="18" cy="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80" name="Freeform 963">
                <a:extLst>
                  <a:ext uri="{FF2B5EF4-FFF2-40B4-BE49-F238E27FC236}">
                    <a16:creationId xmlns:a16="http://schemas.microsoft.com/office/drawing/2014/main" xmlns="" id="{459D64BF-5279-8D4D-B436-795E34139C5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498" y="373"/>
                <a:ext cx="30" cy="12"/>
              </a:xfrm>
              <a:custGeom>
                <a:avLst/>
                <a:gdLst>
                  <a:gd name="T0" fmla="*/ 0 w 30"/>
                  <a:gd name="T1" fmla="*/ 0 h 12"/>
                  <a:gd name="T2" fmla="*/ 0 w 30"/>
                  <a:gd name="T3" fmla="*/ 0 h 12"/>
                  <a:gd name="T4" fmla="*/ 0 w 30"/>
                  <a:gd name="T5" fmla="*/ 12 h 12"/>
                  <a:gd name="T6" fmla="*/ 0 w 30"/>
                  <a:gd name="T7" fmla="*/ 12 h 12"/>
                  <a:gd name="T8" fmla="*/ 0 w 30"/>
                  <a:gd name="T9" fmla="*/ 0 h 12"/>
                  <a:gd name="T10" fmla="*/ 30 w 30"/>
                  <a:gd name="T11" fmla="*/ 0 h 12"/>
                  <a:gd name="T12" fmla="*/ 18 w 30"/>
                  <a:gd name="T13" fmla="*/ 0 h 12"/>
                  <a:gd name="T14" fmla="*/ 18 w 30"/>
                  <a:gd name="T15" fmla="*/ 12 h 12"/>
                  <a:gd name="T16" fmla="*/ 30 w 30"/>
                  <a:gd name="T17" fmla="*/ 12 h 12"/>
                  <a:gd name="T18" fmla="*/ 30 w 30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12">
                    <a:moveTo>
                      <a:pt x="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  <a:moveTo>
                      <a:pt x="30" y="0"/>
                    </a:moveTo>
                    <a:lnTo>
                      <a:pt x="18" y="0"/>
                    </a:lnTo>
                    <a:lnTo>
                      <a:pt x="18" y="12"/>
                    </a:lnTo>
                    <a:lnTo>
                      <a:pt x="30" y="12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817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81" name="Freeform 964">
                <a:extLst>
                  <a:ext uri="{FF2B5EF4-FFF2-40B4-BE49-F238E27FC236}">
                    <a16:creationId xmlns:a16="http://schemas.microsoft.com/office/drawing/2014/main" xmlns="" id="{693FDC4E-4041-314C-8AA3-E49DACB187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498" y="373"/>
                <a:ext cx="30" cy="12"/>
              </a:xfrm>
              <a:custGeom>
                <a:avLst/>
                <a:gdLst>
                  <a:gd name="T0" fmla="*/ 0 w 30"/>
                  <a:gd name="T1" fmla="*/ 0 h 12"/>
                  <a:gd name="T2" fmla="*/ 0 w 30"/>
                  <a:gd name="T3" fmla="*/ 0 h 12"/>
                  <a:gd name="T4" fmla="*/ 0 w 30"/>
                  <a:gd name="T5" fmla="*/ 12 h 12"/>
                  <a:gd name="T6" fmla="*/ 0 w 30"/>
                  <a:gd name="T7" fmla="*/ 12 h 12"/>
                  <a:gd name="T8" fmla="*/ 0 w 30"/>
                  <a:gd name="T9" fmla="*/ 0 h 12"/>
                  <a:gd name="T10" fmla="*/ 30 w 30"/>
                  <a:gd name="T11" fmla="*/ 0 h 12"/>
                  <a:gd name="T12" fmla="*/ 18 w 30"/>
                  <a:gd name="T13" fmla="*/ 0 h 12"/>
                  <a:gd name="T14" fmla="*/ 18 w 30"/>
                  <a:gd name="T15" fmla="*/ 12 h 12"/>
                  <a:gd name="T16" fmla="*/ 30 w 30"/>
                  <a:gd name="T17" fmla="*/ 12 h 12"/>
                  <a:gd name="T18" fmla="*/ 30 w 30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12">
                    <a:moveTo>
                      <a:pt x="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0"/>
                    </a:lnTo>
                    <a:moveTo>
                      <a:pt x="30" y="0"/>
                    </a:moveTo>
                    <a:lnTo>
                      <a:pt x="18" y="0"/>
                    </a:lnTo>
                    <a:lnTo>
                      <a:pt x="18" y="12"/>
                    </a:lnTo>
                    <a:lnTo>
                      <a:pt x="30" y="12"/>
                    </a:lnTo>
                    <a:lnTo>
                      <a:pt x="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82" name="Rectangle 965">
                <a:extLst>
                  <a:ext uri="{FF2B5EF4-FFF2-40B4-BE49-F238E27FC236}">
                    <a16:creationId xmlns:a16="http://schemas.microsoft.com/office/drawing/2014/main" xmlns="" id="{63F7F1AE-50D3-B24F-BB33-17EA177A60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98" y="373"/>
                <a:ext cx="18" cy="12"/>
              </a:xfrm>
              <a:prstGeom prst="rect">
                <a:avLst/>
              </a:prstGeom>
              <a:solidFill>
                <a:srgbClr val="73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83" name="Rectangle 966">
                <a:extLst>
                  <a:ext uri="{FF2B5EF4-FFF2-40B4-BE49-F238E27FC236}">
                    <a16:creationId xmlns:a16="http://schemas.microsoft.com/office/drawing/2014/main" xmlns="" id="{0A113910-B58C-AF4B-A3DF-FFFCC776AA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98" y="373"/>
                <a:ext cx="18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84" name="Freeform 967">
                <a:extLst>
                  <a:ext uri="{FF2B5EF4-FFF2-40B4-BE49-F238E27FC236}">
                    <a16:creationId xmlns:a16="http://schemas.microsoft.com/office/drawing/2014/main" xmlns="" id="{307FD248-F868-004B-9785-7770E73AE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84" y="301"/>
                <a:ext cx="174" cy="72"/>
              </a:xfrm>
              <a:custGeom>
                <a:avLst/>
                <a:gdLst>
                  <a:gd name="T0" fmla="*/ 4 w 29"/>
                  <a:gd name="T1" fmla="*/ 12 h 12"/>
                  <a:gd name="T2" fmla="*/ 24 w 29"/>
                  <a:gd name="T3" fmla="*/ 12 h 12"/>
                  <a:gd name="T4" fmla="*/ 28 w 29"/>
                  <a:gd name="T5" fmla="*/ 0 h 12"/>
                  <a:gd name="T6" fmla="*/ 14 w 29"/>
                  <a:gd name="T7" fmla="*/ 0 h 12"/>
                  <a:gd name="T8" fmla="*/ 0 w 29"/>
                  <a:gd name="T9" fmla="*/ 0 h 12"/>
                  <a:gd name="T10" fmla="*/ 4 w 29"/>
                  <a:gd name="T1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12">
                    <a:moveTo>
                      <a:pt x="4" y="12"/>
                    </a:moveTo>
                    <a:cubicBezTo>
                      <a:pt x="24" y="12"/>
                      <a:pt x="24" y="12"/>
                      <a:pt x="24" y="12"/>
                    </a:cubicBezTo>
                    <a:cubicBezTo>
                      <a:pt x="29" y="7"/>
                      <a:pt x="28" y="0"/>
                      <a:pt x="28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7"/>
                      <a:pt x="4" y="12"/>
                    </a:cubicBezTo>
                  </a:path>
                </a:pathLst>
              </a:custGeom>
              <a:solidFill>
                <a:srgbClr val="DB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85" name="Freeform 968">
                <a:extLst>
                  <a:ext uri="{FF2B5EF4-FFF2-40B4-BE49-F238E27FC236}">
                    <a16:creationId xmlns:a16="http://schemas.microsoft.com/office/drawing/2014/main" xmlns="" id="{99C2A195-CE42-0A45-AB11-E337482E77B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408" y="367"/>
                <a:ext cx="0" cy="6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  <a:gd name="T4" fmla="*/ 0 h 1"/>
                  <a:gd name="T5" fmla="*/ 0 h 1"/>
                  <a:gd name="T6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F59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86" name="Freeform 969">
                <a:extLst>
                  <a:ext uri="{FF2B5EF4-FFF2-40B4-BE49-F238E27FC236}">
                    <a16:creationId xmlns:a16="http://schemas.microsoft.com/office/drawing/2014/main" xmlns="" id="{B7B52E7F-8A90-D74C-9F82-CF5FFD6544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08" y="37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CBA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87" name="Freeform 970">
                <a:extLst>
                  <a:ext uri="{FF2B5EF4-FFF2-40B4-BE49-F238E27FC236}">
                    <a16:creationId xmlns:a16="http://schemas.microsoft.com/office/drawing/2014/main" xmlns="" id="{0CA7BEAC-B9B4-3C41-AEA4-5A183932BF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02" y="301"/>
                <a:ext cx="150" cy="72"/>
              </a:xfrm>
              <a:custGeom>
                <a:avLst/>
                <a:gdLst>
                  <a:gd name="T0" fmla="*/ 25 w 25"/>
                  <a:gd name="T1" fmla="*/ 0 h 12"/>
                  <a:gd name="T2" fmla="*/ 25 w 25"/>
                  <a:gd name="T3" fmla="*/ 0 h 12"/>
                  <a:gd name="T4" fmla="*/ 25 w 25"/>
                  <a:gd name="T5" fmla="*/ 3 h 12"/>
                  <a:gd name="T6" fmla="*/ 23 w 25"/>
                  <a:gd name="T7" fmla="*/ 3 h 12"/>
                  <a:gd name="T8" fmla="*/ 19 w 25"/>
                  <a:gd name="T9" fmla="*/ 11 h 12"/>
                  <a:gd name="T10" fmla="*/ 0 w 25"/>
                  <a:gd name="T11" fmla="*/ 11 h 12"/>
                  <a:gd name="T12" fmla="*/ 1 w 25"/>
                  <a:gd name="T13" fmla="*/ 11 h 12"/>
                  <a:gd name="T14" fmla="*/ 1 w 25"/>
                  <a:gd name="T15" fmla="*/ 11 h 12"/>
                  <a:gd name="T16" fmla="*/ 1 w 25"/>
                  <a:gd name="T17" fmla="*/ 11 h 12"/>
                  <a:gd name="T18" fmla="*/ 1 w 25"/>
                  <a:gd name="T19" fmla="*/ 12 h 12"/>
                  <a:gd name="T20" fmla="*/ 1 w 25"/>
                  <a:gd name="T21" fmla="*/ 12 h 12"/>
                  <a:gd name="T22" fmla="*/ 1 w 25"/>
                  <a:gd name="T23" fmla="*/ 12 h 12"/>
                  <a:gd name="T24" fmla="*/ 21 w 25"/>
                  <a:gd name="T25" fmla="*/ 12 h 12"/>
                  <a:gd name="T26" fmla="*/ 25 w 25"/>
                  <a:gd name="T27" fmla="*/ 1 h 12"/>
                  <a:gd name="T28" fmla="*/ 25 w 25"/>
                  <a:gd name="T29" fmla="*/ 0 h 12"/>
                  <a:gd name="T30" fmla="*/ 25 w 25"/>
                  <a:gd name="T31" fmla="*/ 0 h 12"/>
                  <a:gd name="T32" fmla="*/ 25 w 25"/>
                  <a:gd name="T3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2">
                    <a:moveTo>
                      <a:pt x="25" y="0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1"/>
                      <a:pt x="25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2" y="5"/>
                      <a:pt x="21" y="8"/>
                      <a:pt x="19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8"/>
                      <a:pt x="25" y="3"/>
                      <a:pt x="25" y="1"/>
                    </a:cubicBezTo>
                    <a:cubicBezTo>
                      <a:pt x="25" y="1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BEB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88" name="Freeform 971">
                <a:extLst>
                  <a:ext uri="{FF2B5EF4-FFF2-40B4-BE49-F238E27FC236}">
                    <a16:creationId xmlns:a16="http://schemas.microsoft.com/office/drawing/2014/main" xmlns="" id="{AA2A0555-1738-1F4A-A9B8-12FCD409BF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0" y="961"/>
                <a:ext cx="162" cy="36"/>
              </a:xfrm>
              <a:custGeom>
                <a:avLst/>
                <a:gdLst>
                  <a:gd name="T0" fmla="*/ 23 w 27"/>
                  <a:gd name="T1" fmla="*/ 0 h 6"/>
                  <a:gd name="T2" fmla="*/ 13 w 27"/>
                  <a:gd name="T3" fmla="*/ 0 h 6"/>
                  <a:gd name="T4" fmla="*/ 3 w 27"/>
                  <a:gd name="T5" fmla="*/ 0 h 6"/>
                  <a:gd name="T6" fmla="*/ 0 w 27"/>
                  <a:gd name="T7" fmla="*/ 6 h 6"/>
                  <a:gd name="T8" fmla="*/ 13 w 27"/>
                  <a:gd name="T9" fmla="*/ 6 h 6"/>
                  <a:gd name="T10" fmla="*/ 27 w 27"/>
                  <a:gd name="T11" fmla="*/ 6 h 6"/>
                  <a:gd name="T12" fmla="*/ 23 w 27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6">
                    <a:moveTo>
                      <a:pt x="2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4"/>
                      <a:pt x="1" y="5"/>
                      <a:pt x="0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5"/>
                      <a:pt x="24" y="4"/>
                      <a:pt x="23" y="0"/>
                    </a:cubicBezTo>
                  </a:path>
                </a:pathLst>
              </a:custGeom>
              <a:solidFill>
                <a:srgbClr val="D5D6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89" name="Freeform 972">
                <a:extLst>
                  <a:ext uri="{FF2B5EF4-FFF2-40B4-BE49-F238E27FC236}">
                    <a16:creationId xmlns:a16="http://schemas.microsoft.com/office/drawing/2014/main" xmlns="" id="{8AC260E3-4F9C-0D49-9EAB-C4E003D7D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0" y="961"/>
                <a:ext cx="156" cy="36"/>
              </a:xfrm>
              <a:custGeom>
                <a:avLst/>
                <a:gdLst>
                  <a:gd name="T0" fmla="*/ 23 w 26"/>
                  <a:gd name="T1" fmla="*/ 0 h 6"/>
                  <a:gd name="T2" fmla="*/ 22 w 26"/>
                  <a:gd name="T3" fmla="*/ 0 h 6"/>
                  <a:gd name="T4" fmla="*/ 24 w 26"/>
                  <a:gd name="T5" fmla="*/ 5 h 6"/>
                  <a:gd name="T6" fmla="*/ 12 w 26"/>
                  <a:gd name="T7" fmla="*/ 5 h 6"/>
                  <a:gd name="T8" fmla="*/ 1 w 26"/>
                  <a:gd name="T9" fmla="*/ 5 h 6"/>
                  <a:gd name="T10" fmla="*/ 0 w 26"/>
                  <a:gd name="T11" fmla="*/ 6 h 6"/>
                  <a:gd name="T12" fmla="*/ 26 w 26"/>
                  <a:gd name="T13" fmla="*/ 6 h 6"/>
                  <a:gd name="T14" fmla="*/ 23 w 26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6">
                    <a:moveTo>
                      <a:pt x="23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3" y="3"/>
                      <a:pt x="23" y="4"/>
                      <a:pt x="24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6"/>
                      <a:pt x="0" y="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5" y="5"/>
                      <a:pt x="24" y="3"/>
                      <a:pt x="23" y="0"/>
                    </a:cubicBezTo>
                  </a:path>
                </a:pathLst>
              </a:custGeom>
              <a:solidFill>
                <a:srgbClr val="BAB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90" name="Rectangle 973">
                <a:extLst>
                  <a:ext uri="{FF2B5EF4-FFF2-40B4-BE49-F238E27FC236}">
                    <a16:creationId xmlns:a16="http://schemas.microsoft.com/office/drawing/2014/main" xmlns="" id="{AF97B20A-723A-734B-8529-2D7EE37C41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6" y="343"/>
                <a:ext cx="126" cy="630"/>
              </a:xfrm>
              <a:prstGeom prst="rect">
                <a:avLst/>
              </a:prstGeom>
              <a:solidFill>
                <a:srgbClr val="DB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91" name="Rectangle 974">
                <a:extLst>
                  <a:ext uri="{FF2B5EF4-FFF2-40B4-BE49-F238E27FC236}">
                    <a16:creationId xmlns:a16="http://schemas.microsoft.com/office/drawing/2014/main" xmlns="" id="{285767C8-0741-7942-89D4-9B7A30984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6" y="343"/>
                <a:ext cx="126" cy="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92" name="Rectangle 975">
                <a:extLst>
                  <a:ext uri="{FF2B5EF4-FFF2-40B4-BE49-F238E27FC236}">
                    <a16:creationId xmlns:a16="http://schemas.microsoft.com/office/drawing/2014/main" xmlns="" id="{338364FA-CDEF-1544-9392-2C38B282DA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54" y="325"/>
                <a:ext cx="24" cy="648"/>
              </a:xfrm>
              <a:prstGeom prst="rect">
                <a:avLst/>
              </a:pr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93" name="Rectangle 976">
                <a:extLst>
                  <a:ext uri="{FF2B5EF4-FFF2-40B4-BE49-F238E27FC236}">
                    <a16:creationId xmlns:a16="http://schemas.microsoft.com/office/drawing/2014/main" xmlns="" id="{7549FBC7-47B5-7F4A-82EC-F399F5171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54" y="325"/>
                <a:ext cx="24" cy="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94" name="Rectangle 977">
                <a:extLst>
                  <a:ext uri="{FF2B5EF4-FFF2-40B4-BE49-F238E27FC236}">
                    <a16:creationId xmlns:a16="http://schemas.microsoft.com/office/drawing/2014/main" xmlns="" id="{C6614A1C-408D-2B4A-AE42-8A570E9D3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4" y="325"/>
                <a:ext cx="12" cy="648"/>
              </a:xfrm>
              <a:prstGeom prst="rect">
                <a:avLst/>
              </a:pr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95" name="Rectangle 978">
                <a:extLst>
                  <a:ext uri="{FF2B5EF4-FFF2-40B4-BE49-F238E27FC236}">
                    <a16:creationId xmlns:a16="http://schemas.microsoft.com/office/drawing/2014/main" xmlns="" id="{C4FC7C16-5934-BE4E-B752-7D82F24EE5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4" y="325"/>
                <a:ext cx="12" cy="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96" name="Rectangle 979">
                <a:extLst>
                  <a:ext uri="{FF2B5EF4-FFF2-40B4-BE49-F238E27FC236}">
                    <a16:creationId xmlns:a16="http://schemas.microsoft.com/office/drawing/2014/main" xmlns="" id="{C6AB00D6-4585-CB4D-8C70-1AE6B11205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96" y="325"/>
                <a:ext cx="18" cy="648"/>
              </a:xfrm>
              <a:prstGeom prst="rect">
                <a:avLst/>
              </a:pr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97" name="Rectangle 980">
                <a:extLst>
                  <a:ext uri="{FF2B5EF4-FFF2-40B4-BE49-F238E27FC236}">
                    <a16:creationId xmlns:a16="http://schemas.microsoft.com/office/drawing/2014/main" xmlns="" id="{EB965283-3306-5A4E-B7DB-B4F6FD233D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96" y="325"/>
                <a:ext cx="18" cy="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98" name="Freeform 981">
                <a:extLst>
                  <a:ext uri="{FF2B5EF4-FFF2-40B4-BE49-F238E27FC236}">
                    <a16:creationId xmlns:a16="http://schemas.microsoft.com/office/drawing/2014/main" xmlns="" id="{244C4ECA-1752-6E46-AC0F-432758968A3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636" y="373"/>
                <a:ext cx="60" cy="12"/>
              </a:xfrm>
              <a:custGeom>
                <a:avLst/>
                <a:gdLst>
                  <a:gd name="T0" fmla="*/ 18 w 60"/>
                  <a:gd name="T1" fmla="*/ 0 h 12"/>
                  <a:gd name="T2" fmla="*/ 0 w 60"/>
                  <a:gd name="T3" fmla="*/ 0 h 12"/>
                  <a:gd name="T4" fmla="*/ 0 w 60"/>
                  <a:gd name="T5" fmla="*/ 12 h 12"/>
                  <a:gd name="T6" fmla="*/ 18 w 60"/>
                  <a:gd name="T7" fmla="*/ 12 h 12"/>
                  <a:gd name="T8" fmla="*/ 18 w 60"/>
                  <a:gd name="T9" fmla="*/ 0 h 12"/>
                  <a:gd name="T10" fmla="*/ 60 w 60"/>
                  <a:gd name="T11" fmla="*/ 0 h 12"/>
                  <a:gd name="T12" fmla="*/ 42 w 60"/>
                  <a:gd name="T13" fmla="*/ 0 h 12"/>
                  <a:gd name="T14" fmla="*/ 42 w 60"/>
                  <a:gd name="T15" fmla="*/ 12 h 12"/>
                  <a:gd name="T16" fmla="*/ 60 w 60"/>
                  <a:gd name="T17" fmla="*/ 12 h 12"/>
                  <a:gd name="T18" fmla="*/ 60 w 60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12">
                    <a:moveTo>
                      <a:pt x="18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8" y="12"/>
                    </a:lnTo>
                    <a:lnTo>
                      <a:pt x="18" y="0"/>
                    </a:lnTo>
                    <a:close/>
                    <a:moveTo>
                      <a:pt x="60" y="0"/>
                    </a:moveTo>
                    <a:lnTo>
                      <a:pt x="42" y="0"/>
                    </a:lnTo>
                    <a:lnTo>
                      <a:pt x="42" y="12"/>
                    </a:lnTo>
                    <a:lnTo>
                      <a:pt x="60" y="12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A7A5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99" name="Freeform 982">
                <a:extLst>
                  <a:ext uri="{FF2B5EF4-FFF2-40B4-BE49-F238E27FC236}">
                    <a16:creationId xmlns:a16="http://schemas.microsoft.com/office/drawing/2014/main" xmlns="" id="{591A41F5-28BB-BA44-A369-EA23105210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636" y="373"/>
                <a:ext cx="60" cy="12"/>
              </a:xfrm>
              <a:custGeom>
                <a:avLst/>
                <a:gdLst>
                  <a:gd name="T0" fmla="*/ 18 w 60"/>
                  <a:gd name="T1" fmla="*/ 0 h 12"/>
                  <a:gd name="T2" fmla="*/ 0 w 60"/>
                  <a:gd name="T3" fmla="*/ 0 h 12"/>
                  <a:gd name="T4" fmla="*/ 0 w 60"/>
                  <a:gd name="T5" fmla="*/ 12 h 12"/>
                  <a:gd name="T6" fmla="*/ 18 w 60"/>
                  <a:gd name="T7" fmla="*/ 12 h 12"/>
                  <a:gd name="T8" fmla="*/ 18 w 60"/>
                  <a:gd name="T9" fmla="*/ 0 h 12"/>
                  <a:gd name="T10" fmla="*/ 60 w 60"/>
                  <a:gd name="T11" fmla="*/ 0 h 12"/>
                  <a:gd name="T12" fmla="*/ 42 w 60"/>
                  <a:gd name="T13" fmla="*/ 0 h 12"/>
                  <a:gd name="T14" fmla="*/ 42 w 60"/>
                  <a:gd name="T15" fmla="*/ 12 h 12"/>
                  <a:gd name="T16" fmla="*/ 60 w 60"/>
                  <a:gd name="T17" fmla="*/ 12 h 12"/>
                  <a:gd name="T18" fmla="*/ 60 w 60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12">
                    <a:moveTo>
                      <a:pt x="18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8" y="12"/>
                    </a:lnTo>
                    <a:lnTo>
                      <a:pt x="18" y="0"/>
                    </a:lnTo>
                    <a:moveTo>
                      <a:pt x="60" y="0"/>
                    </a:moveTo>
                    <a:lnTo>
                      <a:pt x="42" y="0"/>
                    </a:lnTo>
                    <a:lnTo>
                      <a:pt x="42" y="12"/>
                    </a:lnTo>
                    <a:lnTo>
                      <a:pt x="60" y="12"/>
                    </a:lnTo>
                    <a:lnTo>
                      <a:pt x="6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00" name="Rectangle 983">
                <a:extLst>
                  <a:ext uri="{FF2B5EF4-FFF2-40B4-BE49-F238E27FC236}">
                    <a16:creationId xmlns:a16="http://schemas.microsoft.com/office/drawing/2014/main" xmlns="" id="{99C30F23-84D7-F140-B478-D1075D1FF3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54" y="373"/>
                <a:ext cx="24" cy="12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01" name="Rectangle 984">
                <a:extLst>
                  <a:ext uri="{FF2B5EF4-FFF2-40B4-BE49-F238E27FC236}">
                    <a16:creationId xmlns:a16="http://schemas.microsoft.com/office/drawing/2014/main" xmlns="" id="{5C9ECEF2-5303-AE46-8C43-4B3D40FEFC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54" y="373"/>
                <a:ext cx="24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02" name="Rectangle 985">
                <a:extLst>
                  <a:ext uri="{FF2B5EF4-FFF2-40B4-BE49-F238E27FC236}">
                    <a16:creationId xmlns:a16="http://schemas.microsoft.com/office/drawing/2014/main" xmlns="" id="{18153703-AAED-244A-90F3-C2EF895DEA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6" y="373"/>
                <a:ext cx="18" cy="12"/>
              </a:xfrm>
              <a:prstGeom prst="rect">
                <a:avLst/>
              </a:prstGeom>
              <a:solidFill>
                <a:srgbClr val="A7A5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03" name="Rectangle 986">
                <a:extLst>
                  <a:ext uri="{FF2B5EF4-FFF2-40B4-BE49-F238E27FC236}">
                    <a16:creationId xmlns:a16="http://schemas.microsoft.com/office/drawing/2014/main" xmlns="" id="{86689955-98CD-694F-9B5A-3E1FC7262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6" y="373"/>
                <a:ext cx="18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04" name="Rectangle 987">
                <a:extLst>
                  <a:ext uri="{FF2B5EF4-FFF2-40B4-BE49-F238E27FC236}">
                    <a16:creationId xmlns:a16="http://schemas.microsoft.com/office/drawing/2014/main" xmlns="" id="{AC626BAF-FFAB-924F-BFB3-E859775193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4" y="373"/>
                <a:ext cx="12" cy="12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05" name="Rectangle 988">
                <a:extLst>
                  <a:ext uri="{FF2B5EF4-FFF2-40B4-BE49-F238E27FC236}">
                    <a16:creationId xmlns:a16="http://schemas.microsoft.com/office/drawing/2014/main" xmlns="" id="{46691612-24C0-BA46-AACE-DC0587381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4" y="373"/>
                <a:ext cx="12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06" name="Freeform 989">
                <a:extLst>
                  <a:ext uri="{FF2B5EF4-FFF2-40B4-BE49-F238E27FC236}">
                    <a16:creationId xmlns:a16="http://schemas.microsoft.com/office/drawing/2014/main" xmlns="" id="{0E0FF356-E700-E642-B1C5-AE67946F836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636" y="373"/>
                <a:ext cx="96" cy="594"/>
              </a:xfrm>
              <a:custGeom>
                <a:avLst/>
                <a:gdLst>
                  <a:gd name="T0" fmla="*/ 3 w 16"/>
                  <a:gd name="T1" fmla="*/ 96 h 99"/>
                  <a:gd name="T2" fmla="*/ 0 w 16"/>
                  <a:gd name="T3" fmla="*/ 96 h 99"/>
                  <a:gd name="T4" fmla="*/ 0 w 16"/>
                  <a:gd name="T5" fmla="*/ 98 h 99"/>
                  <a:gd name="T6" fmla="*/ 3 w 16"/>
                  <a:gd name="T7" fmla="*/ 98 h 99"/>
                  <a:gd name="T8" fmla="*/ 3 w 16"/>
                  <a:gd name="T9" fmla="*/ 96 h 99"/>
                  <a:gd name="T10" fmla="*/ 10 w 16"/>
                  <a:gd name="T11" fmla="*/ 2 h 99"/>
                  <a:gd name="T12" fmla="*/ 10 w 16"/>
                  <a:gd name="T13" fmla="*/ 2 h 99"/>
                  <a:gd name="T14" fmla="*/ 10 w 16"/>
                  <a:gd name="T15" fmla="*/ 96 h 99"/>
                  <a:gd name="T16" fmla="*/ 7 w 16"/>
                  <a:gd name="T17" fmla="*/ 96 h 99"/>
                  <a:gd name="T18" fmla="*/ 7 w 16"/>
                  <a:gd name="T19" fmla="*/ 98 h 99"/>
                  <a:gd name="T20" fmla="*/ 10 w 16"/>
                  <a:gd name="T21" fmla="*/ 98 h 99"/>
                  <a:gd name="T22" fmla="*/ 10 w 16"/>
                  <a:gd name="T23" fmla="*/ 2 h 99"/>
                  <a:gd name="T24" fmla="*/ 16 w 16"/>
                  <a:gd name="T25" fmla="*/ 2 h 99"/>
                  <a:gd name="T26" fmla="*/ 13 w 16"/>
                  <a:gd name="T27" fmla="*/ 2 h 99"/>
                  <a:gd name="T28" fmla="*/ 13 w 16"/>
                  <a:gd name="T29" fmla="*/ 98 h 99"/>
                  <a:gd name="T30" fmla="*/ 14 w 16"/>
                  <a:gd name="T31" fmla="*/ 98 h 99"/>
                  <a:gd name="T32" fmla="*/ 14 w 16"/>
                  <a:gd name="T33" fmla="*/ 98 h 99"/>
                  <a:gd name="T34" fmla="*/ 15 w 16"/>
                  <a:gd name="T35" fmla="*/ 98 h 99"/>
                  <a:gd name="T36" fmla="*/ 16 w 16"/>
                  <a:gd name="T37" fmla="*/ 99 h 99"/>
                  <a:gd name="T38" fmla="*/ 16 w 16"/>
                  <a:gd name="T39" fmla="*/ 2 h 99"/>
                  <a:gd name="T40" fmla="*/ 16 w 16"/>
                  <a:gd name="T41" fmla="*/ 0 h 99"/>
                  <a:gd name="T42" fmla="*/ 16 w 16"/>
                  <a:gd name="T43" fmla="*/ 0 h 99"/>
                  <a:gd name="T44" fmla="*/ 13 w 16"/>
                  <a:gd name="T45" fmla="*/ 0 h 99"/>
                  <a:gd name="T46" fmla="*/ 16 w 16"/>
                  <a:gd name="T47" fmla="*/ 0 h 99"/>
                  <a:gd name="T48" fmla="*/ 16 w 16"/>
                  <a:gd name="T4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" h="99">
                    <a:moveTo>
                      <a:pt x="3" y="96"/>
                    </a:move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6"/>
                      <a:pt x="3" y="96"/>
                      <a:pt x="3" y="96"/>
                    </a:cubicBezTo>
                    <a:moveTo>
                      <a:pt x="10" y="2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10" y="96"/>
                      <a:pt x="10" y="96"/>
                      <a:pt x="10" y="96"/>
                    </a:cubicBezTo>
                    <a:cubicBezTo>
                      <a:pt x="7" y="96"/>
                      <a:pt x="7" y="96"/>
                      <a:pt x="7" y="96"/>
                    </a:cubicBezTo>
                    <a:cubicBezTo>
                      <a:pt x="7" y="98"/>
                      <a:pt x="7" y="98"/>
                      <a:pt x="7" y="98"/>
                    </a:cubicBezTo>
                    <a:cubicBezTo>
                      <a:pt x="10" y="98"/>
                      <a:pt x="10" y="98"/>
                      <a:pt x="10" y="98"/>
                    </a:cubicBezTo>
                    <a:cubicBezTo>
                      <a:pt x="10" y="2"/>
                      <a:pt x="10" y="2"/>
                      <a:pt x="10" y="2"/>
                    </a:cubicBezTo>
                    <a:moveTo>
                      <a:pt x="16" y="2"/>
                    </a:moveTo>
                    <a:cubicBezTo>
                      <a:pt x="13" y="2"/>
                      <a:pt x="13" y="2"/>
                      <a:pt x="13" y="2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4" y="98"/>
                      <a:pt x="14" y="98"/>
                      <a:pt x="14" y="98"/>
                    </a:cubicBezTo>
                    <a:cubicBezTo>
                      <a:pt x="14" y="98"/>
                      <a:pt x="14" y="98"/>
                      <a:pt x="14" y="98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6" y="99"/>
                      <a:pt x="16" y="99"/>
                      <a:pt x="16" y="99"/>
                    </a:cubicBezTo>
                    <a:cubicBezTo>
                      <a:pt x="16" y="2"/>
                      <a:pt x="16" y="2"/>
                      <a:pt x="16" y="2"/>
                    </a:cubicBezTo>
                    <a:moveTo>
                      <a:pt x="16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A7A5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07" name="Freeform 990">
                <a:extLst>
                  <a:ext uri="{FF2B5EF4-FFF2-40B4-BE49-F238E27FC236}">
                    <a16:creationId xmlns:a16="http://schemas.microsoft.com/office/drawing/2014/main" xmlns="" id="{4DADB26E-E062-E74D-B3EF-F8899E9115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4" y="949"/>
                <a:ext cx="24" cy="12"/>
              </a:xfrm>
              <a:custGeom>
                <a:avLst/>
                <a:gdLst>
                  <a:gd name="T0" fmla="*/ 24 w 24"/>
                  <a:gd name="T1" fmla="*/ 0 h 12"/>
                  <a:gd name="T2" fmla="*/ 0 w 24"/>
                  <a:gd name="T3" fmla="*/ 0 h 12"/>
                  <a:gd name="T4" fmla="*/ 0 w 24"/>
                  <a:gd name="T5" fmla="*/ 12 h 12"/>
                  <a:gd name="T6" fmla="*/ 12 w 24"/>
                  <a:gd name="T7" fmla="*/ 12 h 12"/>
                  <a:gd name="T8" fmla="*/ 24 w 24"/>
                  <a:gd name="T9" fmla="*/ 12 h 12"/>
                  <a:gd name="T10" fmla="*/ 24 w 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24" y="1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08" name="Freeform 991">
                <a:extLst>
                  <a:ext uri="{FF2B5EF4-FFF2-40B4-BE49-F238E27FC236}">
                    <a16:creationId xmlns:a16="http://schemas.microsoft.com/office/drawing/2014/main" xmlns="" id="{DB054E14-B24E-AF4D-ACD6-867270361E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4" y="949"/>
                <a:ext cx="24" cy="12"/>
              </a:xfrm>
              <a:custGeom>
                <a:avLst/>
                <a:gdLst>
                  <a:gd name="T0" fmla="*/ 24 w 24"/>
                  <a:gd name="T1" fmla="*/ 0 h 12"/>
                  <a:gd name="T2" fmla="*/ 0 w 24"/>
                  <a:gd name="T3" fmla="*/ 0 h 12"/>
                  <a:gd name="T4" fmla="*/ 0 w 24"/>
                  <a:gd name="T5" fmla="*/ 12 h 12"/>
                  <a:gd name="T6" fmla="*/ 12 w 24"/>
                  <a:gd name="T7" fmla="*/ 12 h 12"/>
                  <a:gd name="T8" fmla="*/ 24 w 24"/>
                  <a:gd name="T9" fmla="*/ 12 h 12"/>
                  <a:gd name="T10" fmla="*/ 24 w 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24" y="12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09" name="Freeform 992">
                <a:extLst>
                  <a:ext uri="{FF2B5EF4-FFF2-40B4-BE49-F238E27FC236}">
                    <a16:creationId xmlns:a16="http://schemas.microsoft.com/office/drawing/2014/main" xmlns="" id="{892A139D-055E-C945-A533-6DCCDBC56F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06" y="949"/>
                <a:ext cx="18" cy="18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0 h 3"/>
                  <a:gd name="T4" fmla="*/ 0 w 3"/>
                  <a:gd name="T5" fmla="*/ 3 h 3"/>
                  <a:gd name="T6" fmla="*/ 0 w 3"/>
                  <a:gd name="T7" fmla="*/ 2 h 3"/>
                  <a:gd name="T8" fmla="*/ 3 w 3"/>
                  <a:gd name="T9" fmla="*/ 2 h 3"/>
                  <a:gd name="T10" fmla="*/ 3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A7A5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10" name="Rectangle 993">
                <a:extLst>
                  <a:ext uri="{FF2B5EF4-FFF2-40B4-BE49-F238E27FC236}">
                    <a16:creationId xmlns:a16="http://schemas.microsoft.com/office/drawing/2014/main" xmlns="" id="{8F193BD2-CEC2-E946-88A3-2E99980DDA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4" y="949"/>
                <a:ext cx="12" cy="12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11" name="Rectangle 994">
                <a:extLst>
                  <a:ext uri="{FF2B5EF4-FFF2-40B4-BE49-F238E27FC236}">
                    <a16:creationId xmlns:a16="http://schemas.microsoft.com/office/drawing/2014/main" xmlns="" id="{CC75AE61-C033-D244-B60B-24B26FCD4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4" y="949"/>
                <a:ext cx="12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12" name="Rectangle 995">
                <a:extLst>
                  <a:ext uri="{FF2B5EF4-FFF2-40B4-BE49-F238E27FC236}">
                    <a16:creationId xmlns:a16="http://schemas.microsoft.com/office/drawing/2014/main" xmlns="" id="{1DCE3292-98B9-2D4A-B31B-C7005B8E67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96" y="385"/>
                <a:ext cx="18" cy="576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13" name="Rectangle 996">
                <a:extLst>
                  <a:ext uri="{FF2B5EF4-FFF2-40B4-BE49-F238E27FC236}">
                    <a16:creationId xmlns:a16="http://schemas.microsoft.com/office/drawing/2014/main" xmlns="" id="{9AA1130C-9D1F-404F-94AD-D036CBE97F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96" y="385"/>
                <a:ext cx="18" cy="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14" name="Freeform 997">
                <a:extLst>
                  <a:ext uri="{FF2B5EF4-FFF2-40B4-BE49-F238E27FC236}">
                    <a16:creationId xmlns:a16="http://schemas.microsoft.com/office/drawing/2014/main" xmlns="" id="{498B6E25-4597-BD46-B0D5-8CC773CCD5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696" y="373"/>
                <a:ext cx="36" cy="12"/>
              </a:xfrm>
              <a:custGeom>
                <a:avLst/>
                <a:gdLst>
                  <a:gd name="T0" fmla="*/ 0 w 36"/>
                  <a:gd name="T1" fmla="*/ 0 h 12"/>
                  <a:gd name="T2" fmla="*/ 0 w 36"/>
                  <a:gd name="T3" fmla="*/ 0 h 12"/>
                  <a:gd name="T4" fmla="*/ 0 w 36"/>
                  <a:gd name="T5" fmla="*/ 12 h 12"/>
                  <a:gd name="T6" fmla="*/ 0 w 36"/>
                  <a:gd name="T7" fmla="*/ 12 h 12"/>
                  <a:gd name="T8" fmla="*/ 0 w 36"/>
                  <a:gd name="T9" fmla="*/ 0 h 12"/>
                  <a:gd name="T10" fmla="*/ 36 w 36"/>
                  <a:gd name="T11" fmla="*/ 0 h 12"/>
                  <a:gd name="T12" fmla="*/ 18 w 36"/>
                  <a:gd name="T13" fmla="*/ 0 h 12"/>
                  <a:gd name="T14" fmla="*/ 18 w 36"/>
                  <a:gd name="T15" fmla="*/ 12 h 12"/>
                  <a:gd name="T16" fmla="*/ 36 w 36"/>
                  <a:gd name="T17" fmla="*/ 12 h 12"/>
                  <a:gd name="T18" fmla="*/ 36 w 36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  <a:moveTo>
                      <a:pt x="36" y="0"/>
                    </a:moveTo>
                    <a:lnTo>
                      <a:pt x="18" y="0"/>
                    </a:lnTo>
                    <a:lnTo>
                      <a:pt x="18" y="12"/>
                    </a:lnTo>
                    <a:lnTo>
                      <a:pt x="36" y="12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83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15" name="Freeform 998">
                <a:extLst>
                  <a:ext uri="{FF2B5EF4-FFF2-40B4-BE49-F238E27FC236}">
                    <a16:creationId xmlns:a16="http://schemas.microsoft.com/office/drawing/2014/main" xmlns="" id="{460CB53E-2661-BA49-B539-75EF70D1D0A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696" y="373"/>
                <a:ext cx="36" cy="12"/>
              </a:xfrm>
              <a:custGeom>
                <a:avLst/>
                <a:gdLst>
                  <a:gd name="T0" fmla="*/ 0 w 36"/>
                  <a:gd name="T1" fmla="*/ 0 h 12"/>
                  <a:gd name="T2" fmla="*/ 0 w 36"/>
                  <a:gd name="T3" fmla="*/ 0 h 12"/>
                  <a:gd name="T4" fmla="*/ 0 w 36"/>
                  <a:gd name="T5" fmla="*/ 12 h 12"/>
                  <a:gd name="T6" fmla="*/ 0 w 36"/>
                  <a:gd name="T7" fmla="*/ 12 h 12"/>
                  <a:gd name="T8" fmla="*/ 0 w 36"/>
                  <a:gd name="T9" fmla="*/ 0 h 12"/>
                  <a:gd name="T10" fmla="*/ 36 w 36"/>
                  <a:gd name="T11" fmla="*/ 0 h 12"/>
                  <a:gd name="T12" fmla="*/ 18 w 36"/>
                  <a:gd name="T13" fmla="*/ 0 h 12"/>
                  <a:gd name="T14" fmla="*/ 18 w 36"/>
                  <a:gd name="T15" fmla="*/ 12 h 12"/>
                  <a:gd name="T16" fmla="*/ 36 w 36"/>
                  <a:gd name="T17" fmla="*/ 12 h 12"/>
                  <a:gd name="T18" fmla="*/ 36 w 36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0"/>
                    </a:lnTo>
                    <a:moveTo>
                      <a:pt x="36" y="0"/>
                    </a:moveTo>
                    <a:lnTo>
                      <a:pt x="18" y="0"/>
                    </a:lnTo>
                    <a:lnTo>
                      <a:pt x="18" y="12"/>
                    </a:lnTo>
                    <a:lnTo>
                      <a:pt x="36" y="12"/>
                    </a:lnTo>
                    <a:lnTo>
                      <a:pt x="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16" name="Rectangle 999">
                <a:extLst>
                  <a:ext uri="{FF2B5EF4-FFF2-40B4-BE49-F238E27FC236}">
                    <a16:creationId xmlns:a16="http://schemas.microsoft.com/office/drawing/2014/main" xmlns="" id="{5EDB36A1-58B5-9142-A288-49A4EE9842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96" y="373"/>
                <a:ext cx="18" cy="12"/>
              </a:xfrm>
              <a:prstGeom prst="rect">
                <a:avLst/>
              </a:prstGeom>
              <a:solidFill>
                <a:srgbClr val="73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17" name="Rectangle 1000">
                <a:extLst>
                  <a:ext uri="{FF2B5EF4-FFF2-40B4-BE49-F238E27FC236}">
                    <a16:creationId xmlns:a16="http://schemas.microsoft.com/office/drawing/2014/main" xmlns="" id="{A0514EA2-E64F-D244-9BD5-8369DB06A2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96" y="373"/>
                <a:ext cx="18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18" name="Freeform 1001">
                <a:extLst>
                  <a:ext uri="{FF2B5EF4-FFF2-40B4-BE49-F238E27FC236}">
                    <a16:creationId xmlns:a16="http://schemas.microsoft.com/office/drawing/2014/main" xmlns="" id="{C12E4D5D-D87B-DB49-A7B2-3E182BB914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82" y="301"/>
                <a:ext cx="174" cy="72"/>
              </a:xfrm>
              <a:custGeom>
                <a:avLst/>
                <a:gdLst>
                  <a:gd name="T0" fmla="*/ 4 w 29"/>
                  <a:gd name="T1" fmla="*/ 12 h 12"/>
                  <a:gd name="T2" fmla="*/ 25 w 29"/>
                  <a:gd name="T3" fmla="*/ 12 h 12"/>
                  <a:gd name="T4" fmla="*/ 28 w 29"/>
                  <a:gd name="T5" fmla="*/ 0 h 12"/>
                  <a:gd name="T6" fmla="*/ 14 w 29"/>
                  <a:gd name="T7" fmla="*/ 0 h 12"/>
                  <a:gd name="T8" fmla="*/ 0 w 29"/>
                  <a:gd name="T9" fmla="*/ 0 h 12"/>
                  <a:gd name="T10" fmla="*/ 4 w 29"/>
                  <a:gd name="T1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12">
                    <a:moveTo>
                      <a:pt x="4" y="12"/>
                    </a:moveTo>
                    <a:cubicBezTo>
                      <a:pt x="25" y="12"/>
                      <a:pt x="25" y="12"/>
                      <a:pt x="25" y="12"/>
                    </a:cubicBezTo>
                    <a:cubicBezTo>
                      <a:pt x="29" y="7"/>
                      <a:pt x="28" y="0"/>
                      <a:pt x="28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7"/>
                      <a:pt x="4" y="12"/>
                    </a:cubicBezTo>
                  </a:path>
                </a:pathLst>
              </a:custGeom>
              <a:solidFill>
                <a:srgbClr val="DB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19" name="Freeform 1002">
                <a:extLst>
                  <a:ext uri="{FF2B5EF4-FFF2-40B4-BE49-F238E27FC236}">
                    <a16:creationId xmlns:a16="http://schemas.microsoft.com/office/drawing/2014/main" xmlns="" id="{90C6F99D-32F3-2D4F-B06F-8F7D55ED1EA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606" y="367"/>
                <a:ext cx="0" cy="6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  <a:gd name="T4" fmla="*/ 0 h 1"/>
                  <a:gd name="T5" fmla="*/ 0 h 1"/>
                  <a:gd name="T6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7C66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20" name="Freeform 1003">
                <a:extLst>
                  <a:ext uri="{FF2B5EF4-FFF2-40B4-BE49-F238E27FC236}">
                    <a16:creationId xmlns:a16="http://schemas.microsoft.com/office/drawing/2014/main" xmlns="" id="{C14D9D7A-4EB6-844D-9FD7-293799365A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06" y="37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EB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21" name="Freeform 1004">
                <a:extLst>
                  <a:ext uri="{FF2B5EF4-FFF2-40B4-BE49-F238E27FC236}">
                    <a16:creationId xmlns:a16="http://schemas.microsoft.com/office/drawing/2014/main" xmlns="" id="{CF568710-5167-1748-B5B9-06CEB02C10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00" y="301"/>
                <a:ext cx="150" cy="72"/>
              </a:xfrm>
              <a:custGeom>
                <a:avLst/>
                <a:gdLst>
                  <a:gd name="T0" fmla="*/ 25 w 25"/>
                  <a:gd name="T1" fmla="*/ 0 h 12"/>
                  <a:gd name="T2" fmla="*/ 25 w 25"/>
                  <a:gd name="T3" fmla="*/ 3 h 12"/>
                  <a:gd name="T4" fmla="*/ 23 w 25"/>
                  <a:gd name="T5" fmla="*/ 3 h 12"/>
                  <a:gd name="T6" fmla="*/ 19 w 25"/>
                  <a:gd name="T7" fmla="*/ 11 h 12"/>
                  <a:gd name="T8" fmla="*/ 0 w 25"/>
                  <a:gd name="T9" fmla="*/ 11 h 12"/>
                  <a:gd name="T10" fmla="*/ 1 w 25"/>
                  <a:gd name="T11" fmla="*/ 11 h 12"/>
                  <a:gd name="T12" fmla="*/ 1 w 25"/>
                  <a:gd name="T13" fmla="*/ 11 h 12"/>
                  <a:gd name="T14" fmla="*/ 1 w 25"/>
                  <a:gd name="T15" fmla="*/ 11 h 12"/>
                  <a:gd name="T16" fmla="*/ 1 w 25"/>
                  <a:gd name="T17" fmla="*/ 12 h 12"/>
                  <a:gd name="T18" fmla="*/ 1 w 25"/>
                  <a:gd name="T19" fmla="*/ 12 h 12"/>
                  <a:gd name="T20" fmla="*/ 1 w 25"/>
                  <a:gd name="T21" fmla="*/ 12 h 12"/>
                  <a:gd name="T22" fmla="*/ 22 w 25"/>
                  <a:gd name="T23" fmla="*/ 12 h 12"/>
                  <a:gd name="T24" fmla="*/ 25 w 25"/>
                  <a:gd name="T25" fmla="*/ 1 h 12"/>
                  <a:gd name="T26" fmla="*/ 25 w 25"/>
                  <a:gd name="T2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" h="12">
                    <a:moveTo>
                      <a:pt x="25" y="0"/>
                    </a:moveTo>
                    <a:cubicBezTo>
                      <a:pt x="25" y="0"/>
                      <a:pt x="25" y="1"/>
                      <a:pt x="25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2" y="5"/>
                      <a:pt x="21" y="8"/>
                      <a:pt x="19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5" y="8"/>
                      <a:pt x="25" y="3"/>
                      <a:pt x="25" y="1"/>
                    </a:cubicBezTo>
                    <a:cubicBezTo>
                      <a:pt x="25" y="1"/>
                      <a:pt x="25" y="0"/>
                      <a:pt x="25" y="0"/>
                    </a:cubicBezTo>
                  </a:path>
                </a:pathLst>
              </a:custGeom>
              <a:solidFill>
                <a:srgbClr val="BEB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22" name="Freeform 1005">
                <a:extLst>
                  <a:ext uri="{FF2B5EF4-FFF2-40B4-BE49-F238E27FC236}">
                    <a16:creationId xmlns:a16="http://schemas.microsoft.com/office/drawing/2014/main" xmlns="" id="{359848B6-48B5-8340-B405-D30DC4777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88" y="961"/>
                <a:ext cx="162" cy="36"/>
              </a:xfrm>
              <a:custGeom>
                <a:avLst/>
                <a:gdLst>
                  <a:gd name="T0" fmla="*/ 23 w 27"/>
                  <a:gd name="T1" fmla="*/ 0 h 6"/>
                  <a:gd name="T2" fmla="*/ 13 w 27"/>
                  <a:gd name="T3" fmla="*/ 0 h 6"/>
                  <a:gd name="T4" fmla="*/ 3 w 27"/>
                  <a:gd name="T5" fmla="*/ 0 h 6"/>
                  <a:gd name="T6" fmla="*/ 0 w 27"/>
                  <a:gd name="T7" fmla="*/ 6 h 6"/>
                  <a:gd name="T8" fmla="*/ 13 w 27"/>
                  <a:gd name="T9" fmla="*/ 6 h 6"/>
                  <a:gd name="T10" fmla="*/ 27 w 27"/>
                  <a:gd name="T11" fmla="*/ 6 h 6"/>
                  <a:gd name="T12" fmla="*/ 23 w 27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6">
                    <a:moveTo>
                      <a:pt x="2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4"/>
                      <a:pt x="1" y="5"/>
                      <a:pt x="0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5"/>
                      <a:pt x="24" y="4"/>
                      <a:pt x="23" y="0"/>
                    </a:cubicBezTo>
                  </a:path>
                </a:pathLst>
              </a:custGeom>
              <a:solidFill>
                <a:srgbClr val="DB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23" name="Freeform 1006">
                <a:extLst>
                  <a:ext uri="{FF2B5EF4-FFF2-40B4-BE49-F238E27FC236}">
                    <a16:creationId xmlns:a16="http://schemas.microsoft.com/office/drawing/2014/main" xmlns="" id="{C7459C25-7814-E74C-8596-B71D62DD0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94" y="961"/>
                <a:ext cx="150" cy="36"/>
              </a:xfrm>
              <a:custGeom>
                <a:avLst/>
                <a:gdLst>
                  <a:gd name="T0" fmla="*/ 22 w 25"/>
                  <a:gd name="T1" fmla="*/ 0 h 6"/>
                  <a:gd name="T2" fmla="*/ 21 w 25"/>
                  <a:gd name="T3" fmla="*/ 0 h 6"/>
                  <a:gd name="T4" fmla="*/ 23 w 25"/>
                  <a:gd name="T5" fmla="*/ 5 h 6"/>
                  <a:gd name="T6" fmla="*/ 11 w 25"/>
                  <a:gd name="T7" fmla="*/ 5 h 6"/>
                  <a:gd name="T8" fmla="*/ 0 w 25"/>
                  <a:gd name="T9" fmla="*/ 5 h 6"/>
                  <a:gd name="T10" fmla="*/ 0 w 25"/>
                  <a:gd name="T11" fmla="*/ 6 h 6"/>
                  <a:gd name="T12" fmla="*/ 25 w 25"/>
                  <a:gd name="T13" fmla="*/ 6 h 6"/>
                  <a:gd name="T14" fmla="*/ 22 w 25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6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3"/>
                      <a:pt x="22" y="4"/>
                      <a:pt x="23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4" y="5"/>
                      <a:pt x="23" y="3"/>
                      <a:pt x="22" y="0"/>
                    </a:cubicBezTo>
                  </a:path>
                </a:pathLst>
              </a:custGeom>
              <a:solidFill>
                <a:srgbClr val="BEB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24" name="Rectangle 1007">
                <a:extLst>
                  <a:ext uri="{FF2B5EF4-FFF2-40B4-BE49-F238E27FC236}">
                    <a16:creationId xmlns:a16="http://schemas.microsoft.com/office/drawing/2014/main" xmlns="" id="{58CEEA27-FC9D-EE4A-9C87-758B463213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60" y="343"/>
                <a:ext cx="126" cy="630"/>
              </a:xfrm>
              <a:prstGeom prst="rect">
                <a:avLst/>
              </a:prstGeom>
              <a:solidFill>
                <a:srgbClr val="DB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25" name="Rectangle 1008">
                <a:extLst>
                  <a:ext uri="{FF2B5EF4-FFF2-40B4-BE49-F238E27FC236}">
                    <a16:creationId xmlns:a16="http://schemas.microsoft.com/office/drawing/2014/main" xmlns="" id="{70D8E5DA-8C39-7E47-BBBD-B4585EDA4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60" y="343"/>
                <a:ext cx="126" cy="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26" name="Rectangle 1009">
                <a:extLst>
                  <a:ext uri="{FF2B5EF4-FFF2-40B4-BE49-F238E27FC236}">
                    <a16:creationId xmlns:a16="http://schemas.microsoft.com/office/drawing/2014/main" xmlns="" id="{3A56DE6C-0C4E-A14E-B2FC-F50994703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08" y="325"/>
                <a:ext cx="24" cy="648"/>
              </a:xfrm>
              <a:prstGeom prst="rect">
                <a:avLst/>
              </a:pr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1232" name="Rectangle 1011">
              <a:extLst>
                <a:ext uri="{FF2B5EF4-FFF2-40B4-BE49-F238E27FC236}">
                  <a16:creationId xmlns:a16="http://schemas.microsoft.com/office/drawing/2014/main" xmlns="" id="{BD3A7135-518B-0B4C-BB9B-EF23EA92F0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0619" y="2793741"/>
              <a:ext cx="38100" cy="10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33" name="Rectangle 1012">
              <a:extLst>
                <a:ext uri="{FF2B5EF4-FFF2-40B4-BE49-F238E27FC236}">
                  <a16:creationId xmlns:a16="http://schemas.microsoft.com/office/drawing/2014/main" xmlns="" id="{10D7A9E6-4E08-D549-8701-696CD85701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2994" y="2793741"/>
              <a:ext cx="19050" cy="1028700"/>
            </a:xfrm>
            <a:prstGeom prst="rect">
              <a:avLst/>
            </a:prstGeom>
            <a:solidFill>
              <a:srgbClr val="BBB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34" name="Rectangle 1013">
              <a:extLst>
                <a:ext uri="{FF2B5EF4-FFF2-40B4-BE49-F238E27FC236}">
                  <a16:creationId xmlns:a16="http://schemas.microsoft.com/office/drawing/2014/main" xmlns="" id="{665D08E5-CE59-7B40-9FE8-6389EE7643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2994" y="2793741"/>
              <a:ext cx="19050" cy="10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35" name="Rectangle 1014">
              <a:extLst>
                <a:ext uri="{FF2B5EF4-FFF2-40B4-BE49-F238E27FC236}">
                  <a16:creationId xmlns:a16="http://schemas.microsoft.com/office/drawing/2014/main" xmlns="" id="{40F60A6B-6D3F-1544-A8FA-DE707329F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7294" y="2793741"/>
              <a:ext cx="28575" cy="1028700"/>
            </a:xfrm>
            <a:prstGeom prst="rect">
              <a:avLst/>
            </a:prstGeom>
            <a:solidFill>
              <a:srgbClr val="BBB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36" name="Rectangle 1015">
              <a:extLst>
                <a:ext uri="{FF2B5EF4-FFF2-40B4-BE49-F238E27FC236}">
                  <a16:creationId xmlns:a16="http://schemas.microsoft.com/office/drawing/2014/main" xmlns="" id="{497301A9-D15D-9F44-B37D-2C4DB6A07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7294" y="2793741"/>
              <a:ext cx="28575" cy="10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37" name="Freeform 1016">
              <a:extLst>
                <a:ext uri="{FF2B5EF4-FFF2-40B4-BE49-F238E27FC236}">
                  <a16:creationId xmlns:a16="http://schemas.microsoft.com/office/drawing/2014/main" xmlns="" id="{20086C2B-D1F7-784A-8E1B-BF5E7B9BD5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622044" y="2869941"/>
              <a:ext cx="95250" cy="19050"/>
            </a:xfrm>
            <a:custGeom>
              <a:avLst/>
              <a:gdLst>
                <a:gd name="T0" fmla="*/ 18 w 60"/>
                <a:gd name="T1" fmla="*/ 0 h 12"/>
                <a:gd name="T2" fmla="*/ 0 w 60"/>
                <a:gd name="T3" fmla="*/ 0 h 12"/>
                <a:gd name="T4" fmla="*/ 0 w 60"/>
                <a:gd name="T5" fmla="*/ 12 h 12"/>
                <a:gd name="T6" fmla="*/ 18 w 60"/>
                <a:gd name="T7" fmla="*/ 12 h 12"/>
                <a:gd name="T8" fmla="*/ 18 w 60"/>
                <a:gd name="T9" fmla="*/ 0 h 12"/>
                <a:gd name="T10" fmla="*/ 60 w 60"/>
                <a:gd name="T11" fmla="*/ 0 h 12"/>
                <a:gd name="T12" fmla="*/ 42 w 60"/>
                <a:gd name="T13" fmla="*/ 0 h 12"/>
                <a:gd name="T14" fmla="*/ 42 w 60"/>
                <a:gd name="T15" fmla="*/ 12 h 12"/>
                <a:gd name="T16" fmla="*/ 60 w 60"/>
                <a:gd name="T17" fmla="*/ 12 h 12"/>
                <a:gd name="T18" fmla="*/ 60 w 60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12">
                  <a:moveTo>
                    <a:pt x="1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8" y="12"/>
                  </a:lnTo>
                  <a:lnTo>
                    <a:pt x="18" y="0"/>
                  </a:lnTo>
                  <a:close/>
                  <a:moveTo>
                    <a:pt x="60" y="0"/>
                  </a:moveTo>
                  <a:lnTo>
                    <a:pt x="42" y="0"/>
                  </a:lnTo>
                  <a:lnTo>
                    <a:pt x="42" y="12"/>
                  </a:lnTo>
                  <a:lnTo>
                    <a:pt x="60" y="12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38" name="Freeform 1017">
              <a:extLst>
                <a:ext uri="{FF2B5EF4-FFF2-40B4-BE49-F238E27FC236}">
                  <a16:creationId xmlns:a16="http://schemas.microsoft.com/office/drawing/2014/main" xmlns="" id="{992F8EB5-DE45-0D4E-9676-A1C6E1CDD3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622044" y="2869941"/>
              <a:ext cx="95250" cy="19050"/>
            </a:xfrm>
            <a:custGeom>
              <a:avLst/>
              <a:gdLst>
                <a:gd name="T0" fmla="*/ 18 w 60"/>
                <a:gd name="T1" fmla="*/ 0 h 12"/>
                <a:gd name="T2" fmla="*/ 0 w 60"/>
                <a:gd name="T3" fmla="*/ 0 h 12"/>
                <a:gd name="T4" fmla="*/ 0 w 60"/>
                <a:gd name="T5" fmla="*/ 12 h 12"/>
                <a:gd name="T6" fmla="*/ 18 w 60"/>
                <a:gd name="T7" fmla="*/ 12 h 12"/>
                <a:gd name="T8" fmla="*/ 18 w 60"/>
                <a:gd name="T9" fmla="*/ 0 h 12"/>
                <a:gd name="T10" fmla="*/ 60 w 60"/>
                <a:gd name="T11" fmla="*/ 0 h 12"/>
                <a:gd name="T12" fmla="*/ 42 w 60"/>
                <a:gd name="T13" fmla="*/ 0 h 12"/>
                <a:gd name="T14" fmla="*/ 42 w 60"/>
                <a:gd name="T15" fmla="*/ 12 h 12"/>
                <a:gd name="T16" fmla="*/ 60 w 60"/>
                <a:gd name="T17" fmla="*/ 12 h 12"/>
                <a:gd name="T18" fmla="*/ 60 w 60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12">
                  <a:moveTo>
                    <a:pt x="1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8" y="12"/>
                  </a:lnTo>
                  <a:lnTo>
                    <a:pt x="18" y="0"/>
                  </a:lnTo>
                  <a:moveTo>
                    <a:pt x="60" y="0"/>
                  </a:moveTo>
                  <a:lnTo>
                    <a:pt x="42" y="0"/>
                  </a:lnTo>
                  <a:lnTo>
                    <a:pt x="42" y="12"/>
                  </a:lnTo>
                  <a:lnTo>
                    <a:pt x="60" y="12"/>
                  </a:lnTo>
                  <a:lnTo>
                    <a:pt x="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39" name="Rectangle 1018">
              <a:extLst>
                <a:ext uri="{FF2B5EF4-FFF2-40B4-BE49-F238E27FC236}">
                  <a16:creationId xmlns:a16="http://schemas.microsoft.com/office/drawing/2014/main" xmlns="" id="{568E0839-A928-1644-B265-2816C3E986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0619" y="2869941"/>
              <a:ext cx="38100" cy="1905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40" name="Rectangle 1019">
              <a:extLst>
                <a:ext uri="{FF2B5EF4-FFF2-40B4-BE49-F238E27FC236}">
                  <a16:creationId xmlns:a16="http://schemas.microsoft.com/office/drawing/2014/main" xmlns="" id="{50D6C5F2-41AE-B04C-AD1C-218F6C8CDD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50619" y="2869941"/>
              <a:ext cx="38100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41" name="Rectangle 1020">
              <a:extLst>
                <a:ext uri="{FF2B5EF4-FFF2-40B4-BE49-F238E27FC236}">
                  <a16:creationId xmlns:a16="http://schemas.microsoft.com/office/drawing/2014/main" xmlns="" id="{96D6910C-EACA-C542-8B9E-B9F2E4DBF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74419" y="2869941"/>
              <a:ext cx="28575" cy="19050"/>
            </a:xfrm>
            <a:prstGeom prst="rect">
              <a:avLst/>
            </a:pr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42" name="Rectangle 1021">
              <a:extLst>
                <a:ext uri="{FF2B5EF4-FFF2-40B4-BE49-F238E27FC236}">
                  <a16:creationId xmlns:a16="http://schemas.microsoft.com/office/drawing/2014/main" xmlns="" id="{007BFAFD-8633-224F-9A67-3796AA2CC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74419" y="2869941"/>
              <a:ext cx="28575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43" name="Rectangle 1022">
              <a:extLst>
                <a:ext uri="{FF2B5EF4-FFF2-40B4-BE49-F238E27FC236}">
                  <a16:creationId xmlns:a16="http://schemas.microsoft.com/office/drawing/2014/main" xmlns="" id="{9F7300CC-46C4-DD45-B03C-5EC06EB0B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2994" y="2869941"/>
              <a:ext cx="19050" cy="1905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44" name="Rectangle 1023">
              <a:extLst>
                <a:ext uri="{FF2B5EF4-FFF2-40B4-BE49-F238E27FC236}">
                  <a16:creationId xmlns:a16="http://schemas.microsoft.com/office/drawing/2014/main" xmlns="" id="{43AAA7B8-0E5B-B041-A50A-01D68A851F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2994" y="2869941"/>
              <a:ext cx="19050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45" name="Freeform 1024">
              <a:extLst>
                <a:ext uri="{FF2B5EF4-FFF2-40B4-BE49-F238E27FC236}">
                  <a16:creationId xmlns:a16="http://schemas.microsoft.com/office/drawing/2014/main" xmlns="" id="{1B86D1A8-EF2D-6B4D-9A47-C82B6D9EDF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622044" y="2869941"/>
              <a:ext cx="152400" cy="942975"/>
            </a:xfrm>
            <a:custGeom>
              <a:avLst/>
              <a:gdLst>
                <a:gd name="T0" fmla="*/ 3 w 16"/>
                <a:gd name="T1" fmla="*/ 96 h 99"/>
                <a:gd name="T2" fmla="*/ 0 w 16"/>
                <a:gd name="T3" fmla="*/ 96 h 99"/>
                <a:gd name="T4" fmla="*/ 0 w 16"/>
                <a:gd name="T5" fmla="*/ 98 h 99"/>
                <a:gd name="T6" fmla="*/ 3 w 16"/>
                <a:gd name="T7" fmla="*/ 98 h 99"/>
                <a:gd name="T8" fmla="*/ 3 w 16"/>
                <a:gd name="T9" fmla="*/ 96 h 99"/>
                <a:gd name="T10" fmla="*/ 10 w 16"/>
                <a:gd name="T11" fmla="*/ 2 h 99"/>
                <a:gd name="T12" fmla="*/ 10 w 16"/>
                <a:gd name="T13" fmla="*/ 2 h 99"/>
                <a:gd name="T14" fmla="*/ 10 w 16"/>
                <a:gd name="T15" fmla="*/ 96 h 99"/>
                <a:gd name="T16" fmla="*/ 7 w 16"/>
                <a:gd name="T17" fmla="*/ 96 h 99"/>
                <a:gd name="T18" fmla="*/ 7 w 16"/>
                <a:gd name="T19" fmla="*/ 98 h 99"/>
                <a:gd name="T20" fmla="*/ 10 w 16"/>
                <a:gd name="T21" fmla="*/ 98 h 99"/>
                <a:gd name="T22" fmla="*/ 10 w 16"/>
                <a:gd name="T23" fmla="*/ 2 h 99"/>
                <a:gd name="T24" fmla="*/ 16 w 16"/>
                <a:gd name="T25" fmla="*/ 2 h 99"/>
                <a:gd name="T26" fmla="*/ 13 w 16"/>
                <a:gd name="T27" fmla="*/ 2 h 99"/>
                <a:gd name="T28" fmla="*/ 13 w 16"/>
                <a:gd name="T29" fmla="*/ 98 h 99"/>
                <a:gd name="T30" fmla="*/ 14 w 16"/>
                <a:gd name="T31" fmla="*/ 98 h 99"/>
                <a:gd name="T32" fmla="*/ 14 w 16"/>
                <a:gd name="T33" fmla="*/ 98 h 99"/>
                <a:gd name="T34" fmla="*/ 16 w 16"/>
                <a:gd name="T35" fmla="*/ 98 h 99"/>
                <a:gd name="T36" fmla="*/ 16 w 16"/>
                <a:gd name="T37" fmla="*/ 99 h 99"/>
                <a:gd name="T38" fmla="*/ 16 w 16"/>
                <a:gd name="T39" fmla="*/ 33 h 99"/>
                <a:gd name="T40" fmla="*/ 16 w 16"/>
                <a:gd name="T41" fmla="*/ 32 h 99"/>
                <a:gd name="T42" fmla="*/ 16 w 16"/>
                <a:gd name="T43" fmla="*/ 18 h 99"/>
                <a:gd name="T44" fmla="*/ 16 w 16"/>
                <a:gd name="T45" fmla="*/ 16 h 99"/>
                <a:gd name="T46" fmla="*/ 16 w 16"/>
                <a:gd name="T47" fmla="*/ 10 h 99"/>
                <a:gd name="T48" fmla="*/ 16 w 16"/>
                <a:gd name="T49" fmla="*/ 9 h 99"/>
                <a:gd name="T50" fmla="*/ 16 w 16"/>
                <a:gd name="T51" fmla="*/ 2 h 99"/>
                <a:gd name="T52" fmla="*/ 16 w 16"/>
                <a:gd name="T53" fmla="*/ 0 h 99"/>
                <a:gd name="T54" fmla="*/ 16 w 16"/>
                <a:gd name="T55" fmla="*/ 0 h 99"/>
                <a:gd name="T56" fmla="*/ 13 w 16"/>
                <a:gd name="T57" fmla="*/ 0 h 99"/>
                <a:gd name="T58" fmla="*/ 16 w 16"/>
                <a:gd name="T59" fmla="*/ 0 h 99"/>
                <a:gd name="T60" fmla="*/ 16 w 16"/>
                <a:gd name="T61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" h="99">
                  <a:moveTo>
                    <a:pt x="3" y="96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6"/>
                    <a:pt x="3" y="96"/>
                    <a:pt x="3" y="96"/>
                  </a:cubicBezTo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10" y="2"/>
                    <a:pt x="10" y="2"/>
                    <a:pt x="10" y="2"/>
                  </a:cubicBezTo>
                  <a:moveTo>
                    <a:pt x="16" y="2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2"/>
                    <a:pt x="16" y="2"/>
                    <a:pt x="16" y="2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46" name="Freeform 1025">
              <a:extLst>
                <a:ext uri="{FF2B5EF4-FFF2-40B4-BE49-F238E27FC236}">
                  <a16:creationId xmlns:a16="http://schemas.microsoft.com/office/drawing/2014/main" xmlns="" id="{4D73AA4E-0E83-3F43-BD1D-B54C44447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50619" y="3784341"/>
              <a:ext cx="38100" cy="19050"/>
            </a:xfrm>
            <a:custGeom>
              <a:avLst/>
              <a:gdLst>
                <a:gd name="T0" fmla="*/ 24 w 24"/>
                <a:gd name="T1" fmla="*/ 0 h 12"/>
                <a:gd name="T2" fmla="*/ 0 w 24"/>
                <a:gd name="T3" fmla="*/ 0 h 12"/>
                <a:gd name="T4" fmla="*/ 0 w 24"/>
                <a:gd name="T5" fmla="*/ 12 h 12"/>
                <a:gd name="T6" fmla="*/ 12 w 24"/>
                <a:gd name="T7" fmla="*/ 12 h 12"/>
                <a:gd name="T8" fmla="*/ 24 w 24"/>
                <a:gd name="T9" fmla="*/ 12 h 12"/>
                <a:gd name="T10" fmla="*/ 24 w 24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2">
                  <a:moveTo>
                    <a:pt x="24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24" y="1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47" name="Freeform 1026">
              <a:extLst>
                <a:ext uri="{FF2B5EF4-FFF2-40B4-BE49-F238E27FC236}">
                  <a16:creationId xmlns:a16="http://schemas.microsoft.com/office/drawing/2014/main" xmlns="" id="{E8FE3B15-263B-9649-B2B4-52E2222E6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50619" y="3784341"/>
              <a:ext cx="38100" cy="19050"/>
            </a:xfrm>
            <a:custGeom>
              <a:avLst/>
              <a:gdLst>
                <a:gd name="T0" fmla="*/ 24 w 24"/>
                <a:gd name="T1" fmla="*/ 0 h 12"/>
                <a:gd name="T2" fmla="*/ 0 w 24"/>
                <a:gd name="T3" fmla="*/ 0 h 12"/>
                <a:gd name="T4" fmla="*/ 0 w 24"/>
                <a:gd name="T5" fmla="*/ 12 h 12"/>
                <a:gd name="T6" fmla="*/ 12 w 24"/>
                <a:gd name="T7" fmla="*/ 12 h 12"/>
                <a:gd name="T8" fmla="*/ 24 w 24"/>
                <a:gd name="T9" fmla="*/ 12 h 12"/>
                <a:gd name="T10" fmla="*/ 24 w 24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2">
                  <a:moveTo>
                    <a:pt x="24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24" y="12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48" name="Freeform 1027">
              <a:extLst>
                <a:ext uri="{FF2B5EF4-FFF2-40B4-BE49-F238E27FC236}">
                  <a16:creationId xmlns:a16="http://schemas.microsoft.com/office/drawing/2014/main" xmlns="" id="{D682241A-152F-5E44-8A29-E081D54B7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74419" y="3784341"/>
              <a:ext cx="28575" cy="28575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0 h 3"/>
                <a:gd name="T4" fmla="*/ 0 w 3"/>
                <a:gd name="T5" fmla="*/ 3 h 3"/>
                <a:gd name="T6" fmla="*/ 0 w 3"/>
                <a:gd name="T7" fmla="*/ 2 h 3"/>
                <a:gd name="T8" fmla="*/ 3 w 3"/>
                <a:gd name="T9" fmla="*/ 2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49" name="Rectangle 1028">
              <a:extLst>
                <a:ext uri="{FF2B5EF4-FFF2-40B4-BE49-F238E27FC236}">
                  <a16:creationId xmlns:a16="http://schemas.microsoft.com/office/drawing/2014/main" xmlns="" id="{A96C4652-36D6-E848-824D-5DB36279F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2994" y="3784341"/>
              <a:ext cx="19050" cy="1905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50" name="Rectangle 1029">
              <a:extLst>
                <a:ext uri="{FF2B5EF4-FFF2-40B4-BE49-F238E27FC236}">
                  <a16:creationId xmlns:a16="http://schemas.microsoft.com/office/drawing/2014/main" xmlns="" id="{E69D75AB-B36A-C849-A23C-ABC59F714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2994" y="3784341"/>
              <a:ext cx="19050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51" name="Rectangle 1030">
              <a:extLst>
                <a:ext uri="{FF2B5EF4-FFF2-40B4-BE49-F238E27FC236}">
                  <a16:creationId xmlns:a16="http://schemas.microsoft.com/office/drawing/2014/main" xmlns="" id="{B32E73AE-024A-F845-A60D-29CF22681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7294" y="2888991"/>
              <a:ext cx="28575" cy="91440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52" name="Rectangle 1031">
              <a:extLst>
                <a:ext uri="{FF2B5EF4-FFF2-40B4-BE49-F238E27FC236}">
                  <a16:creationId xmlns:a16="http://schemas.microsoft.com/office/drawing/2014/main" xmlns="" id="{8726B86F-C70F-5E45-9CDD-BD0135268E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7294" y="2888991"/>
              <a:ext cx="28575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53" name="Freeform 1032">
              <a:extLst>
                <a:ext uri="{FF2B5EF4-FFF2-40B4-BE49-F238E27FC236}">
                  <a16:creationId xmlns:a16="http://schemas.microsoft.com/office/drawing/2014/main" xmlns="" id="{032B9099-C9D3-1C4B-8E98-4699C9CAC5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17294" y="2869941"/>
              <a:ext cx="57150" cy="19050"/>
            </a:xfrm>
            <a:custGeom>
              <a:avLst/>
              <a:gdLst>
                <a:gd name="T0" fmla="*/ 0 w 36"/>
                <a:gd name="T1" fmla="*/ 0 h 12"/>
                <a:gd name="T2" fmla="*/ 0 w 36"/>
                <a:gd name="T3" fmla="*/ 0 h 12"/>
                <a:gd name="T4" fmla="*/ 0 w 36"/>
                <a:gd name="T5" fmla="*/ 12 h 12"/>
                <a:gd name="T6" fmla="*/ 0 w 36"/>
                <a:gd name="T7" fmla="*/ 12 h 12"/>
                <a:gd name="T8" fmla="*/ 0 w 36"/>
                <a:gd name="T9" fmla="*/ 0 h 12"/>
                <a:gd name="T10" fmla="*/ 36 w 36"/>
                <a:gd name="T11" fmla="*/ 0 h 12"/>
                <a:gd name="T12" fmla="*/ 18 w 36"/>
                <a:gd name="T13" fmla="*/ 0 h 12"/>
                <a:gd name="T14" fmla="*/ 18 w 36"/>
                <a:gd name="T15" fmla="*/ 12 h 12"/>
                <a:gd name="T16" fmla="*/ 36 w 36"/>
                <a:gd name="T17" fmla="*/ 12 h 12"/>
                <a:gd name="T18" fmla="*/ 36 w 36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2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close/>
                  <a:moveTo>
                    <a:pt x="36" y="0"/>
                  </a:moveTo>
                  <a:lnTo>
                    <a:pt x="18" y="0"/>
                  </a:lnTo>
                  <a:lnTo>
                    <a:pt x="18" y="12"/>
                  </a:lnTo>
                  <a:lnTo>
                    <a:pt x="36" y="1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83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54" name="Freeform 1033">
              <a:extLst>
                <a:ext uri="{FF2B5EF4-FFF2-40B4-BE49-F238E27FC236}">
                  <a16:creationId xmlns:a16="http://schemas.microsoft.com/office/drawing/2014/main" xmlns="" id="{3B16B3A5-8C10-6147-8147-25923DBCE2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17294" y="2869941"/>
              <a:ext cx="57150" cy="19050"/>
            </a:xfrm>
            <a:custGeom>
              <a:avLst/>
              <a:gdLst>
                <a:gd name="T0" fmla="*/ 0 w 36"/>
                <a:gd name="T1" fmla="*/ 0 h 12"/>
                <a:gd name="T2" fmla="*/ 0 w 36"/>
                <a:gd name="T3" fmla="*/ 0 h 12"/>
                <a:gd name="T4" fmla="*/ 0 w 36"/>
                <a:gd name="T5" fmla="*/ 12 h 12"/>
                <a:gd name="T6" fmla="*/ 0 w 36"/>
                <a:gd name="T7" fmla="*/ 12 h 12"/>
                <a:gd name="T8" fmla="*/ 0 w 36"/>
                <a:gd name="T9" fmla="*/ 0 h 12"/>
                <a:gd name="T10" fmla="*/ 36 w 36"/>
                <a:gd name="T11" fmla="*/ 0 h 12"/>
                <a:gd name="T12" fmla="*/ 18 w 36"/>
                <a:gd name="T13" fmla="*/ 0 h 12"/>
                <a:gd name="T14" fmla="*/ 18 w 36"/>
                <a:gd name="T15" fmla="*/ 12 h 12"/>
                <a:gd name="T16" fmla="*/ 36 w 36"/>
                <a:gd name="T17" fmla="*/ 12 h 12"/>
                <a:gd name="T18" fmla="*/ 36 w 36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2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moveTo>
                    <a:pt x="36" y="0"/>
                  </a:moveTo>
                  <a:lnTo>
                    <a:pt x="18" y="0"/>
                  </a:lnTo>
                  <a:lnTo>
                    <a:pt x="18" y="12"/>
                  </a:lnTo>
                  <a:lnTo>
                    <a:pt x="36" y="12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55" name="Rectangle 1034">
              <a:extLst>
                <a:ext uri="{FF2B5EF4-FFF2-40B4-BE49-F238E27FC236}">
                  <a16:creationId xmlns:a16="http://schemas.microsoft.com/office/drawing/2014/main" xmlns="" id="{F563923F-69DB-A540-91D3-074EF1DE34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7294" y="2869941"/>
              <a:ext cx="28575" cy="19050"/>
            </a:xfrm>
            <a:prstGeom prst="rect">
              <a:avLst/>
            </a:prstGeom>
            <a:solidFill>
              <a:srgbClr val="73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56" name="Rectangle 1035">
              <a:extLst>
                <a:ext uri="{FF2B5EF4-FFF2-40B4-BE49-F238E27FC236}">
                  <a16:creationId xmlns:a16="http://schemas.microsoft.com/office/drawing/2014/main" xmlns="" id="{D5060EFF-D12B-FC4F-A7DE-B7DF20D54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7294" y="2869941"/>
              <a:ext cx="28575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57" name="Freeform 1036">
              <a:extLst>
                <a:ext uri="{FF2B5EF4-FFF2-40B4-BE49-F238E27FC236}">
                  <a16:creationId xmlns:a16="http://schemas.microsoft.com/office/drawing/2014/main" xmlns="" id="{4E52CEE7-A5A2-9B48-A1ED-68BC8FE7D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36319" y="2755641"/>
              <a:ext cx="276225" cy="114300"/>
            </a:xfrm>
            <a:custGeom>
              <a:avLst/>
              <a:gdLst>
                <a:gd name="T0" fmla="*/ 4 w 29"/>
                <a:gd name="T1" fmla="*/ 12 h 12"/>
                <a:gd name="T2" fmla="*/ 25 w 29"/>
                <a:gd name="T3" fmla="*/ 12 h 12"/>
                <a:gd name="T4" fmla="*/ 28 w 29"/>
                <a:gd name="T5" fmla="*/ 0 h 12"/>
                <a:gd name="T6" fmla="*/ 14 w 29"/>
                <a:gd name="T7" fmla="*/ 0 h 12"/>
                <a:gd name="T8" fmla="*/ 0 w 29"/>
                <a:gd name="T9" fmla="*/ 0 h 12"/>
                <a:gd name="T10" fmla="*/ 4 w 29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2">
                  <a:moveTo>
                    <a:pt x="4" y="12"/>
                  </a:moveTo>
                  <a:cubicBezTo>
                    <a:pt x="25" y="12"/>
                    <a:pt x="25" y="12"/>
                    <a:pt x="25" y="12"/>
                  </a:cubicBezTo>
                  <a:cubicBezTo>
                    <a:pt x="29" y="7"/>
                    <a:pt x="28" y="0"/>
                    <a:pt x="28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7"/>
                    <a:pt x="4" y="12"/>
                  </a:cubicBezTo>
                </a:path>
              </a:pathLst>
            </a:custGeom>
            <a:solidFill>
              <a:srgbClr val="DB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58" name="Freeform 1037">
              <a:extLst>
                <a:ext uri="{FF2B5EF4-FFF2-40B4-BE49-F238E27FC236}">
                  <a16:creationId xmlns:a16="http://schemas.microsoft.com/office/drawing/2014/main" xmlns="" id="{9E848057-F6E9-B142-B19F-A6DEC40E2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74419" y="2860416"/>
              <a:ext cx="0" cy="952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7C66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59" name="Freeform 1038">
              <a:extLst>
                <a:ext uri="{FF2B5EF4-FFF2-40B4-BE49-F238E27FC236}">
                  <a16:creationId xmlns:a16="http://schemas.microsoft.com/office/drawing/2014/main" xmlns="" id="{F8D3CF6B-2067-5244-AE19-85D47979A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74419" y="28699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60" name="Freeform 1039">
              <a:extLst>
                <a:ext uri="{FF2B5EF4-FFF2-40B4-BE49-F238E27FC236}">
                  <a16:creationId xmlns:a16="http://schemas.microsoft.com/office/drawing/2014/main" xmlns="" id="{F07178F5-72E4-E24A-A52E-39C17EBE2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4894" y="2755641"/>
              <a:ext cx="238125" cy="114300"/>
            </a:xfrm>
            <a:custGeom>
              <a:avLst/>
              <a:gdLst>
                <a:gd name="T0" fmla="*/ 25 w 25"/>
                <a:gd name="T1" fmla="*/ 0 h 12"/>
                <a:gd name="T2" fmla="*/ 25 w 25"/>
                <a:gd name="T3" fmla="*/ 0 h 12"/>
                <a:gd name="T4" fmla="*/ 25 w 25"/>
                <a:gd name="T5" fmla="*/ 3 h 12"/>
                <a:gd name="T6" fmla="*/ 23 w 25"/>
                <a:gd name="T7" fmla="*/ 3 h 12"/>
                <a:gd name="T8" fmla="*/ 19 w 25"/>
                <a:gd name="T9" fmla="*/ 11 h 12"/>
                <a:gd name="T10" fmla="*/ 0 w 25"/>
                <a:gd name="T11" fmla="*/ 11 h 12"/>
                <a:gd name="T12" fmla="*/ 1 w 25"/>
                <a:gd name="T13" fmla="*/ 11 h 12"/>
                <a:gd name="T14" fmla="*/ 1 w 25"/>
                <a:gd name="T15" fmla="*/ 12 h 12"/>
                <a:gd name="T16" fmla="*/ 1 w 25"/>
                <a:gd name="T17" fmla="*/ 12 h 12"/>
                <a:gd name="T18" fmla="*/ 1 w 25"/>
                <a:gd name="T19" fmla="*/ 12 h 12"/>
                <a:gd name="T20" fmla="*/ 22 w 25"/>
                <a:gd name="T21" fmla="*/ 12 h 12"/>
                <a:gd name="T22" fmla="*/ 25 w 25"/>
                <a:gd name="T23" fmla="*/ 1 h 12"/>
                <a:gd name="T24" fmla="*/ 25 w 25"/>
                <a:gd name="T25" fmla="*/ 0 h 12"/>
                <a:gd name="T26" fmla="*/ 25 w 25"/>
                <a:gd name="T27" fmla="*/ 0 h 12"/>
                <a:gd name="T28" fmla="*/ 25 w 25"/>
                <a:gd name="T2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12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1"/>
                    <a:pt x="25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5"/>
                    <a:pt x="21" y="8"/>
                    <a:pt x="19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1" y="11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5" y="8"/>
                    <a:pt x="25" y="3"/>
                    <a:pt x="25" y="1"/>
                  </a:cubicBezTo>
                  <a:cubicBezTo>
                    <a:pt x="25" y="1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61" name="Freeform 1040">
              <a:extLst>
                <a:ext uri="{FF2B5EF4-FFF2-40B4-BE49-F238E27FC236}">
                  <a16:creationId xmlns:a16="http://schemas.microsoft.com/office/drawing/2014/main" xmlns="" id="{AFDDF772-9A49-A846-8FE6-353B1DBA2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45844" y="3803391"/>
              <a:ext cx="257175" cy="57150"/>
            </a:xfrm>
            <a:custGeom>
              <a:avLst/>
              <a:gdLst>
                <a:gd name="T0" fmla="*/ 24 w 27"/>
                <a:gd name="T1" fmla="*/ 0 h 6"/>
                <a:gd name="T2" fmla="*/ 13 w 27"/>
                <a:gd name="T3" fmla="*/ 0 h 6"/>
                <a:gd name="T4" fmla="*/ 3 w 27"/>
                <a:gd name="T5" fmla="*/ 0 h 6"/>
                <a:gd name="T6" fmla="*/ 0 w 27"/>
                <a:gd name="T7" fmla="*/ 6 h 6"/>
                <a:gd name="T8" fmla="*/ 13 w 27"/>
                <a:gd name="T9" fmla="*/ 6 h 6"/>
                <a:gd name="T10" fmla="*/ 27 w 27"/>
                <a:gd name="T11" fmla="*/ 6 h 6"/>
                <a:gd name="T12" fmla="*/ 24 w 2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6">
                  <a:moveTo>
                    <a:pt x="2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4"/>
                    <a:pt x="1" y="5"/>
                    <a:pt x="0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6" y="5"/>
                    <a:pt x="24" y="4"/>
                    <a:pt x="24" y="0"/>
                  </a:cubicBezTo>
                </a:path>
              </a:pathLst>
            </a:custGeom>
            <a:solidFill>
              <a:srgbClr val="DB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62" name="Freeform 1041">
              <a:extLst>
                <a:ext uri="{FF2B5EF4-FFF2-40B4-BE49-F238E27FC236}">
                  <a16:creationId xmlns:a16="http://schemas.microsoft.com/office/drawing/2014/main" xmlns="" id="{7193F71E-5476-4840-A346-EA2454ACD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5369" y="38605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498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63" name="Freeform 1042">
              <a:extLst>
                <a:ext uri="{FF2B5EF4-FFF2-40B4-BE49-F238E27FC236}">
                  <a16:creationId xmlns:a16="http://schemas.microsoft.com/office/drawing/2014/main" xmlns="" id="{5A70A823-09B1-6F4B-B3B6-06241E932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5369" y="3803391"/>
              <a:ext cx="238125" cy="57150"/>
            </a:xfrm>
            <a:custGeom>
              <a:avLst/>
              <a:gdLst>
                <a:gd name="T0" fmla="*/ 23 w 25"/>
                <a:gd name="T1" fmla="*/ 0 h 6"/>
                <a:gd name="T2" fmla="*/ 21 w 25"/>
                <a:gd name="T3" fmla="*/ 0 h 6"/>
                <a:gd name="T4" fmla="*/ 23 w 25"/>
                <a:gd name="T5" fmla="*/ 5 h 6"/>
                <a:gd name="T6" fmla="*/ 11 w 25"/>
                <a:gd name="T7" fmla="*/ 5 h 6"/>
                <a:gd name="T8" fmla="*/ 0 w 25"/>
                <a:gd name="T9" fmla="*/ 5 h 6"/>
                <a:gd name="T10" fmla="*/ 0 w 25"/>
                <a:gd name="T11" fmla="*/ 6 h 6"/>
                <a:gd name="T12" fmla="*/ 0 w 25"/>
                <a:gd name="T13" fmla="*/ 6 h 6"/>
                <a:gd name="T14" fmla="*/ 25 w 25"/>
                <a:gd name="T15" fmla="*/ 6 h 6"/>
                <a:gd name="T16" fmla="*/ 23 w 25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6">
                  <a:moveTo>
                    <a:pt x="2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2" y="3"/>
                    <a:pt x="22" y="4"/>
                    <a:pt x="23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5"/>
                    <a:pt x="23" y="3"/>
                    <a:pt x="23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64" name="Rectangle 1043">
              <a:extLst>
                <a:ext uri="{FF2B5EF4-FFF2-40B4-BE49-F238E27FC236}">
                  <a16:creationId xmlns:a16="http://schemas.microsoft.com/office/drawing/2014/main" xmlns="" id="{DA15B878-5017-3941-8652-159929E4C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88744" y="2822316"/>
              <a:ext cx="200025" cy="1000125"/>
            </a:xfrm>
            <a:prstGeom prst="rect">
              <a:avLst/>
            </a:prstGeom>
            <a:solidFill>
              <a:srgbClr val="DB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65" name="Rectangle 1044">
              <a:extLst>
                <a:ext uri="{FF2B5EF4-FFF2-40B4-BE49-F238E27FC236}">
                  <a16:creationId xmlns:a16="http://schemas.microsoft.com/office/drawing/2014/main" xmlns="" id="{299D7966-FD62-FB4D-BAEA-98955790CB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88744" y="2822316"/>
              <a:ext cx="200025" cy="1000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66" name="Rectangle 1045">
              <a:extLst>
                <a:ext uri="{FF2B5EF4-FFF2-40B4-BE49-F238E27FC236}">
                  <a16:creationId xmlns:a16="http://schemas.microsoft.com/office/drawing/2014/main" xmlns="" id="{E9FA683E-A663-9F46-A341-333BF4770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64944" y="2793741"/>
              <a:ext cx="47625" cy="1028700"/>
            </a:xfrm>
            <a:prstGeom prst="rect">
              <a:avLst/>
            </a:prstGeom>
            <a:solidFill>
              <a:srgbClr val="BBB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67" name="Rectangle 1046">
              <a:extLst>
                <a:ext uri="{FF2B5EF4-FFF2-40B4-BE49-F238E27FC236}">
                  <a16:creationId xmlns:a16="http://schemas.microsoft.com/office/drawing/2014/main" xmlns="" id="{9D3B7898-0F67-7F44-B68A-5D2B51B9D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64944" y="2793741"/>
              <a:ext cx="47625" cy="10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68" name="Rectangle 1047">
              <a:extLst>
                <a:ext uri="{FF2B5EF4-FFF2-40B4-BE49-F238E27FC236}">
                  <a16:creationId xmlns:a16="http://schemas.microsoft.com/office/drawing/2014/main" xmlns="" id="{6BF8EDF7-6B39-8F40-B740-7BF4A3D26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17319" y="2793741"/>
              <a:ext cx="19050" cy="1028700"/>
            </a:xfrm>
            <a:prstGeom prst="rect">
              <a:avLst/>
            </a:prstGeom>
            <a:solidFill>
              <a:srgbClr val="BBB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69" name="Rectangle 1048">
              <a:extLst>
                <a:ext uri="{FF2B5EF4-FFF2-40B4-BE49-F238E27FC236}">
                  <a16:creationId xmlns:a16="http://schemas.microsoft.com/office/drawing/2014/main" xmlns="" id="{EA4DBA9C-9B44-B44D-B381-DBD5415BBF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17319" y="2793741"/>
              <a:ext cx="19050" cy="10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70" name="Rectangle 1049">
              <a:extLst>
                <a:ext uri="{FF2B5EF4-FFF2-40B4-BE49-F238E27FC236}">
                  <a16:creationId xmlns:a16="http://schemas.microsoft.com/office/drawing/2014/main" xmlns="" id="{63B79E8A-5BC0-3144-AFB4-870611AB13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31619" y="2793741"/>
              <a:ext cx="28575" cy="1028700"/>
            </a:xfrm>
            <a:prstGeom prst="rect">
              <a:avLst/>
            </a:prstGeom>
            <a:solidFill>
              <a:srgbClr val="BBB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71" name="Rectangle 1050">
              <a:extLst>
                <a:ext uri="{FF2B5EF4-FFF2-40B4-BE49-F238E27FC236}">
                  <a16:creationId xmlns:a16="http://schemas.microsoft.com/office/drawing/2014/main" xmlns="" id="{61C8C5E9-EF02-074D-B722-77E92191F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31619" y="2793741"/>
              <a:ext cx="28575" cy="10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72" name="Freeform 1051">
              <a:extLst>
                <a:ext uri="{FF2B5EF4-FFF2-40B4-BE49-F238E27FC236}">
                  <a16:creationId xmlns:a16="http://schemas.microsoft.com/office/drawing/2014/main" xmlns="" id="{FD8BE608-1C5C-8546-BBC2-01FA46BA4B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936369" y="2869941"/>
              <a:ext cx="95250" cy="19050"/>
            </a:xfrm>
            <a:custGeom>
              <a:avLst/>
              <a:gdLst>
                <a:gd name="T0" fmla="*/ 18 w 60"/>
                <a:gd name="T1" fmla="*/ 0 h 12"/>
                <a:gd name="T2" fmla="*/ 0 w 60"/>
                <a:gd name="T3" fmla="*/ 0 h 12"/>
                <a:gd name="T4" fmla="*/ 0 w 60"/>
                <a:gd name="T5" fmla="*/ 12 h 12"/>
                <a:gd name="T6" fmla="*/ 18 w 60"/>
                <a:gd name="T7" fmla="*/ 12 h 12"/>
                <a:gd name="T8" fmla="*/ 18 w 60"/>
                <a:gd name="T9" fmla="*/ 0 h 12"/>
                <a:gd name="T10" fmla="*/ 60 w 60"/>
                <a:gd name="T11" fmla="*/ 0 h 12"/>
                <a:gd name="T12" fmla="*/ 48 w 60"/>
                <a:gd name="T13" fmla="*/ 0 h 12"/>
                <a:gd name="T14" fmla="*/ 48 w 60"/>
                <a:gd name="T15" fmla="*/ 12 h 12"/>
                <a:gd name="T16" fmla="*/ 60 w 60"/>
                <a:gd name="T17" fmla="*/ 12 h 12"/>
                <a:gd name="T18" fmla="*/ 60 w 60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12">
                  <a:moveTo>
                    <a:pt x="1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8" y="12"/>
                  </a:lnTo>
                  <a:lnTo>
                    <a:pt x="18" y="0"/>
                  </a:lnTo>
                  <a:close/>
                  <a:moveTo>
                    <a:pt x="60" y="0"/>
                  </a:moveTo>
                  <a:lnTo>
                    <a:pt x="48" y="0"/>
                  </a:lnTo>
                  <a:lnTo>
                    <a:pt x="48" y="12"/>
                  </a:lnTo>
                  <a:lnTo>
                    <a:pt x="60" y="12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73" name="Freeform 1052">
              <a:extLst>
                <a:ext uri="{FF2B5EF4-FFF2-40B4-BE49-F238E27FC236}">
                  <a16:creationId xmlns:a16="http://schemas.microsoft.com/office/drawing/2014/main" xmlns="" id="{B6FACA94-7B0C-7B43-961C-F8231F0AD4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936369" y="2869941"/>
              <a:ext cx="95250" cy="19050"/>
            </a:xfrm>
            <a:custGeom>
              <a:avLst/>
              <a:gdLst>
                <a:gd name="T0" fmla="*/ 18 w 60"/>
                <a:gd name="T1" fmla="*/ 0 h 12"/>
                <a:gd name="T2" fmla="*/ 0 w 60"/>
                <a:gd name="T3" fmla="*/ 0 h 12"/>
                <a:gd name="T4" fmla="*/ 0 w 60"/>
                <a:gd name="T5" fmla="*/ 12 h 12"/>
                <a:gd name="T6" fmla="*/ 18 w 60"/>
                <a:gd name="T7" fmla="*/ 12 h 12"/>
                <a:gd name="T8" fmla="*/ 18 w 60"/>
                <a:gd name="T9" fmla="*/ 0 h 12"/>
                <a:gd name="T10" fmla="*/ 60 w 60"/>
                <a:gd name="T11" fmla="*/ 0 h 12"/>
                <a:gd name="T12" fmla="*/ 48 w 60"/>
                <a:gd name="T13" fmla="*/ 0 h 12"/>
                <a:gd name="T14" fmla="*/ 48 w 60"/>
                <a:gd name="T15" fmla="*/ 12 h 12"/>
                <a:gd name="T16" fmla="*/ 60 w 60"/>
                <a:gd name="T17" fmla="*/ 12 h 12"/>
                <a:gd name="T18" fmla="*/ 60 w 60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12">
                  <a:moveTo>
                    <a:pt x="1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8" y="12"/>
                  </a:lnTo>
                  <a:lnTo>
                    <a:pt x="18" y="0"/>
                  </a:lnTo>
                  <a:moveTo>
                    <a:pt x="60" y="0"/>
                  </a:moveTo>
                  <a:lnTo>
                    <a:pt x="48" y="0"/>
                  </a:lnTo>
                  <a:lnTo>
                    <a:pt x="48" y="12"/>
                  </a:lnTo>
                  <a:lnTo>
                    <a:pt x="60" y="12"/>
                  </a:lnTo>
                  <a:lnTo>
                    <a:pt x="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74" name="Rectangle 1053">
              <a:extLst>
                <a:ext uri="{FF2B5EF4-FFF2-40B4-BE49-F238E27FC236}">
                  <a16:creationId xmlns:a16="http://schemas.microsoft.com/office/drawing/2014/main" xmlns="" id="{23A25076-B6BC-584F-9ABD-0152B5E291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64944" y="2869941"/>
              <a:ext cx="47625" cy="1905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75" name="Rectangle 1054">
              <a:extLst>
                <a:ext uri="{FF2B5EF4-FFF2-40B4-BE49-F238E27FC236}">
                  <a16:creationId xmlns:a16="http://schemas.microsoft.com/office/drawing/2014/main" xmlns="" id="{7E706BF3-F16E-B844-8EE6-540FB635E4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64944" y="2869941"/>
              <a:ext cx="47625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76" name="Rectangle 1055">
              <a:extLst>
                <a:ext uri="{FF2B5EF4-FFF2-40B4-BE49-F238E27FC236}">
                  <a16:creationId xmlns:a16="http://schemas.microsoft.com/office/drawing/2014/main" xmlns="" id="{EB2057B8-15FE-974C-9E9C-85A41653F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88744" y="2869941"/>
              <a:ext cx="28575" cy="19050"/>
            </a:xfrm>
            <a:prstGeom prst="rect">
              <a:avLst/>
            </a:pr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77" name="Rectangle 1056">
              <a:extLst>
                <a:ext uri="{FF2B5EF4-FFF2-40B4-BE49-F238E27FC236}">
                  <a16:creationId xmlns:a16="http://schemas.microsoft.com/office/drawing/2014/main" xmlns="" id="{22E0F066-864D-7048-B5F5-5A3F60C7B4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88744" y="2869941"/>
              <a:ext cx="28575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78" name="Rectangle 1057">
              <a:extLst>
                <a:ext uri="{FF2B5EF4-FFF2-40B4-BE49-F238E27FC236}">
                  <a16:creationId xmlns:a16="http://schemas.microsoft.com/office/drawing/2014/main" xmlns="" id="{F7BB71D8-4E10-6246-B07E-01EDC7C9A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17319" y="2869941"/>
              <a:ext cx="19050" cy="1905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79" name="Rectangle 1058">
              <a:extLst>
                <a:ext uri="{FF2B5EF4-FFF2-40B4-BE49-F238E27FC236}">
                  <a16:creationId xmlns:a16="http://schemas.microsoft.com/office/drawing/2014/main" xmlns="" id="{7074E223-68E6-174B-BD0C-8A682DE534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17319" y="2869941"/>
              <a:ext cx="19050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80" name="Freeform 1059">
              <a:extLst>
                <a:ext uri="{FF2B5EF4-FFF2-40B4-BE49-F238E27FC236}">
                  <a16:creationId xmlns:a16="http://schemas.microsoft.com/office/drawing/2014/main" xmlns="" id="{0EDB3B38-C990-C34F-914A-BE9E76FE9B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936369" y="2869941"/>
              <a:ext cx="152400" cy="942975"/>
            </a:xfrm>
            <a:custGeom>
              <a:avLst/>
              <a:gdLst>
                <a:gd name="T0" fmla="*/ 3 w 16"/>
                <a:gd name="T1" fmla="*/ 96 h 99"/>
                <a:gd name="T2" fmla="*/ 0 w 16"/>
                <a:gd name="T3" fmla="*/ 96 h 99"/>
                <a:gd name="T4" fmla="*/ 0 w 16"/>
                <a:gd name="T5" fmla="*/ 98 h 99"/>
                <a:gd name="T6" fmla="*/ 3 w 16"/>
                <a:gd name="T7" fmla="*/ 98 h 99"/>
                <a:gd name="T8" fmla="*/ 3 w 16"/>
                <a:gd name="T9" fmla="*/ 96 h 99"/>
                <a:gd name="T10" fmla="*/ 10 w 16"/>
                <a:gd name="T11" fmla="*/ 2 h 99"/>
                <a:gd name="T12" fmla="*/ 10 w 16"/>
                <a:gd name="T13" fmla="*/ 2 h 99"/>
                <a:gd name="T14" fmla="*/ 10 w 16"/>
                <a:gd name="T15" fmla="*/ 96 h 99"/>
                <a:gd name="T16" fmla="*/ 8 w 16"/>
                <a:gd name="T17" fmla="*/ 96 h 99"/>
                <a:gd name="T18" fmla="*/ 8 w 16"/>
                <a:gd name="T19" fmla="*/ 98 h 99"/>
                <a:gd name="T20" fmla="*/ 10 w 16"/>
                <a:gd name="T21" fmla="*/ 98 h 99"/>
                <a:gd name="T22" fmla="*/ 10 w 16"/>
                <a:gd name="T23" fmla="*/ 2 h 99"/>
                <a:gd name="T24" fmla="*/ 16 w 16"/>
                <a:gd name="T25" fmla="*/ 2 h 99"/>
                <a:gd name="T26" fmla="*/ 13 w 16"/>
                <a:gd name="T27" fmla="*/ 2 h 99"/>
                <a:gd name="T28" fmla="*/ 13 w 16"/>
                <a:gd name="T29" fmla="*/ 98 h 99"/>
                <a:gd name="T30" fmla="*/ 14 w 16"/>
                <a:gd name="T31" fmla="*/ 98 h 99"/>
                <a:gd name="T32" fmla="*/ 14 w 16"/>
                <a:gd name="T33" fmla="*/ 98 h 99"/>
                <a:gd name="T34" fmla="*/ 16 w 16"/>
                <a:gd name="T35" fmla="*/ 98 h 99"/>
                <a:gd name="T36" fmla="*/ 16 w 16"/>
                <a:gd name="T37" fmla="*/ 99 h 99"/>
                <a:gd name="T38" fmla="*/ 16 w 16"/>
                <a:gd name="T39" fmla="*/ 2 h 99"/>
                <a:gd name="T40" fmla="*/ 16 w 16"/>
                <a:gd name="T41" fmla="*/ 0 h 99"/>
                <a:gd name="T42" fmla="*/ 16 w 16"/>
                <a:gd name="T43" fmla="*/ 0 h 99"/>
                <a:gd name="T44" fmla="*/ 13 w 16"/>
                <a:gd name="T45" fmla="*/ 0 h 99"/>
                <a:gd name="T46" fmla="*/ 16 w 16"/>
                <a:gd name="T47" fmla="*/ 0 h 99"/>
                <a:gd name="T48" fmla="*/ 16 w 16"/>
                <a:gd name="T4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99">
                  <a:moveTo>
                    <a:pt x="3" y="96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6"/>
                    <a:pt x="3" y="96"/>
                    <a:pt x="3" y="96"/>
                  </a:cubicBezTo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10" y="2"/>
                    <a:pt x="10" y="2"/>
                    <a:pt x="10" y="2"/>
                  </a:cubicBezTo>
                  <a:moveTo>
                    <a:pt x="16" y="2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16" y="2"/>
                    <a:pt x="16" y="2"/>
                    <a:pt x="16" y="2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81" name="Freeform 1060">
              <a:extLst>
                <a:ext uri="{FF2B5EF4-FFF2-40B4-BE49-F238E27FC236}">
                  <a16:creationId xmlns:a16="http://schemas.microsoft.com/office/drawing/2014/main" xmlns="" id="{E96EDABC-1681-784A-839F-3891EDE25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64944" y="3784341"/>
              <a:ext cx="47625" cy="19050"/>
            </a:xfrm>
            <a:custGeom>
              <a:avLst/>
              <a:gdLst>
                <a:gd name="T0" fmla="*/ 30 w 30"/>
                <a:gd name="T1" fmla="*/ 0 h 12"/>
                <a:gd name="T2" fmla="*/ 0 w 30"/>
                <a:gd name="T3" fmla="*/ 0 h 12"/>
                <a:gd name="T4" fmla="*/ 0 w 30"/>
                <a:gd name="T5" fmla="*/ 12 h 12"/>
                <a:gd name="T6" fmla="*/ 12 w 30"/>
                <a:gd name="T7" fmla="*/ 12 h 12"/>
                <a:gd name="T8" fmla="*/ 30 w 30"/>
                <a:gd name="T9" fmla="*/ 12 h 12"/>
                <a:gd name="T10" fmla="*/ 30 w 3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2">
                  <a:moveTo>
                    <a:pt x="3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30" y="1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82" name="Freeform 1061">
              <a:extLst>
                <a:ext uri="{FF2B5EF4-FFF2-40B4-BE49-F238E27FC236}">
                  <a16:creationId xmlns:a16="http://schemas.microsoft.com/office/drawing/2014/main" xmlns="" id="{3A54DBAC-F3AF-7943-AFDD-9CD270CB6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64944" y="3784341"/>
              <a:ext cx="47625" cy="19050"/>
            </a:xfrm>
            <a:custGeom>
              <a:avLst/>
              <a:gdLst>
                <a:gd name="T0" fmla="*/ 30 w 30"/>
                <a:gd name="T1" fmla="*/ 0 h 12"/>
                <a:gd name="T2" fmla="*/ 0 w 30"/>
                <a:gd name="T3" fmla="*/ 0 h 12"/>
                <a:gd name="T4" fmla="*/ 0 w 30"/>
                <a:gd name="T5" fmla="*/ 12 h 12"/>
                <a:gd name="T6" fmla="*/ 12 w 30"/>
                <a:gd name="T7" fmla="*/ 12 h 12"/>
                <a:gd name="T8" fmla="*/ 30 w 30"/>
                <a:gd name="T9" fmla="*/ 12 h 12"/>
                <a:gd name="T10" fmla="*/ 30 w 3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2">
                  <a:moveTo>
                    <a:pt x="3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30" y="12"/>
                  </a:lnTo>
                  <a:lnTo>
                    <a:pt x="3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83" name="Freeform 1062">
              <a:extLst>
                <a:ext uri="{FF2B5EF4-FFF2-40B4-BE49-F238E27FC236}">
                  <a16:creationId xmlns:a16="http://schemas.microsoft.com/office/drawing/2014/main" xmlns="" id="{84A59D47-A085-BE43-950D-68B227FF0A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88744" y="3784341"/>
              <a:ext cx="28575" cy="28575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0 h 3"/>
                <a:gd name="T4" fmla="*/ 0 w 3"/>
                <a:gd name="T5" fmla="*/ 3 h 3"/>
                <a:gd name="T6" fmla="*/ 0 w 3"/>
                <a:gd name="T7" fmla="*/ 2 h 3"/>
                <a:gd name="T8" fmla="*/ 3 w 3"/>
                <a:gd name="T9" fmla="*/ 2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84" name="Rectangle 1063">
              <a:extLst>
                <a:ext uri="{FF2B5EF4-FFF2-40B4-BE49-F238E27FC236}">
                  <a16:creationId xmlns:a16="http://schemas.microsoft.com/office/drawing/2014/main" xmlns="" id="{26EB301D-82FE-8641-8C61-40F47921A2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17319" y="3784341"/>
              <a:ext cx="19050" cy="1905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85" name="Rectangle 1064">
              <a:extLst>
                <a:ext uri="{FF2B5EF4-FFF2-40B4-BE49-F238E27FC236}">
                  <a16:creationId xmlns:a16="http://schemas.microsoft.com/office/drawing/2014/main" xmlns="" id="{C9233D5D-59CA-794E-AFCE-066263A46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17319" y="3784341"/>
              <a:ext cx="19050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86" name="Rectangle 1065">
              <a:extLst>
                <a:ext uri="{FF2B5EF4-FFF2-40B4-BE49-F238E27FC236}">
                  <a16:creationId xmlns:a16="http://schemas.microsoft.com/office/drawing/2014/main" xmlns="" id="{01CC0E63-D92D-9344-9678-C9C654E8F8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31619" y="2888991"/>
              <a:ext cx="28575" cy="91440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87" name="Rectangle 1066">
              <a:extLst>
                <a:ext uri="{FF2B5EF4-FFF2-40B4-BE49-F238E27FC236}">
                  <a16:creationId xmlns:a16="http://schemas.microsoft.com/office/drawing/2014/main" xmlns="" id="{86A05639-A1B4-134E-8F76-4BEA06B1D4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31619" y="2888991"/>
              <a:ext cx="28575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88" name="Freeform 1067">
              <a:extLst>
                <a:ext uri="{FF2B5EF4-FFF2-40B4-BE49-F238E27FC236}">
                  <a16:creationId xmlns:a16="http://schemas.microsoft.com/office/drawing/2014/main" xmlns="" id="{1C6B666D-9520-FB4E-B904-BBAD717FBB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31619" y="2869941"/>
              <a:ext cx="57150" cy="19050"/>
            </a:xfrm>
            <a:custGeom>
              <a:avLst/>
              <a:gdLst>
                <a:gd name="T0" fmla="*/ 0 w 36"/>
                <a:gd name="T1" fmla="*/ 0 h 12"/>
                <a:gd name="T2" fmla="*/ 0 w 36"/>
                <a:gd name="T3" fmla="*/ 0 h 12"/>
                <a:gd name="T4" fmla="*/ 0 w 36"/>
                <a:gd name="T5" fmla="*/ 12 h 12"/>
                <a:gd name="T6" fmla="*/ 0 w 36"/>
                <a:gd name="T7" fmla="*/ 12 h 12"/>
                <a:gd name="T8" fmla="*/ 0 w 36"/>
                <a:gd name="T9" fmla="*/ 0 h 12"/>
                <a:gd name="T10" fmla="*/ 36 w 36"/>
                <a:gd name="T11" fmla="*/ 0 h 12"/>
                <a:gd name="T12" fmla="*/ 18 w 36"/>
                <a:gd name="T13" fmla="*/ 0 h 12"/>
                <a:gd name="T14" fmla="*/ 18 w 36"/>
                <a:gd name="T15" fmla="*/ 12 h 12"/>
                <a:gd name="T16" fmla="*/ 36 w 36"/>
                <a:gd name="T17" fmla="*/ 12 h 12"/>
                <a:gd name="T18" fmla="*/ 36 w 36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2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close/>
                  <a:moveTo>
                    <a:pt x="36" y="0"/>
                  </a:moveTo>
                  <a:lnTo>
                    <a:pt x="18" y="0"/>
                  </a:lnTo>
                  <a:lnTo>
                    <a:pt x="18" y="12"/>
                  </a:lnTo>
                  <a:lnTo>
                    <a:pt x="36" y="1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83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89" name="Freeform 1068">
              <a:extLst>
                <a:ext uri="{FF2B5EF4-FFF2-40B4-BE49-F238E27FC236}">
                  <a16:creationId xmlns:a16="http://schemas.microsoft.com/office/drawing/2014/main" xmlns="" id="{22BF2761-35BB-1C4D-80B1-086B3E7FBC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31619" y="2869941"/>
              <a:ext cx="57150" cy="19050"/>
            </a:xfrm>
            <a:custGeom>
              <a:avLst/>
              <a:gdLst>
                <a:gd name="T0" fmla="*/ 0 w 36"/>
                <a:gd name="T1" fmla="*/ 0 h 12"/>
                <a:gd name="T2" fmla="*/ 0 w 36"/>
                <a:gd name="T3" fmla="*/ 0 h 12"/>
                <a:gd name="T4" fmla="*/ 0 w 36"/>
                <a:gd name="T5" fmla="*/ 12 h 12"/>
                <a:gd name="T6" fmla="*/ 0 w 36"/>
                <a:gd name="T7" fmla="*/ 12 h 12"/>
                <a:gd name="T8" fmla="*/ 0 w 36"/>
                <a:gd name="T9" fmla="*/ 0 h 12"/>
                <a:gd name="T10" fmla="*/ 36 w 36"/>
                <a:gd name="T11" fmla="*/ 0 h 12"/>
                <a:gd name="T12" fmla="*/ 18 w 36"/>
                <a:gd name="T13" fmla="*/ 0 h 12"/>
                <a:gd name="T14" fmla="*/ 18 w 36"/>
                <a:gd name="T15" fmla="*/ 12 h 12"/>
                <a:gd name="T16" fmla="*/ 36 w 36"/>
                <a:gd name="T17" fmla="*/ 12 h 12"/>
                <a:gd name="T18" fmla="*/ 36 w 36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2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moveTo>
                    <a:pt x="36" y="0"/>
                  </a:moveTo>
                  <a:lnTo>
                    <a:pt x="18" y="0"/>
                  </a:lnTo>
                  <a:lnTo>
                    <a:pt x="18" y="12"/>
                  </a:lnTo>
                  <a:lnTo>
                    <a:pt x="36" y="12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90" name="Rectangle 1069">
              <a:extLst>
                <a:ext uri="{FF2B5EF4-FFF2-40B4-BE49-F238E27FC236}">
                  <a16:creationId xmlns:a16="http://schemas.microsoft.com/office/drawing/2014/main" xmlns="" id="{EEC897E2-0686-E748-AEE7-C2DFBD83C8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31619" y="2869941"/>
              <a:ext cx="28575" cy="19050"/>
            </a:xfrm>
            <a:prstGeom prst="rect">
              <a:avLst/>
            </a:prstGeom>
            <a:solidFill>
              <a:srgbClr val="73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91" name="Rectangle 1070">
              <a:extLst>
                <a:ext uri="{FF2B5EF4-FFF2-40B4-BE49-F238E27FC236}">
                  <a16:creationId xmlns:a16="http://schemas.microsoft.com/office/drawing/2014/main" xmlns="" id="{AC72C0B7-AA2E-C34C-BD44-B0AE0D0B6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31619" y="2869941"/>
              <a:ext cx="28575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92" name="Freeform 1071">
              <a:extLst>
                <a:ext uri="{FF2B5EF4-FFF2-40B4-BE49-F238E27FC236}">
                  <a16:creationId xmlns:a16="http://schemas.microsoft.com/office/drawing/2014/main" xmlns="" id="{B107A50B-AF33-BE48-ABC8-001FE0815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50644" y="2755641"/>
              <a:ext cx="276225" cy="114300"/>
            </a:xfrm>
            <a:custGeom>
              <a:avLst/>
              <a:gdLst>
                <a:gd name="T0" fmla="*/ 4 w 29"/>
                <a:gd name="T1" fmla="*/ 12 h 12"/>
                <a:gd name="T2" fmla="*/ 25 w 29"/>
                <a:gd name="T3" fmla="*/ 12 h 12"/>
                <a:gd name="T4" fmla="*/ 28 w 29"/>
                <a:gd name="T5" fmla="*/ 0 h 12"/>
                <a:gd name="T6" fmla="*/ 14 w 29"/>
                <a:gd name="T7" fmla="*/ 0 h 12"/>
                <a:gd name="T8" fmla="*/ 1 w 29"/>
                <a:gd name="T9" fmla="*/ 0 h 12"/>
                <a:gd name="T10" fmla="*/ 4 w 29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2">
                  <a:moveTo>
                    <a:pt x="4" y="12"/>
                  </a:moveTo>
                  <a:cubicBezTo>
                    <a:pt x="25" y="12"/>
                    <a:pt x="25" y="12"/>
                    <a:pt x="25" y="12"/>
                  </a:cubicBezTo>
                  <a:cubicBezTo>
                    <a:pt x="29" y="7"/>
                    <a:pt x="28" y="0"/>
                    <a:pt x="28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7"/>
                    <a:pt x="4" y="12"/>
                  </a:cubicBezTo>
                </a:path>
              </a:pathLst>
            </a:custGeom>
            <a:solidFill>
              <a:srgbClr val="DB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93" name="Freeform 1072">
              <a:extLst>
                <a:ext uri="{FF2B5EF4-FFF2-40B4-BE49-F238E27FC236}">
                  <a16:creationId xmlns:a16="http://schemas.microsoft.com/office/drawing/2014/main" xmlns="" id="{1558C416-ECDF-C747-8DE8-A4BCB56AF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79219" y="2860416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7C66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94" name="Freeform 1073">
              <a:extLst>
                <a:ext uri="{FF2B5EF4-FFF2-40B4-BE49-F238E27FC236}">
                  <a16:creationId xmlns:a16="http://schemas.microsoft.com/office/drawing/2014/main" xmlns="" id="{CA8E5044-9AE5-0D4E-9373-CDD69F30B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88744" y="28699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95" name="Freeform 1074">
              <a:extLst>
                <a:ext uri="{FF2B5EF4-FFF2-40B4-BE49-F238E27FC236}">
                  <a16:creationId xmlns:a16="http://schemas.microsoft.com/office/drawing/2014/main" xmlns="" id="{5B09F6B2-9DEE-FA42-9E6E-4A7C6E4E9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79219" y="2755641"/>
              <a:ext cx="238125" cy="114300"/>
            </a:xfrm>
            <a:custGeom>
              <a:avLst/>
              <a:gdLst>
                <a:gd name="T0" fmla="*/ 25 w 25"/>
                <a:gd name="T1" fmla="*/ 0 h 12"/>
                <a:gd name="T2" fmla="*/ 25 w 25"/>
                <a:gd name="T3" fmla="*/ 0 h 12"/>
                <a:gd name="T4" fmla="*/ 25 w 25"/>
                <a:gd name="T5" fmla="*/ 3 h 12"/>
                <a:gd name="T6" fmla="*/ 23 w 25"/>
                <a:gd name="T7" fmla="*/ 3 h 12"/>
                <a:gd name="T8" fmla="*/ 19 w 25"/>
                <a:gd name="T9" fmla="*/ 11 h 12"/>
                <a:gd name="T10" fmla="*/ 0 w 25"/>
                <a:gd name="T11" fmla="*/ 11 h 12"/>
                <a:gd name="T12" fmla="*/ 1 w 25"/>
                <a:gd name="T13" fmla="*/ 12 h 12"/>
                <a:gd name="T14" fmla="*/ 1 w 25"/>
                <a:gd name="T15" fmla="*/ 12 h 12"/>
                <a:gd name="T16" fmla="*/ 1 w 25"/>
                <a:gd name="T17" fmla="*/ 12 h 12"/>
                <a:gd name="T18" fmla="*/ 1 w 25"/>
                <a:gd name="T19" fmla="*/ 12 h 12"/>
                <a:gd name="T20" fmla="*/ 22 w 25"/>
                <a:gd name="T21" fmla="*/ 12 h 12"/>
                <a:gd name="T22" fmla="*/ 25 w 25"/>
                <a:gd name="T23" fmla="*/ 1 h 12"/>
                <a:gd name="T24" fmla="*/ 25 w 25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12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1"/>
                    <a:pt x="25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5"/>
                    <a:pt x="22" y="8"/>
                    <a:pt x="19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5" y="8"/>
                    <a:pt x="25" y="3"/>
                    <a:pt x="25" y="1"/>
                  </a:cubicBezTo>
                  <a:cubicBezTo>
                    <a:pt x="25" y="1"/>
                    <a:pt x="25" y="0"/>
                    <a:pt x="25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96" name="Freeform 1075">
              <a:extLst>
                <a:ext uri="{FF2B5EF4-FFF2-40B4-BE49-F238E27FC236}">
                  <a16:creationId xmlns:a16="http://schemas.microsoft.com/office/drawing/2014/main" xmlns="" id="{B7E38971-1BAB-E24A-A1C8-F1FDAA75F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60169" y="3803391"/>
              <a:ext cx="257175" cy="57150"/>
            </a:xfrm>
            <a:custGeom>
              <a:avLst/>
              <a:gdLst>
                <a:gd name="T0" fmla="*/ 24 w 27"/>
                <a:gd name="T1" fmla="*/ 0 h 6"/>
                <a:gd name="T2" fmla="*/ 13 w 27"/>
                <a:gd name="T3" fmla="*/ 0 h 6"/>
                <a:gd name="T4" fmla="*/ 3 w 27"/>
                <a:gd name="T5" fmla="*/ 0 h 6"/>
                <a:gd name="T6" fmla="*/ 0 w 27"/>
                <a:gd name="T7" fmla="*/ 6 h 6"/>
                <a:gd name="T8" fmla="*/ 13 w 27"/>
                <a:gd name="T9" fmla="*/ 6 h 6"/>
                <a:gd name="T10" fmla="*/ 27 w 27"/>
                <a:gd name="T11" fmla="*/ 6 h 6"/>
                <a:gd name="T12" fmla="*/ 24 w 2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6">
                  <a:moveTo>
                    <a:pt x="2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4"/>
                    <a:pt x="1" y="5"/>
                    <a:pt x="0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6" y="5"/>
                    <a:pt x="24" y="4"/>
                    <a:pt x="24" y="0"/>
                  </a:cubicBezTo>
                </a:path>
              </a:pathLst>
            </a:custGeom>
            <a:solidFill>
              <a:srgbClr val="DB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97" name="Freeform 1076">
              <a:extLst>
                <a:ext uri="{FF2B5EF4-FFF2-40B4-BE49-F238E27FC236}">
                  <a16:creationId xmlns:a16="http://schemas.microsoft.com/office/drawing/2014/main" xmlns="" id="{F771D70F-8EFE-9C4F-B49B-D892114B2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69694" y="3803391"/>
              <a:ext cx="238125" cy="57150"/>
            </a:xfrm>
            <a:custGeom>
              <a:avLst/>
              <a:gdLst>
                <a:gd name="T0" fmla="*/ 23 w 25"/>
                <a:gd name="T1" fmla="*/ 0 h 6"/>
                <a:gd name="T2" fmla="*/ 21 w 25"/>
                <a:gd name="T3" fmla="*/ 0 h 6"/>
                <a:gd name="T4" fmla="*/ 23 w 25"/>
                <a:gd name="T5" fmla="*/ 5 h 6"/>
                <a:gd name="T6" fmla="*/ 11 w 25"/>
                <a:gd name="T7" fmla="*/ 5 h 6"/>
                <a:gd name="T8" fmla="*/ 0 w 25"/>
                <a:gd name="T9" fmla="*/ 5 h 6"/>
                <a:gd name="T10" fmla="*/ 0 w 25"/>
                <a:gd name="T11" fmla="*/ 6 h 6"/>
                <a:gd name="T12" fmla="*/ 25 w 25"/>
                <a:gd name="T13" fmla="*/ 6 h 6"/>
                <a:gd name="T14" fmla="*/ 23 w 25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6">
                  <a:moveTo>
                    <a:pt x="2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2" y="3"/>
                    <a:pt x="22" y="4"/>
                    <a:pt x="23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5"/>
                    <a:pt x="23" y="3"/>
                    <a:pt x="23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98" name="Freeform 1077">
              <a:extLst>
                <a:ext uri="{FF2B5EF4-FFF2-40B4-BE49-F238E27FC236}">
                  <a16:creationId xmlns:a16="http://schemas.microsoft.com/office/drawing/2014/main" xmlns="" id="{DB37A786-F3CF-C742-8CAA-3908B2DB9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60019" y="2755641"/>
              <a:ext cx="0" cy="28575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3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4748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99" name="Freeform 1078">
              <a:extLst>
                <a:ext uri="{FF2B5EF4-FFF2-40B4-BE49-F238E27FC236}">
                  <a16:creationId xmlns:a16="http://schemas.microsoft.com/office/drawing/2014/main" xmlns="" id="{7861542D-B64B-0C4E-BFA6-1BE25C566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60019" y="2755641"/>
              <a:ext cx="266700" cy="0"/>
            </a:xfrm>
            <a:custGeom>
              <a:avLst/>
              <a:gdLst>
                <a:gd name="T0" fmla="*/ 168 w 168"/>
                <a:gd name="T1" fmla="*/ 84 w 168"/>
                <a:gd name="T2" fmla="*/ 0 w 168"/>
                <a:gd name="T3" fmla="*/ 0 w 168"/>
                <a:gd name="T4" fmla="*/ 0 w 168"/>
                <a:gd name="T5" fmla="*/ 0 w 168"/>
                <a:gd name="T6" fmla="*/ 84 w 168"/>
                <a:gd name="T7" fmla="*/ 156 w 168"/>
                <a:gd name="T8" fmla="*/ 156 w 168"/>
                <a:gd name="T9" fmla="*/ 168 w 168"/>
                <a:gd name="T10" fmla="*/ 168 w 16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168">
                  <a:moveTo>
                    <a:pt x="168" y="0"/>
                  </a:moveTo>
                  <a:lnTo>
                    <a:pt x="8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4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8" y="0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BF59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00" name="Freeform 1079">
              <a:extLst>
                <a:ext uri="{FF2B5EF4-FFF2-40B4-BE49-F238E27FC236}">
                  <a16:creationId xmlns:a16="http://schemas.microsoft.com/office/drawing/2014/main" xmlns="" id="{6632392C-BCC6-8C40-94E8-0A8883FEC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60019" y="2755641"/>
              <a:ext cx="266700" cy="0"/>
            </a:xfrm>
            <a:custGeom>
              <a:avLst/>
              <a:gdLst>
                <a:gd name="T0" fmla="*/ 168 w 168"/>
                <a:gd name="T1" fmla="*/ 84 w 168"/>
                <a:gd name="T2" fmla="*/ 0 w 168"/>
                <a:gd name="T3" fmla="*/ 0 w 168"/>
                <a:gd name="T4" fmla="*/ 0 w 168"/>
                <a:gd name="T5" fmla="*/ 0 w 168"/>
                <a:gd name="T6" fmla="*/ 84 w 168"/>
                <a:gd name="T7" fmla="*/ 156 w 168"/>
                <a:gd name="T8" fmla="*/ 156 w 168"/>
                <a:gd name="T9" fmla="*/ 168 w 168"/>
                <a:gd name="T10" fmla="*/ 168 w 16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168">
                  <a:moveTo>
                    <a:pt x="168" y="0"/>
                  </a:moveTo>
                  <a:lnTo>
                    <a:pt x="8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4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8" y="0"/>
                  </a:lnTo>
                  <a:lnTo>
                    <a:pt x="16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01" name="Freeform 1080">
              <a:extLst>
                <a:ext uri="{FF2B5EF4-FFF2-40B4-BE49-F238E27FC236}">
                  <a16:creationId xmlns:a16="http://schemas.microsoft.com/office/drawing/2014/main" xmlns="" id="{ACCD6ECE-EA99-3F4C-867A-DAC46EC82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60019" y="2755641"/>
              <a:ext cx="247650" cy="28575"/>
            </a:xfrm>
            <a:custGeom>
              <a:avLst/>
              <a:gdLst>
                <a:gd name="T0" fmla="*/ 26 w 26"/>
                <a:gd name="T1" fmla="*/ 0 h 3"/>
                <a:gd name="T2" fmla="*/ 14 w 26"/>
                <a:gd name="T3" fmla="*/ 0 h 3"/>
                <a:gd name="T4" fmla="*/ 0 w 26"/>
                <a:gd name="T5" fmla="*/ 0 h 3"/>
                <a:gd name="T6" fmla="*/ 0 w 26"/>
                <a:gd name="T7" fmla="*/ 0 h 3"/>
                <a:gd name="T8" fmla="*/ 0 w 26"/>
                <a:gd name="T9" fmla="*/ 3 h 3"/>
                <a:gd name="T10" fmla="*/ 14 w 26"/>
                <a:gd name="T11" fmla="*/ 3 h 3"/>
                <a:gd name="T12" fmla="*/ 26 w 26"/>
                <a:gd name="T13" fmla="*/ 3 h 3"/>
                <a:gd name="T14" fmla="*/ 26 w 26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3">
                  <a:moveTo>
                    <a:pt x="2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6" y="1"/>
                    <a:pt x="26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02" name="Freeform 1081">
              <a:extLst>
                <a:ext uri="{FF2B5EF4-FFF2-40B4-BE49-F238E27FC236}">
                  <a16:creationId xmlns:a16="http://schemas.microsoft.com/office/drawing/2014/main" xmlns="" id="{780A150E-1FFB-5744-A86C-36C3EF092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07669" y="2755641"/>
              <a:ext cx="19050" cy="28575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solidFill>
              <a:srgbClr val="A8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03" name="Freeform 1082">
              <a:extLst>
                <a:ext uri="{FF2B5EF4-FFF2-40B4-BE49-F238E27FC236}">
                  <a16:creationId xmlns:a16="http://schemas.microsoft.com/office/drawing/2014/main" xmlns="" id="{AA75A884-F0B6-FD4A-8FF9-F7C562B65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74344" y="2755641"/>
              <a:ext cx="247650" cy="28575"/>
            </a:xfrm>
            <a:custGeom>
              <a:avLst/>
              <a:gdLst>
                <a:gd name="T0" fmla="*/ 26 w 26"/>
                <a:gd name="T1" fmla="*/ 0 h 3"/>
                <a:gd name="T2" fmla="*/ 14 w 26"/>
                <a:gd name="T3" fmla="*/ 0 h 3"/>
                <a:gd name="T4" fmla="*/ 0 w 26"/>
                <a:gd name="T5" fmla="*/ 0 h 3"/>
                <a:gd name="T6" fmla="*/ 0 w 26"/>
                <a:gd name="T7" fmla="*/ 0 h 3"/>
                <a:gd name="T8" fmla="*/ 0 w 26"/>
                <a:gd name="T9" fmla="*/ 0 h 3"/>
                <a:gd name="T10" fmla="*/ 0 w 26"/>
                <a:gd name="T11" fmla="*/ 3 h 3"/>
                <a:gd name="T12" fmla="*/ 14 w 26"/>
                <a:gd name="T13" fmla="*/ 3 h 3"/>
                <a:gd name="T14" fmla="*/ 26 w 26"/>
                <a:gd name="T15" fmla="*/ 3 h 3"/>
                <a:gd name="T16" fmla="*/ 26 w 26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">
                  <a:moveTo>
                    <a:pt x="2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6" y="1"/>
                    <a:pt x="26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04" name="Freeform 1083">
              <a:extLst>
                <a:ext uri="{FF2B5EF4-FFF2-40B4-BE49-F238E27FC236}">
                  <a16:creationId xmlns:a16="http://schemas.microsoft.com/office/drawing/2014/main" xmlns="" id="{5F95D2FD-4F02-B54A-9886-3CD86B006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21994" y="2755641"/>
              <a:ext cx="19050" cy="28575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A8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05" name="Freeform 1084">
              <a:extLst>
                <a:ext uri="{FF2B5EF4-FFF2-40B4-BE49-F238E27FC236}">
                  <a16:creationId xmlns:a16="http://schemas.microsoft.com/office/drawing/2014/main" xmlns="" id="{8D18F78B-C199-C34B-B8A2-460179139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36319" y="2755641"/>
              <a:ext cx="9525" cy="28575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3 h 3"/>
                <a:gd name="T6" fmla="*/ 1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7C66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06" name="Freeform 1085">
              <a:extLst>
                <a:ext uri="{FF2B5EF4-FFF2-40B4-BE49-F238E27FC236}">
                  <a16:creationId xmlns:a16="http://schemas.microsoft.com/office/drawing/2014/main" xmlns="" id="{DBC9CAE4-A885-5D4A-B1B2-168BE28F1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36319" y="2755641"/>
              <a:ext cx="247650" cy="28575"/>
            </a:xfrm>
            <a:custGeom>
              <a:avLst/>
              <a:gdLst>
                <a:gd name="T0" fmla="*/ 26 w 26"/>
                <a:gd name="T1" fmla="*/ 0 h 3"/>
                <a:gd name="T2" fmla="*/ 14 w 26"/>
                <a:gd name="T3" fmla="*/ 0 h 3"/>
                <a:gd name="T4" fmla="*/ 0 w 26"/>
                <a:gd name="T5" fmla="*/ 0 h 3"/>
                <a:gd name="T6" fmla="*/ 0 w 26"/>
                <a:gd name="T7" fmla="*/ 0 h 3"/>
                <a:gd name="T8" fmla="*/ 0 w 26"/>
                <a:gd name="T9" fmla="*/ 0 h 3"/>
                <a:gd name="T10" fmla="*/ 1 w 26"/>
                <a:gd name="T11" fmla="*/ 3 h 3"/>
                <a:gd name="T12" fmla="*/ 14 w 26"/>
                <a:gd name="T13" fmla="*/ 3 h 3"/>
                <a:gd name="T14" fmla="*/ 26 w 26"/>
                <a:gd name="T15" fmla="*/ 3 h 3"/>
                <a:gd name="T16" fmla="*/ 26 w 26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">
                  <a:moveTo>
                    <a:pt x="2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6" y="1"/>
                    <a:pt x="26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07" name="Freeform 1086">
              <a:extLst>
                <a:ext uri="{FF2B5EF4-FFF2-40B4-BE49-F238E27FC236}">
                  <a16:creationId xmlns:a16="http://schemas.microsoft.com/office/drawing/2014/main" xmlns="" id="{C0707C21-8D7A-DB40-9CD9-194BDA00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83969" y="2755641"/>
              <a:ext cx="19050" cy="28575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solidFill>
              <a:srgbClr val="A8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08" name="Freeform 1087">
              <a:extLst>
                <a:ext uri="{FF2B5EF4-FFF2-40B4-BE49-F238E27FC236}">
                  <a16:creationId xmlns:a16="http://schemas.microsoft.com/office/drawing/2014/main" xmlns="" id="{A857E24F-EA52-F64E-A5A5-50DFBD77F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50644" y="2755641"/>
              <a:ext cx="9525" cy="28575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7C66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09" name="Freeform 1088">
              <a:extLst>
                <a:ext uri="{FF2B5EF4-FFF2-40B4-BE49-F238E27FC236}">
                  <a16:creationId xmlns:a16="http://schemas.microsoft.com/office/drawing/2014/main" xmlns="" id="{36E25BE1-7896-EE47-AD00-8AECA876E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60169" y="2755641"/>
              <a:ext cx="238125" cy="28575"/>
            </a:xfrm>
            <a:custGeom>
              <a:avLst/>
              <a:gdLst>
                <a:gd name="T0" fmla="*/ 25 w 25"/>
                <a:gd name="T1" fmla="*/ 0 h 3"/>
                <a:gd name="T2" fmla="*/ 13 w 25"/>
                <a:gd name="T3" fmla="*/ 0 h 3"/>
                <a:gd name="T4" fmla="*/ 0 w 25"/>
                <a:gd name="T5" fmla="*/ 0 h 3"/>
                <a:gd name="T6" fmla="*/ 0 w 25"/>
                <a:gd name="T7" fmla="*/ 0 h 3"/>
                <a:gd name="T8" fmla="*/ 0 w 25"/>
                <a:gd name="T9" fmla="*/ 0 h 3"/>
                <a:gd name="T10" fmla="*/ 0 w 25"/>
                <a:gd name="T11" fmla="*/ 3 h 3"/>
                <a:gd name="T12" fmla="*/ 13 w 25"/>
                <a:gd name="T13" fmla="*/ 3 h 3"/>
                <a:gd name="T14" fmla="*/ 25 w 25"/>
                <a:gd name="T15" fmla="*/ 3 h 3"/>
                <a:gd name="T16" fmla="*/ 25 w 25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3">
                  <a:moveTo>
                    <a:pt x="25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5" y="1"/>
                    <a:pt x="25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10" name="Freeform 1089">
              <a:extLst>
                <a:ext uri="{FF2B5EF4-FFF2-40B4-BE49-F238E27FC236}">
                  <a16:creationId xmlns:a16="http://schemas.microsoft.com/office/drawing/2014/main" xmlns="" id="{FAD7A52A-CB5F-E64F-933C-0AAD6239C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98294" y="2755641"/>
              <a:ext cx="19050" cy="28575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solidFill>
              <a:srgbClr val="A8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11" name="Freeform 1090">
              <a:extLst>
                <a:ext uri="{FF2B5EF4-FFF2-40B4-BE49-F238E27FC236}">
                  <a16:creationId xmlns:a16="http://schemas.microsoft.com/office/drawing/2014/main" xmlns="" id="{6BA2B99A-5036-2842-A1CD-4011E929B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5769" y="2392103"/>
              <a:ext cx="323850" cy="200025"/>
            </a:xfrm>
            <a:custGeom>
              <a:avLst/>
              <a:gdLst>
                <a:gd name="T0" fmla="*/ 27 w 34"/>
                <a:gd name="T1" fmla="*/ 0 h 21"/>
                <a:gd name="T2" fmla="*/ 0 w 34"/>
                <a:gd name="T3" fmla="*/ 21 h 21"/>
                <a:gd name="T4" fmla="*/ 34 w 34"/>
                <a:gd name="T5" fmla="*/ 21 h 21"/>
                <a:gd name="T6" fmla="*/ 27 w 34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21">
                  <a:moveTo>
                    <a:pt x="27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24" y="16"/>
                    <a:pt x="27" y="0"/>
                  </a:cubicBezTo>
                </a:path>
              </a:pathLst>
            </a:custGeom>
            <a:solidFill>
              <a:srgbClr val="D965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12" name="Freeform 1091">
              <a:extLst>
                <a:ext uri="{FF2B5EF4-FFF2-40B4-BE49-F238E27FC236}">
                  <a16:creationId xmlns:a16="http://schemas.microsoft.com/office/drawing/2014/main" xmlns="" id="{7462F05D-15B8-0949-8788-220F258EFF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45769" y="2582603"/>
              <a:ext cx="323850" cy="952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4 w 34"/>
                <a:gd name="T5" fmla="*/ 1 h 1"/>
                <a:gd name="T6" fmla="*/ 34 w 34"/>
                <a:gd name="T7" fmla="*/ 1 h 1"/>
                <a:gd name="T8" fmla="*/ 2 w 34"/>
                <a:gd name="T9" fmla="*/ 0 h 1"/>
                <a:gd name="T10" fmla="*/ 2 w 34"/>
                <a:gd name="T11" fmla="*/ 0 h 1"/>
                <a:gd name="T12" fmla="*/ 0 w 34"/>
                <a:gd name="T13" fmla="*/ 1 h 1"/>
                <a:gd name="T14" fmla="*/ 2 w 34"/>
                <a:gd name="T15" fmla="*/ 0 h 1"/>
                <a:gd name="T16" fmla="*/ 32 w 34"/>
                <a:gd name="T17" fmla="*/ 0 h 1"/>
                <a:gd name="T18" fmla="*/ 32 w 34"/>
                <a:gd name="T19" fmla="*/ 0 h 1"/>
                <a:gd name="T20" fmla="*/ 34 w 34"/>
                <a:gd name="T21" fmla="*/ 1 h 1"/>
                <a:gd name="T22" fmla="*/ 32 w 34"/>
                <a:gd name="T2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3" y="1"/>
                    <a:pt x="34" y="1"/>
                    <a:pt x="34" y="1"/>
                  </a:cubicBezTo>
                  <a:cubicBezTo>
                    <a:pt x="34" y="1"/>
                    <a:pt x="33" y="1"/>
                    <a:pt x="32" y="0"/>
                  </a:cubicBezTo>
                </a:path>
              </a:pathLst>
            </a:custGeom>
            <a:solidFill>
              <a:srgbClr val="B365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13" name="Freeform 1092">
              <a:extLst>
                <a:ext uri="{FF2B5EF4-FFF2-40B4-BE49-F238E27FC236}">
                  <a16:creationId xmlns:a16="http://schemas.microsoft.com/office/drawing/2014/main" xmlns="" id="{C7D8BDDF-7FA0-6D4E-8F28-60E7AFA21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5769" y="2582603"/>
              <a:ext cx="323850" cy="9525"/>
            </a:xfrm>
            <a:custGeom>
              <a:avLst/>
              <a:gdLst>
                <a:gd name="T0" fmla="*/ 32 w 34"/>
                <a:gd name="T1" fmla="*/ 0 h 1"/>
                <a:gd name="T2" fmla="*/ 2 w 34"/>
                <a:gd name="T3" fmla="*/ 0 h 1"/>
                <a:gd name="T4" fmla="*/ 0 w 34"/>
                <a:gd name="T5" fmla="*/ 1 h 1"/>
                <a:gd name="T6" fmla="*/ 34 w 34"/>
                <a:gd name="T7" fmla="*/ 1 h 1"/>
                <a:gd name="T8" fmla="*/ 34 w 34"/>
                <a:gd name="T9" fmla="*/ 1 h 1"/>
                <a:gd name="T10" fmla="*/ 34 w 34"/>
                <a:gd name="T11" fmla="*/ 1 h 1"/>
                <a:gd name="T12" fmla="*/ 32 w 34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">
                  <a:moveTo>
                    <a:pt x="3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3" y="1"/>
                    <a:pt x="32" y="0"/>
                  </a:cubicBezTo>
                </a:path>
              </a:pathLst>
            </a:custGeom>
            <a:solidFill>
              <a:srgbClr val="AA50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14" name="Freeform 1093">
              <a:extLst>
                <a:ext uri="{FF2B5EF4-FFF2-40B4-BE49-F238E27FC236}">
                  <a16:creationId xmlns:a16="http://schemas.microsoft.com/office/drawing/2014/main" xmlns="" id="{D3754178-572D-1A4D-A275-45A6A8D57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07744" y="2392103"/>
              <a:ext cx="314325" cy="200025"/>
            </a:xfrm>
            <a:custGeom>
              <a:avLst/>
              <a:gdLst>
                <a:gd name="T0" fmla="*/ 7 w 33"/>
                <a:gd name="T1" fmla="*/ 0 h 21"/>
                <a:gd name="T2" fmla="*/ 33 w 33"/>
                <a:gd name="T3" fmla="*/ 21 h 21"/>
                <a:gd name="T4" fmla="*/ 0 w 33"/>
                <a:gd name="T5" fmla="*/ 21 h 21"/>
                <a:gd name="T6" fmla="*/ 7 w 33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1">
                  <a:moveTo>
                    <a:pt x="7" y="0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10" y="16"/>
                    <a:pt x="7" y="0"/>
                  </a:cubicBezTo>
                </a:path>
              </a:pathLst>
            </a:custGeom>
            <a:solidFill>
              <a:srgbClr val="D965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15" name="Freeform 1094">
              <a:extLst>
                <a:ext uri="{FF2B5EF4-FFF2-40B4-BE49-F238E27FC236}">
                  <a16:creationId xmlns:a16="http://schemas.microsoft.com/office/drawing/2014/main" xmlns="" id="{EE6EBA9D-91F7-3D43-99AB-A49C29EE89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507744" y="2582603"/>
              <a:ext cx="314325" cy="9525"/>
            </a:xfrm>
            <a:custGeom>
              <a:avLst/>
              <a:gdLst>
                <a:gd name="T0" fmla="*/ 0 w 33"/>
                <a:gd name="T1" fmla="*/ 1 h 1"/>
                <a:gd name="T2" fmla="*/ 0 w 33"/>
                <a:gd name="T3" fmla="*/ 1 h 1"/>
                <a:gd name="T4" fmla="*/ 0 w 33"/>
                <a:gd name="T5" fmla="*/ 1 h 1"/>
                <a:gd name="T6" fmla="*/ 0 w 33"/>
                <a:gd name="T7" fmla="*/ 1 h 1"/>
                <a:gd name="T8" fmla="*/ 0 w 33"/>
                <a:gd name="T9" fmla="*/ 1 h 1"/>
                <a:gd name="T10" fmla="*/ 0 w 33"/>
                <a:gd name="T11" fmla="*/ 1 h 1"/>
                <a:gd name="T12" fmla="*/ 0 w 33"/>
                <a:gd name="T13" fmla="*/ 1 h 1"/>
                <a:gd name="T14" fmla="*/ 0 w 33"/>
                <a:gd name="T15" fmla="*/ 1 h 1"/>
                <a:gd name="T16" fmla="*/ 0 w 33"/>
                <a:gd name="T17" fmla="*/ 1 h 1"/>
                <a:gd name="T18" fmla="*/ 0 w 33"/>
                <a:gd name="T19" fmla="*/ 1 h 1"/>
                <a:gd name="T20" fmla="*/ 1 w 33"/>
                <a:gd name="T21" fmla="*/ 0 h 1"/>
                <a:gd name="T22" fmla="*/ 1 w 33"/>
                <a:gd name="T23" fmla="*/ 0 h 1"/>
                <a:gd name="T24" fmla="*/ 0 w 33"/>
                <a:gd name="T25" fmla="*/ 1 h 1"/>
                <a:gd name="T26" fmla="*/ 1 w 33"/>
                <a:gd name="T27" fmla="*/ 0 h 1"/>
                <a:gd name="T28" fmla="*/ 32 w 33"/>
                <a:gd name="T29" fmla="*/ 0 h 1"/>
                <a:gd name="T30" fmla="*/ 32 w 33"/>
                <a:gd name="T31" fmla="*/ 0 h 1"/>
                <a:gd name="T32" fmla="*/ 33 w 33"/>
                <a:gd name="T33" fmla="*/ 1 h 1"/>
                <a:gd name="T34" fmla="*/ 32 w 33"/>
                <a:gd name="T3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B365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16" name="Freeform 1095">
              <a:extLst>
                <a:ext uri="{FF2B5EF4-FFF2-40B4-BE49-F238E27FC236}">
                  <a16:creationId xmlns:a16="http://schemas.microsoft.com/office/drawing/2014/main" xmlns="" id="{8A52AB58-F400-644B-BF03-4B6F10832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07744" y="2582603"/>
              <a:ext cx="314325" cy="9525"/>
            </a:xfrm>
            <a:custGeom>
              <a:avLst/>
              <a:gdLst>
                <a:gd name="T0" fmla="*/ 32 w 33"/>
                <a:gd name="T1" fmla="*/ 0 h 1"/>
                <a:gd name="T2" fmla="*/ 1 w 33"/>
                <a:gd name="T3" fmla="*/ 0 h 1"/>
                <a:gd name="T4" fmla="*/ 0 w 33"/>
                <a:gd name="T5" fmla="*/ 1 h 1"/>
                <a:gd name="T6" fmla="*/ 0 w 33"/>
                <a:gd name="T7" fmla="*/ 1 h 1"/>
                <a:gd name="T8" fmla="*/ 0 w 33"/>
                <a:gd name="T9" fmla="*/ 1 h 1"/>
                <a:gd name="T10" fmla="*/ 0 w 33"/>
                <a:gd name="T11" fmla="*/ 1 h 1"/>
                <a:gd name="T12" fmla="*/ 0 w 33"/>
                <a:gd name="T13" fmla="*/ 1 h 1"/>
                <a:gd name="T14" fmla="*/ 0 w 33"/>
                <a:gd name="T15" fmla="*/ 1 h 1"/>
                <a:gd name="T16" fmla="*/ 0 w 33"/>
                <a:gd name="T17" fmla="*/ 1 h 1"/>
                <a:gd name="T18" fmla="*/ 33 w 33"/>
                <a:gd name="T19" fmla="*/ 1 h 1"/>
                <a:gd name="T20" fmla="*/ 32 w 33"/>
                <a:gd name="T2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1">
                  <a:moveTo>
                    <a:pt x="3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AA50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17" name="Rectangle 1096">
              <a:extLst>
                <a:ext uri="{FF2B5EF4-FFF2-40B4-BE49-F238E27FC236}">
                  <a16:creationId xmlns:a16="http://schemas.microsoft.com/office/drawing/2014/main" xmlns="" id="{A1300119-099A-6244-BB7A-6BB44D91E6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24981" y="3860541"/>
              <a:ext cx="3336925" cy="66675"/>
            </a:xfrm>
            <a:prstGeom prst="rect">
              <a:avLst/>
            </a:prstGeom>
            <a:solidFill>
              <a:srgbClr val="CE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18" name="Rectangle 1097">
              <a:extLst>
                <a:ext uri="{FF2B5EF4-FFF2-40B4-BE49-F238E27FC236}">
                  <a16:creationId xmlns:a16="http://schemas.microsoft.com/office/drawing/2014/main" xmlns="" id="{BBE5FF05-486B-FD4B-B052-6B8ADAE6FA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24981" y="3860541"/>
              <a:ext cx="3336925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19" name="Rectangle 1098">
              <a:extLst>
                <a:ext uri="{FF2B5EF4-FFF2-40B4-BE49-F238E27FC236}">
                  <a16:creationId xmlns:a16="http://schemas.microsoft.com/office/drawing/2014/main" xmlns="" id="{0D46D12D-9CAA-6A4A-B409-97B9BAB0AB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24981" y="3908166"/>
              <a:ext cx="3336925" cy="19050"/>
            </a:xfrm>
            <a:prstGeom prst="rect">
              <a:avLst/>
            </a:prstGeom>
            <a:solidFill>
              <a:srgbClr val="9F85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20" name="Rectangle 1099">
              <a:extLst>
                <a:ext uri="{FF2B5EF4-FFF2-40B4-BE49-F238E27FC236}">
                  <a16:creationId xmlns:a16="http://schemas.microsoft.com/office/drawing/2014/main" xmlns="" id="{D5A9F530-C5F6-244F-8838-41D1738065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24981" y="3908166"/>
              <a:ext cx="3336925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21" name="Rectangle 1100">
              <a:extLst>
                <a:ext uri="{FF2B5EF4-FFF2-40B4-BE49-F238E27FC236}">
                  <a16:creationId xmlns:a16="http://schemas.microsoft.com/office/drawing/2014/main" xmlns="" id="{81EC5DDF-9215-2144-84F0-FF06EC35D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20206" y="3927216"/>
              <a:ext cx="3556000" cy="76200"/>
            </a:xfrm>
            <a:prstGeom prst="rect">
              <a:avLst/>
            </a:prstGeom>
            <a:solidFill>
              <a:srgbClr val="CE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22" name="Rectangle 1101">
              <a:extLst>
                <a:ext uri="{FF2B5EF4-FFF2-40B4-BE49-F238E27FC236}">
                  <a16:creationId xmlns:a16="http://schemas.microsoft.com/office/drawing/2014/main" xmlns="" id="{DE824D4A-8F85-3D4C-9948-DCAFD552DA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20206" y="3927216"/>
              <a:ext cx="3556000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23" name="Rectangle 1102">
              <a:extLst>
                <a:ext uri="{FF2B5EF4-FFF2-40B4-BE49-F238E27FC236}">
                  <a16:creationId xmlns:a16="http://schemas.microsoft.com/office/drawing/2014/main" xmlns="" id="{B2F64FA9-814B-F34B-BE25-6075D787F2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44006" y="4003416"/>
              <a:ext cx="3708400" cy="76200"/>
            </a:xfrm>
            <a:prstGeom prst="rect">
              <a:avLst/>
            </a:prstGeom>
            <a:solidFill>
              <a:srgbClr val="CE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24" name="Rectangle 1103">
              <a:extLst>
                <a:ext uri="{FF2B5EF4-FFF2-40B4-BE49-F238E27FC236}">
                  <a16:creationId xmlns:a16="http://schemas.microsoft.com/office/drawing/2014/main" xmlns="" id="{C09118B7-79A9-FA41-A2EC-66048632EC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44006" y="4003416"/>
              <a:ext cx="3708400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25" name="Rectangle 1104">
              <a:extLst>
                <a:ext uri="{FF2B5EF4-FFF2-40B4-BE49-F238E27FC236}">
                  <a16:creationId xmlns:a16="http://schemas.microsoft.com/office/drawing/2014/main" xmlns="" id="{50CC6491-20E4-8D43-9A61-1B56F7A14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20206" y="3974841"/>
              <a:ext cx="3556000" cy="28575"/>
            </a:xfrm>
            <a:prstGeom prst="rect">
              <a:avLst/>
            </a:prstGeom>
            <a:solidFill>
              <a:srgbClr val="9F85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26" name="Rectangle 1105">
              <a:extLst>
                <a:ext uri="{FF2B5EF4-FFF2-40B4-BE49-F238E27FC236}">
                  <a16:creationId xmlns:a16="http://schemas.microsoft.com/office/drawing/2014/main" xmlns="" id="{6B48A392-E7C3-054E-BDCF-F2D902629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20206" y="3974841"/>
              <a:ext cx="3556000" cy="28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1527" name="กลุ่ม 281">
            <a:extLst>
              <a:ext uri="{FF2B5EF4-FFF2-40B4-BE49-F238E27FC236}">
                <a16:creationId xmlns:a16="http://schemas.microsoft.com/office/drawing/2014/main" xmlns="" id="{045505C7-13B7-CE4F-9425-24C295EF4715}"/>
              </a:ext>
            </a:extLst>
          </p:cNvPr>
          <p:cNvGrpSpPr/>
          <p:nvPr/>
        </p:nvGrpSpPr>
        <p:grpSpPr>
          <a:xfrm>
            <a:off x="16247928" y="10728622"/>
            <a:ext cx="1903757" cy="2961978"/>
            <a:chOff x="12814301" y="7720013"/>
            <a:chExt cx="1219200" cy="2278063"/>
          </a:xfrm>
        </p:grpSpPr>
        <p:sp>
          <p:nvSpPr>
            <p:cNvPr id="1528" name="Freeform 1106">
              <a:extLst>
                <a:ext uri="{FF2B5EF4-FFF2-40B4-BE49-F238E27FC236}">
                  <a16:creationId xmlns:a16="http://schemas.microsoft.com/office/drawing/2014/main" xmlns="" id="{0A01174F-75C4-4C4C-AF2B-5D2FC689F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4301" y="7720013"/>
              <a:ext cx="1219200" cy="1668463"/>
            </a:xfrm>
            <a:custGeom>
              <a:avLst/>
              <a:gdLst>
                <a:gd name="T0" fmla="*/ 0 w 128"/>
                <a:gd name="T1" fmla="*/ 91 h 175"/>
                <a:gd name="T2" fmla="*/ 64 w 128"/>
                <a:gd name="T3" fmla="*/ 175 h 175"/>
                <a:gd name="T4" fmla="*/ 128 w 128"/>
                <a:gd name="T5" fmla="*/ 91 h 175"/>
                <a:gd name="T6" fmla="*/ 64 w 128"/>
                <a:gd name="T7" fmla="*/ 7 h 175"/>
                <a:gd name="T8" fmla="*/ 0 w 128"/>
                <a:gd name="T9" fmla="*/ 9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75">
                  <a:moveTo>
                    <a:pt x="0" y="91"/>
                  </a:moveTo>
                  <a:cubicBezTo>
                    <a:pt x="0" y="138"/>
                    <a:pt x="29" y="175"/>
                    <a:pt x="64" y="175"/>
                  </a:cubicBezTo>
                  <a:cubicBezTo>
                    <a:pt x="99" y="175"/>
                    <a:pt x="128" y="138"/>
                    <a:pt x="128" y="91"/>
                  </a:cubicBezTo>
                  <a:cubicBezTo>
                    <a:pt x="128" y="45"/>
                    <a:pt x="99" y="12"/>
                    <a:pt x="64" y="7"/>
                  </a:cubicBezTo>
                  <a:cubicBezTo>
                    <a:pt x="15" y="0"/>
                    <a:pt x="0" y="45"/>
                    <a:pt x="0" y="91"/>
                  </a:cubicBezTo>
                  <a:close/>
                </a:path>
              </a:pathLst>
            </a:custGeom>
            <a:solidFill>
              <a:srgbClr val="55A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29" name="Freeform 1107">
              <a:extLst>
                <a:ext uri="{FF2B5EF4-FFF2-40B4-BE49-F238E27FC236}">
                  <a16:creationId xmlns:a16="http://schemas.microsoft.com/office/drawing/2014/main" xmlns="" id="{D05C70AE-F7CA-6A4F-878B-40A5B5D077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9576" y="8224838"/>
              <a:ext cx="609600" cy="1773238"/>
            </a:xfrm>
            <a:custGeom>
              <a:avLst/>
              <a:gdLst>
                <a:gd name="T0" fmla="*/ 0 w 384"/>
                <a:gd name="T1" fmla="*/ 385 h 1117"/>
                <a:gd name="T2" fmla="*/ 180 w 384"/>
                <a:gd name="T3" fmla="*/ 487 h 1117"/>
                <a:gd name="T4" fmla="*/ 192 w 384"/>
                <a:gd name="T5" fmla="*/ 168 h 1117"/>
                <a:gd name="T6" fmla="*/ 150 w 384"/>
                <a:gd name="T7" fmla="*/ 78 h 1117"/>
                <a:gd name="T8" fmla="*/ 192 w 384"/>
                <a:gd name="T9" fmla="*/ 132 h 1117"/>
                <a:gd name="T10" fmla="*/ 198 w 384"/>
                <a:gd name="T11" fmla="*/ 0 h 1117"/>
                <a:gd name="T12" fmla="*/ 204 w 384"/>
                <a:gd name="T13" fmla="*/ 198 h 1117"/>
                <a:gd name="T14" fmla="*/ 210 w 384"/>
                <a:gd name="T15" fmla="*/ 318 h 1117"/>
                <a:gd name="T16" fmla="*/ 384 w 384"/>
                <a:gd name="T17" fmla="*/ 264 h 1117"/>
                <a:gd name="T18" fmla="*/ 210 w 384"/>
                <a:gd name="T19" fmla="*/ 361 h 1117"/>
                <a:gd name="T20" fmla="*/ 234 w 384"/>
                <a:gd name="T21" fmla="*/ 1117 h 1117"/>
                <a:gd name="T22" fmla="*/ 150 w 384"/>
                <a:gd name="T23" fmla="*/ 1117 h 1117"/>
                <a:gd name="T24" fmla="*/ 174 w 384"/>
                <a:gd name="T25" fmla="*/ 517 h 1117"/>
                <a:gd name="T26" fmla="*/ 0 w 384"/>
                <a:gd name="T27" fmla="*/ 385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4" h="1117">
                  <a:moveTo>
                    <a:pt x="0" y="385"/>
                  </a:moveTo>
                  <a:lnTo>
                    <a:pt x="180" y="487"/>
                  </a:lnTo>
                  <a:lnTo>
                    <a:pt x="192" y="168"/>
                  </a:lnTo>
                  <a:lnTo>
                    <a:pt x="150" y="78"/>
                  </a:lnTo>
                  <a:lnTo>
                    <a:pt x="192" y="132"/>
                  </a:lnTo>
                  <a:lnTo>
                    <a:pt x="198" y="0"/>
                  </a:lnTo>
                  <a:lnTo>
                    <a:pt x="204" y="198"/>
                  </a:lnTo>
                  <a:lnTo>
                    <a:pt x="210" y="318"/>
                  </a:lnTo>
                  <a:lnTo>
                    <a:pt x="384" y="264"/>
                  </a:lnTo>
                  <a:lnTo>
                    <a:pt x="210" y="361"/>
                  </a:lnTo>
                  <a:lnTo>
                    <a:pt x="234" y="1117"/>
                  </a:lnTo>
                  <a:lnTo>
                    <a:pt x="150" y="1117"/>
                  </a:lnTo>
                  <a:lnTo>
                    <a:pt x="174" y="517"/>
                  </a:lnTo>
                  <a:lnTo>
                    <a:pt x="0" y="385"/>
                  </a:lnTo>
                  <a:close/>
                </a:path>
              </a:pathLst>
            </a:custGeom>
            <a:solidFill>
              <a:srgbClr val="874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1530" name="กลุ่ม 284">
            <a:extLst>
              <a:ext uri="{FF2B5EF4-FFF2-40B4-BE49-F238E27FC236}">
                <a16:creationId xmlns:a16="http://schemas.microsoft.com/office/drawing/2014/main" xmlns="" id="{F47B65B0-102C-1A4D-BB62-5C6EA5A2B812}"/>
              </a:ext>
            </a:extLst>
          </p:cNvPr>
          <p:cNvGrpSpPr/>
          <p:nvPr/>
        </p:nvGrpSpPr>
        <p:grpSpPr>
          <a:xfrm>
            <a:off x="17116823" y="10950148"/>
            <a:ext cx="967102" cy="2765852"/>
            <a:chOff x="11403013" y="7348538"/>
            <a:chExt cx="1106488" cy="2697163"/>
          </a:xfrm>
        </p:grpSpPr>
        <p:sp>
          <p:nvSpPr>
            <p:cNvPr id="1531" name="Freeform 1108">
              <a:extLst>
                <a:ext uri="{FF2B5EF4-FFF2-40B4-BE49-F238E27FC236}">
                  <a16:creationId xmlns:a16="http://schemas.microsoft.com/office/drawing/2014/main" xmlns="" id="{8814E64A-86E7-1A43-8DBB-7CF8B075A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3013" y="7348538"/>
              <a:ext cx="1106488" cy="2144713"/>
            </a:xfrm>
            <a:custGeom>
              <a:avLst/>
              <a:gdLst>
                <a:gd name="T0" fmla="*/ 116 w 116"/>
                <a:gd name="T1" fmla="*/ 149 h 225"/>
                <a:gd name="T2" fmla="*/ 58 w 116"/>
                <a:gd name="T3" fmla="*/ 225 h 225"/>
                <a:gd name="T4" fmla="*/ 0 w 116"/>
                <a:gd name="T5" fmla="*/ 149 h 225"/>
                <a:gd name="T6" fmla="*/ 48 w 116"/>
                <a:gd name="T7" fmla="*/ 9 h 225"/>
                <a:gd name="T8" fmla="*/ 116 w 116"/>
                <a:gd name="T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25">
                  <a:moveTo>
                    <a:pt x="116" y="149"/>
                  </a:moveTo>
                  <a:cubicBezTo>
                    <a:pt x="116" y="191"/>
                    <a:pt x="90" y="225"/>
                    <a:pt x="58" y="225"/>
                  </a:cubicBezTo>
                  <a:cubicBezTo>
                    <a:pt x="26" y="225"/>
                    <a:pt x="0" y="191"/>
                    <a:pt x="0" y="149"/>
                  </a:cubicBezTo>
                  <a:cubicBezTo>
                    <a:pt x="0" y="106"/>
                    <a:pt x="16" y="13"/>
                    <a:pt x="48" y="9"/>
                  </a:cubicBezTo>
                  <a:cubicBezTo>
                    <a:pt x="116" y="0"/>
                    <a:pt x="116" y="106"/>
                    <a:pt x="116" y="149"/>
                  </a:cubicBezTo>
                  <a:close/>
                </a:path>
              </a:pathLst>
            </a:custGeom>
            <a:solidFill>
              <a:srgbClr val="88C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32" name="Freeform 1109">
              <a:extLst>
                <a:ext uri="{FF2B5EF4-FFF2-40B4-BE49-F238E27FC236}">
                  <a16:creationId xmlns:a16="http://schemas.microsoft.com/office/drawing/2014/main" xmlns="" id="{429AD570-9708-EA44-943A-CE78260F0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0826" y="8081963"/>
              <a:ext cx="561975" cy="1963738"/>
            </a:xfrm>
            <a:custGeom>
              <a:avLst/>
              <a:gdLst>
                <a:gd name="T0" fmla="*/ 354 w 354"/>
                <a:gd name="T1" fmla="*/ 426 h 1237"/>
                <a:gd name="T2" fmla="*/ 192 w 354"/>
                <a:gd name="T3" fmla="*/ 541 h 1237"/>
                <a:gd name="T4" fmla="*/ 180 w 354"/>
                <a:gd name="T5" fmla="*/ 186 h 1237"/>
                <a:gd name="T6" fmla="*/ 216 w 354"/>
                <a:gd name="T7" fmla="*/ 84 h 1237"/>
                <a:gd name="T8" fmla="*/ 180 w 354"/>
                <a:gd name="T9" fmla="*/ 150 h 1237"/>
                <a:gd name="T10" fmla="*/ 174 w 354"/>
                <a:gd name="T11" fmla="*/ 0 h 1237"/>
                <a:gd name="T12" fmla="*/ 168 w 354"/>
                <a:gd name="T13" fmla="*/ 216 h 1237"/>
                <a:gd name="T14" fmla="*/ 162 w 354"/>
                <a:gd name="T15" fmla="*/ 348 h 1237"/>
                <a:gd name="T16" fmla="*/ 0 w 354"/>
                <a:gd name="T17" fmla="*/ 294 h 1237"/>
                <a:gd name="T18" fmla="*/ 162 w 354"/>
                <a:gd name="T19" fmla="*/ 396 h 1237"/>
                <a:gd name="T20" fmla="*/ 144 w 354"/>
                <a:gd name="T21" fmla="*/ 1237 h 1237"/>
                <a:gd name="T22" fmla="*/ 216 w 354"/>
                <a:gd name="T23" fmla="*/ 1237 h 1237"/>
                <a:gd name="T24" fmla="*/ 192 w 354"/>
                <a:gd name="T25" fmla="*/ 577 h 1237"/>
                <a:gd name="T26" fmla="*/ 354 w 354"/>
                <a:gd name="T27" fmla="*/ 426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4" h="1237">
                  <a:moveTo>
                    <a:pt x="354" y="426"/>
                  </a:moveTo>
                  <a:lnTo>
                    <a:pt x="192" y="541"/>
                  </a:lnTo>
                  <a:lnTo>
                    <a:pt x="180" y="186"/>
                  </a:lnTo>
                  <a:lnTo>
                    <a:pt x="216" y="84"/>
                  </a:lnTo>
                  <a:lnTo>
                    <a:pt x="180" y="150"/>
                  </a:lnTo>
                  <a:lnTo>
                    <a:pt x="174" y="0"/>
                  </a:lnTo>
                  <a:lnTo>
                    <a:pt x="168" y="216"/>
                  </a:lnTo>
                  <a:lnTo>
                    <a:pt x="162" y="348"/>
                  </a:lnTo>
                  <a:lnTo>
                    <a:pt x="0" y="294"/>
                  </a:lnTo>
                  <a:lnTo>
                    <a:pt x="162" y="396"/>
                  </a:lnTo>
                  <a:lnTo>
                    <a:pt x="144" y="1237"/>
                  </a:lnTo>
                  <a:lnTo>
                    <a:pt x="216" y="1237"/>
                  </a:lnTo>
                  <a:lnTo>
                    <a:pt x="192" y="577"/>
                  </a:lnTo>
                  <a:lnTo>
                    <a:pt x="354" y="426"/>
                  </a:lnTo>
                  <a:close/>
                </a:path>
              </a:pathLst>
            </a:custGeom>
            <a:solidFill>
              <a:srgbClr val="874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1533" name="Group 78">
            <a:extLst>
              <a:ext uri="{FF2B5EF4-FFF2-40B4-BE49-F238E27FC236}">
                <a16:creationId xmlns:a16="http://schemas.microsoft.com/office/drawing/2014/main" xmlns="" id="{42B97F5E-6E4C-634B-9741-761291D9B1C3}"/>
              </a:ext>
            </a:extLst>
          </p:cNvPr>
          <p:cNvGrpSpPr/>
          <p:nvPr/>
        </p:nvGrpSpPr>
        <p:grpSpPr>
          <a:xfrm>
            <a:off x="21229637" y="5029200"/>
            <a:ext cx="2766482" cy="4847940"/>
            <a:chOff x="8047037" y="2733895"/>
            <a:chExt cx="4724400" cy="9287282"/>
          </a:xfrm>
        </p:grpSpPr>
        <p:grpSp>
          <p:nvGrpSpPr>
            <p:cNvPr id="1534" name="Group 79">
              <a:extLst>
                <a:ext uri="{FF2B5EF4-FFF2-40B4-BE49-F238E27FC236}">
                  <a16:creationId xmlns:a16="http://schemas.microsoft.com/office/drawing/2014/main" xmlns="" id="{158A5365-ADC0-6346-8749-6764A85DB96E}"/>
                </a:ext>
              </a:extLst>
            </p:cNvPr>
            <p:cNvGrpSpPr/>
            <p:nvPr/>
          </p:nvGrpSpPr>
          <p:grpSpPr>
            <a:xfrm>
              <a:off x="8199437" y="3533479"/>
              <a:ext cx="4249075" cy="8487698"/>
              <a:chOff x="8199437" y="3533479"/>
              <a:chExt cx="4249075" cy="8487698"/>
            </a:xfrm>
          </p:grpSpPr>
          <p:sp>
            <p:nvSpPr>
              <p:cNvPr id="1539" name="Freeform 684">
                <a:extLst>
                  <a:ext uri="{FF2B5EF4-FFF2-40B4-BE49-F238E27FC236}">
                    <a16:creationId xmlns:a16="http://schemas.microsoft.com/office/drawing/2014/main" xmlns="" id="{B72F70D6-CC31-1643-9E42-5B2492A3C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3020" y="8915400"/>
                <a:ext cx="712935" cy="1454553"/>
              </a:xfrm>
              <a:custGeom>
                <a:avLst/>
                <a:gdLst>
                  <a:gd name="T0" fmla="*/ 22 w 29"/>
                  <a:gd name="T1" fmla="*/ 28 h 59"/>
                  <a:gd name="T2" fmla="*/ 26 w 29"/>
                  <a:gd name="T3" fmla="*/ 34 h 59"/>
                  <a:gd name="T4" fmla="*/ 26 w 29"/>
                  <a:gd name="T5" fmla="*/ 43 h 59"/>
                  <a:gd name="T6" fmla="*/ 21 w 29"/>
                  <a:gd name="T7" fmla="*/ 37 h 59"/>
                  <a:gd name="T8" fmla="*/ 20 w 29"/>
                  <a:gd name="T9" fmla="*/ 54 h 59"/>
                  <a:gd name="T10" fmla="*/ 8 w 29"/>
                  <a:gd name="T11" fmla="*/ 28 h 59"/>
                  <a:gd name="T12" fmla="*/ 22 w 29"/>
                  <a:gd name="T13" fmla="*/ 2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59">
                    <a:moveTo>
                      <a:pt x="22" y="28"/>
                    </a:moveTo>
                    <a:cubicBezTo>
                      <a:pt x="22" y="28"/>
                      <a:pt x="24" y="31"/>
                      <a:pt x="26" y="34"/>
                    </a:cubicBezTo>
                    <a:cubicBezTo>
                      <a:pt x="29" y="37"/>
                      <a:pt x="27" y="42"/>
                      <a:pt x="26" y="43"/>
                    </a:cubicBezTo>
                    <a:cubicBezTo>
                      <a:pt x="26" y="45"/>
                      <a:pt x="22" y="48"/>
                      <a:pt x="21" y="37"/>
                    </a:cubicBezTo>
                    <a:cubicBezTo>
                      <a:pt x="21" y="27"/>
                      <a:pt x="22" y="51"/>
                      <a:pt x="20" y="54"/>
                    </a:cubicBezTo>
                    <a:cubicBezTo>
                      <a:pt x="14" y="59"/>
                      <a:pt x="0" y="55"/>
                      <a:pt x="8" y="28"/>
                    </a:cubicBezTo>
                    <a:cubicBezTo>
                      <a:pt x="15" y="0"/>
                      <a:pt x="20" y="24"/>
                      <a:pt x="22" y="28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40" name="Freeform 685">
                <a:extLst>
                  <a:ext uri="{FF2B5EF4-FFF2-40B4-BE49-F238E27FC236}">
                    <a16:creationId xmlns:a16="http://schemas.microsoft.com/office/drawing/2014/main" xmlns="" id="{41FE9964-1F69-E140-992D-4AD3CFFEF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60175" y="8915400"/>
                <a:ext cx="688351" cy="1454553"/>
              </a:xfrm>
              <a:custGeom>
                <a:avLst/>
                <a:gdLst>
                  <a:gd name="T0" fmla="*/ 7 w 28"/>
                  <a:gd name="T1" fmla="*/ 28 h 59"/>
                  <a:gd name="T2" fmla="*/ 2 w 28"/>
                  <a:gd name="T3" fmla="*/ 34 h 59"/>
                  <a:gd name="T4" fmla="*/ 2 w 28"/>
                  <a:gd name="T5" fmla="*/ 43 h 59"/>
                  <a:gd name="T6" fmla="*/ 8 w 28"/>
                  <a:gd name="T7" fmla="*/ 37 h 59"/>
                  <a:gd name="T8" fmla="*/ 9 w 28"/>
                  <a:gd name="T9" fmla="*/ 54 h 59"/>
                  <a:gd name="T10" fmla="*/ 21 w 28"/>
                  <a:gd name="T11" fmla="*/ 28 h 59"/>
                  <a:gd name="T12" fmla="*/ 7 w 28"/>
                  <a:gd name="T13" fmla="*/ 2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59">
                    <a:moveTo>
                      <a:pt x="7" y="28"/>
                    </a:moveTo>
                    <a:cubicBezTo>
                      <a:pt x="7" y="28"/>
                      <a:pt x="5" y="31"/>
                      <a:pt x="2" y="34"/>
                    </a:cubicBezTo>
                    <a:cubicBezTo>
                      <a:pt x="0" y="37"/>
                      <a:pt x="2" y="42"/>
                      <a:pt x="2" y="43"/>
                    </a:cubicBezTo>
                    <a:cubicBezTo>
                      <a:pt x="3" y="45"/>
                      <a:pt x="7" y="48"/>
                      <a:pt x="8" y="37"/>
                    </a:cubicBezTo>
                    <a:cubicBezTo>
                      <a:pt x="8" y="27"/>
                      <a:pt x="6" y="51"/>
                      <a:pt x="9" y="54"/>
                    </a:cubicBezTo>
                    <a:cubicBezTo>
                      <a:pt x="14" y="59"/>
                      <a:pt x="28" y="55"/>
                      <a:pt x="21" y="28"/>
                    </a:cubicBezTo>
                    <a:cubicBezTo>
                      <a:pt x="13" y="0"/>
                      <a:pt x="9" y="24"/>
                      <a:pt x="7" y="28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41" name="Freeform 686">
                <a:extLst>
                  <a:ext uri="{FF2B5EF4-FFF2-40B4-BE49-F238E27FC236}">
                    <a16:creationId xmlns:a16="http://schemas.microsoft.com/office/drawing/2014/main" xmlns="" id="{921A6034-98A7-0F45-96C9-5F65C214B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23034" y="11500814"/>
                <a:ext cx="1155446" cy="520363"/>
              </a:xfrm>
              <a:custGeom>
                <a:avLst/>
                <a:gdLst>
                  <a:gd name="T0" fmla="*/ 46 w 47"/>
                  <a:gd name="T1" fmla="*/ 0 h 21"/>
                  <a:gd name="T2" fmla="*/ 44 w 47"/>
                  <a:gd name="T3" fmla="*/ 16 h 21"/>
                  <a:gd name="T4" fmla="*/ 7 w 47"/>
                  <a:gd name="T5" fmla="*/ 11 h 21"/>
                  <a:gd name="T6" fmla="*/ 21 w 47"/>
                  <a:gd name="T7" fmla="*/ 0 h 21"/>
                  <a:gd name="T8" fmla="*/ 46 w 47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21">
                    <a:moveTo>
                      <a:pt x="46" y="0"/>
                    </a:moveTo>
                    <a:cubicBezTo>
                      <a:pt x="46" y="0"/>
                      <a:pt x="47" y="15"/>
                      <a:pt x="44" y="16"/>
                    </a:cubicBezTo>
                    <a:cubicBezTo>
                      <a:pt x="42" y="17"/>
                      <a:pt x="0" y="21"/>
                      <a:pt x="7" y="11"/>
                    </a:cubicBezTo>
                    <a:cubicBezTo>
                      <a:pt x="15" y="1"/>
                      <a:pt x="21" y="6"/>
                      <a:pt x="21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600D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42" name="Rectangle 687">
                <a:extLst>
                  <a:ext uri="{FF2B5EF4-FFF2-40B4-BE49-F238E27FC236}">
                    <a16:creationId xmlns:a16="http://schemas.microsoft.com/office/drawing/2014/main" xmlns="" id="{43B40535-B682-134E-BB77-F79FBF53BA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90131" y="11082887"/>
                <a:ext cx="663767" cy="467095"/>
              </a:xfrm>
              <a:prstGeom prst="rect">
                <a:avLst/>
              </a:prstGeom>
              <a:solidFill>
                <a:srgbClr val="81B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43" name="Freeform 688">
                <a:extLst>
                  <a:ext uri="{FF2B5EF4-FFF2-40B4-BE49-F238E27FC236}">
                    <a16:creationId xmlns:a16="http://schemas.microsoft.com/office/drawing/2014/main" xmlns="" id="{19214275-CBD9-F643-90DA-8EF44CD71D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75153" y="11500814"/>
                <a:ext cx="1155446" cy="520363"/>
              </a:xfrm>
              <a:custGeom>
                <a:avLst/>
                <a:gdLst>
                  <a:gd name="T0" fmla="*/ 1 w 47"/>
                  <a:gd name="T1" fmla="*/ 0 h 21"/>
                  <a:gd name="T2" fmla="*/ 3 w 47"/>
                  <a:gd name="T3" fmla="*/ 16 h 21"/>
                  <a:gd name="T4" fmla="*/ 40 w 47"/>
                  <a:gd name="T5" fmla="*/ 11 h 21"/>
                  <a:gd name="T6" fmla="*/ 26 w 47"/>
                  <a:gd name="T7" fmla="*/ 0 h 21"/>
                  <a:gd name="T8" fmla="*/ 1 w 47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21">
                    <a:moveTo>
                      <a:pt x="1" y="0"/>
                    </a:moveTo>
                    <a:cubicBezTo>
                      <a:pt x="1" y="0"/>
                      <a:pt x="0" y="15"/>
                      <a:pt x="3" y="16"/>
                    </a:cubicBezTo>
                    <a:cubicBezTo>
                      <a:pt x="5" y="17"/>
                      <a:pt x="47" y="21"/>
                      <a:pt x="40" y="11"/>
                    </a:cubicBezTo>
                    <a:cubicBezTo>
                      <a:pt x="32" y="1"/>
                      <a:pt x="26" y="6"/>
                      <a:pt x="26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600D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44" name="Rectangle 689">
                <a:extLst>
                  <a:ext uri="{FF2B5EF4-FFF2-40B4-BE49-F238E27FC236}">
                    <a16:creationId xmlns:a16="http://schemas.microsoft.com/office/drawing/2014/main" xmlns="" id="{171389E5-CF85-314D-95CF-8B3E36B8A7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75153" y="11082887"/>
                <a:ext cx="663767" cy="467095"/>
              </a:xfrm>
              <a:prstGeom prst="rect">
                <a:avLst/>
              </a:prstGeom>
              <a:solidFill>
                <a:srgbClr val="81B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45" name="Rectangle 690">
                <a:extLst>
                  <a:ext uri="{FF2B5EF4-FFF2-40B4-BE49-F238E27FC236}">
                    <a16:creationId xmlns:a16="http://schemas.microsoft.com/office/drawing/2014/main" xmlns="" id="{EFECCDE0-09C6-104C-90D8-3ACFF9B6EB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60554" y="6944587"/>
                <a:ext cx="762102" cy="1081694"/>
              </a:xfrm>
              <a:prstGeom prst="rect">
                <a:avLst/>
              </a:pr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46" name="Freeform 691">
                <a:extLst>
                  <a:ext uri="{FF2B5EF4-FFF2-40B4-BE49-F238E27FC236}">
                    <a16:creationId xmlns:a16="http://schemas.microsoft.com/office/drawing/2014/main" xmlns="" id="{3394D65E-CF79-8A46-8D84-29F27E5D6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06771" y="7165842"/>
                <a:ext cx="3318835" cy="4015381"/>
              </a:xfrm>
              <a:custGeom>
                <a:avLst/>
                <a:gdLst>
                  <a:gd name="T0" fmla="*/ 135 w 135"/>
                  <a:gd name="T1" fmla="*/ 100 h 163"/>
                  <a:gd name="T2" fmla="*/ 120 w 135"/>
                  <a:gd name="T3" fmla="*/ 32 h 163"/>
                  <a:gd name="T4" fmla="*/ 84 w 135"/>
                  <a:gd name="T5" fmla="*/ 8 h 163"/>
                  <a:gd name="T6" fmla="*/ 68 w 135"/>
                  <a:gd name="T7" fmla="*/ 30 h 163"/>
                  <a:gd name="T8" fmla="*/ 52 w 135"/>
                  <a:gd name="T9" fmla="*/ 8 h 163"/>
                  <a:gd name="T10" fmla="*/ 15 w 135"/>
                  <a:gd name="T11" fmla="*/ 32 h 163"/>
                  <a:gd name="T12" fmla="*/ 0 w 135"/>
                  <a:gd name="T13" fmla="*/ 100 h 163"/>
                  <a:gd name="T14" fmla="*/ 24 w 135"/>
                  <a:gd name="T15" fmla="*/ 102 h 163"/>
                  <a:gd name="T16" fmla="*/ 31 w 135"/>
                  <a:gd name="T17" fmla="*/ 73 h 163"/>
                  <a:gd name="T18" fmla="*/ 26 w 135"/>
                  <a:gd name="T19" fmla="*/ 163 h 163"/>
                  <a:gd name="T20" fmla="*/ 68 w 135"/>
                  <a:gd name="T21" fmla="*/ 163 h 163"/>
                  <a:gd name="T22" fmla="*/ 109 w 135"/>
                  <a:gd name="T23" fmla="*/ 163 h 163"/>
                  <a:gd name="T24" fmla="*/ 105 w 135"/>
                  <a:gd name="T25" fmla="*/ 73 h 163"/>
                  <a:gd name="T26" fmla="*/ 112 w 135"/>
                  <a:gd name="T27" fmla="*/ 102 h 163"/>
                  <a:gd name="T28" fmla="*/ 135 w 135"/>
                  <a:gd name="T29" fmla="*/ 10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5" h="163">
                    <a:moveTo>
                      <a:pt x="135" y="100"/>
                    </a:moveTo>
                    <a:cubicBezTo>
                      <a:pt x="135" y="100"/>
                      <a:pt x="126" y="63"/>
                      <a:pt x="120" y="32"/>
                    </a:cubicBezTo>
                    <a:cubicBezTo>
                      <a:pt x="115" y="0"/>
                      <a:pt x="84" y="8"/>
                      <a:pt x="84" y="8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2" y="8"/>
                      <a:pt x="21" y="0"/>
                      <a:pt x="15" y="32"/>
                    </a:cubicBezTo>
                    <a:cubicBezTo>
                      <a:pt x="10" y="63"/>
                      <a:pt x="0" y="100"/>
                      <a:pt x="0" y="100"/>
                    </a:cubicBezTo>
                    <a:cubicBezTo>
                      <a:pt x="24" y="102"/>
                      <a:pt x="24" y="102"/>
                      <a:pt x="24" y="102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26" y="163"/>
                      <a:pt x="26" y="163"/>
                      <a:pt x="26" y="163"/>
                    </a:cubicBezTo>
                    <a:cubicBezTo>
                      <a:pt x="68" y="163"/>
                      <a:pt x="68" y="163"/>
                      <a:pt x="68" y="163"/>
                    </a:cubicBezTo>
                    <a:cubicBezTo>
                      <a:pt x="109" y="163"/>
                      <a:pt x="109" y="163"/>
                      <a:pt x="109" y="163"/>
                    </a:cubicBezTo>
                    <a:cubicBezTo>
                      <a:pt x="105" y="73"/>
                      <a:pt x="105" y="73"/>
                      <a:pt x="105" y="73"/>
                    </a:cubicBezTo>
                    <a:cubicBezTo>
                      <a:pt x="112" y="102"/>
                      <a:pt x="112" y="102"/>
                      <a:pt x="112" y="102"/>
                    </a:cubicBezTo>
                    <a:lnTo>
                      <a:pt x="135" y="100"/>
                    </a:lnTo>
                    <a:close/>
                  </a:path>
                </a:pathLst>
              </a:custGeom>
              <a:solidFill>
                <a:srgbClr val="414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47" name="Freeform 692">
                <a:extLst>
                  <a:ext uri="{FF2B5EF4-FFF2-40B4-BE49-F238E27FC236}">
                    <a16:creationId xmlns:a16="http://schemas.microsoft.com/office/drawing/2014/main" xmlns="" id="{82AC8E45-F9CD-E641-83BD-656F3F4A0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7634" y="7337930"/>
                <a:ext cx="1081694" cy="835854"/>
              </a:xfrm>
              <a:custGeom>
                <a:avLst/>
                <a:gdLst>
                  <a:gd name="T0" fmla="*/ 41 w 44"/>
                  <a:gd name="T1" fmla="*/ 0 h 34"/>
                  <a:gd name="T2" fmla="*/ 22 w 44"/>
                  <a:gd name="T3" fmla="*/ 27 h 34"/>
                  <a:gd name="T4" fmla="*/ 3 w 44"/>
                  <a:gd name="T5" fmla="*/ 0 h 34"/>
                  <a:gd name="T6" fmla="*/ 0 w 44"/>
                  <a:gd name="T7" fmla="*/ 0 h 34"/>
                  <a:gd name="T8" fmla="*/ 22 w 44"/>
                  <a:gd name="T9" fmla="*/ 34 h 34"/>
                  <a:gd name="T10" fmla="*/ 44 w 44"/>
                  <a:gd name="T11" fmla="*/ 0 h 34"/>
                  <a:gd name="T12" fmla="*/ 41 w 44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34">
                    <a:moveTo>
                      <a:pt x="41" y="0"/>
                    </a:moveTo>
                    <a:cubicBezTo>
                      <a:pt x="22" y="27"/>
                      <a:pt x="22" y="27"/>
                      <a:pt x="22" y="27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3" y="0"/>
                      <a:pt x="41" y="0"/>
                      <a:pt x="41" y="0"/>
                    </a:cubicBez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48" name="Freeform 693">
                <a:extLst>
                  <a:ext uri="{FF2B5EF4-FFF2-40B4-BE49-F238E27FC236}">
                    <a16:creationId xmlns:a16="http://schemas.microsoft.com/office/drawing/2014/main" xmlns="" id="{788D9CF8-635B-5F42-AD6E-3C82A2ED6E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71825" y="9603751"/>
                <a:ext cx="1376703" cy="1208713"/>
              </a:xfrm>
              <a:custGeom>
                <a:avLst/>
                <a:gdLst>
                  <a:gd name="T0" fmla="*/ 1 w 56"/>
                  <a:gd name="T1" fmla="*/ 38 h 49"/>
                  <a:gd name="T2" fmla="*/ 48 w 56"/>
                  <a:gd name="T3" fmla="*/ 0 h 49"/>
                  <a:gd name="T4" fmla="*/ 56 w 56"/>
                  <a:gd name="T5" fmla="*/ 11 h 49"/>
                  <a:gd name="T6" fmla="*/ 10 w 56"/>
                  <a:gd name="T7" fmla="*/ 49 h 49"/>
                  <a:gd name="T8" fmla="*/ 1 w 56"/>
                  <a:gd name="T9" fmla="*/ 3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49">
                    <a:moveTo>
                      <a:pt x="1" y="38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7" y="10"/>
                      <a:pt x="56" y="11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0" y="49"/>
                      <a:pt x="0" y="47"/>
                      <a:pt x="1" y="3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49" name="Freeform 694">
                <a:extLst>
                  <a:ext uri="{FF2B5EF4-FFF2-40B4-BE49-F238E27FC236}">
                    <a16:creationId xmlns:a16="http://schemas.microsoft.com/office/drawing/2014/main" xmlns="" id="{A83341BE-1524-CB4D-97F1-86CC4F46A6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63504" y="10046262"/>
                <a:ext cx="368759" cy="397441"/>
              </a:xfrm>
              <a:custGeom>
                <a:avLst/>
                <a:gdLst>
                  <a:gd name="T0" fmla="*/ 5 w 15"/>
                  <a:gd name="T1" fmla="*/ 0 h 16"/>
                  <a:gd name="T2" fmla="*/ 15 w 15"/>
                  <a:gd name="T3" fmla="*/ 12 h 16"/>
                  <a:gd name="T4" fmla="*/ 9 w 15"/>
                  <a:gd name="T5" fmla="*/ 16 h 16"/>
                  <a:gd name="T6" fmla="*/ 0 w 15"/>
                  <a:gd name="T7" fmla="*/ 4 h 16"/>
                  <a:gd name="T8" fmla="*/ 5 w 15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5" y="0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1" y="14"/>
                      <a:pt x="0" y="4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50" name="Freeform 695">
                <a:extLst>
                  <a:ext uri="{FF2B5EF4-FFF2-40B4-BE49-F238E27FC236}">
                    <a16:creationId xmlns:a16="http://schemas.microsoft.com/office/drawing/2014/main" xmlns="" id="{B0D0BA90-1A58-664F-AF07-32512ED69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33927" y="10320785"/>
                <a:ext cx="295007" cy="196672"/>
              </a:xfrm>
              <a:custGeom>
                <a:avLst/>
                <a:gdLst>
                  <a:gd name="T0" fmla="*/ 0 w 12"/>
                  <a:gd name="T1" fmla="*/ 1 h 8"/>
                  <a:gd name="T2" fmla="*/ 12 w 12"/>
                  <a:gd name="T3" fmla="*/ 8 h 8"/>
                  <a:gd name="T4" fmla="*/ 10 w 12"/>
                  <a:gd name="T5" fmla="*/ 0 h 8"/>
                  <a:gd name="T6" fmla="*/ 0 w 12"/>
                  <a:gd name="T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8">
                    <a:moveTo>
                      <a:pt x="0" y="1"/>
                    </a:moveTo>
                    <a:cubicBezTo>
                      <a:pt x="0" y="1"/>
                      <a:pt x="12" y="8"/>
                      <a:pt x="12" y="8"/>
                    </a:cubicBezTo>
                    <a:cubicBezTo>
                      <a:pt x="10" y="0"/>
                      <a:pt x="10" y="0"/>
                      <a:pt x="1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51" name="Freeform 696">
                <a:extLst>
                  <a:ext uri="{FF2B5EF4-FFF2-40B4-BE49-F238E27FC236}">
                    <a16:creationId xmlns:a16="http://schemas.microsoft.com/office/drawing/2014/main" xmlns="" id="{99E2D686-95AA-B74E-8101-9BA8144F4F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33927" y="10345369"/>
                <a:ext cx="172088" cy="295007"/>
              </a:xfrm>
              <a:custGeom>
                <a:avLst/>
                <a:gdLst>
                  <a:gd name="T0" fmla="*/ 42 w 42"/>
                  <a:gd name="T1" fmla="*/ 66 h 72"/>
                  <a:gd name="T2" fmla="*/ 0 w 42"/>
                  <a:gd name="T3" fmla="*/ 0 h 72"/>
                  <a:gd name="T4" fmla="*/ 0 w 42"/>
                  <a:gd name="T5" fmla="*/ 66 h 72"/>
                  <a:gd name="T6" fmla="*/ 42 w 42"/>
                  <a:gd name="T7" fmla="*/ 72 h 72"/>
                  <a:gd name="T8" fmla="*/ 42 w 42"/>
                  <a:gd name="T9" fmla="*/ 6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72">
                    <a:moveTo>
                      <a:pt x="42" y="66"/>
                    </a:moveTo>
                    <a:lnTo>
                      <a:pt x="0" y="0"/>
                    </a:lnTo>
                    <a:lnTo>
                      <a:pt x="0" y="66"/>
                    </a:lnTo>
                    <a:lnTo>
                      <a:pt x="42" y="72"/>
                    </a:lnTo>
                    <a:lnTo>
                      <a:pt x="42" y="66"/>
                    </a:ln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52" name="Freeform 697">
                <a:extLst>
                  <a:ext uri="{FF2B5EF4-FFF2-40B4-BE49-F238E27FC236}">
                    <a16:creationId xmlns:a16="http://schemas.microsoft.com/office/drawing/2014/main" xmlns="" id="{F9334E18-1C84-BD41-BCB6-8FE887EFC2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51856" y="9603751"/>
                <a:ext cx="196672" cy="295007"/>
              </a:xfrm>
              <a:custGeom>
                <a:avLst/>
                <a:gdLst>
                  <a:gd name="T0" fmla="*/ 0 w 8"/>
                  <a:gd name="T1" fmla="*/ 0 h 12"/>
                  <a:gd name="T2" fmla="*/ 8 w 8"/>
                  <a:gd name="T3" fmla="*/ 11 h 12"/>
                  <a:gd name="T4" fmla="*/ 0 w 8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2">
                    <a:moveTo>
                      <a:pt x="0" y="0"/>
                    </a:moveTo>
                    <a:cubicBezTo>
                      <a:pt x="0" y="0"/>
                      <a:pt x="8" y="1"/>
                      <a:pt x="8" y="11"/>
                    </a:cubicBezTo>
                    <a:cubicBezTo>
                      <a:pt x="8" y="11"/>
                      <a:pt x="0" y="12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53" name="Freeform 698">
                <a:extLst>
                  <a:ext uri="{FF2B5EF4-FFF2-40B4-BE49-F238E27FC236}">
                    <a16:creationId xmlns:a16="http://schemas.microsoft.com/office/drawing/2014/main" xmlns="" id="{BEF3CD3E-622D-D049-8313-B5D2CE771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60175" y="9677503"/>
                <a:ext cx="245840" cy="422025"/>
              </a:xfrm>
              <a:custGeom>
                <a:avLst/>
                <a:gdLst>
                  <a:gd name="T0" fmla="*/ 8 w 10"/>
                  <a:gd name="T1" fmla="*/ 7 h 17"/>
                  <a:gd name="T2" fmla="*/ 2 w 10"/>
                  <a:gd name="T3" fmla="*/ 3 h 17"/>
                  <a:gd name="T4" fmla="*/ 2 w 10"/>
                  <a:gd name="T5" fmla="*/ 12 h 17"/>
                  <a:gd name="T6" fmla="*/ 8 w 10"/>
                  <a:gd name="T7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7">
                    <a:moveTo>
                      <a:pt x="8" y="7"/>
                    </a:moveTo>
                    <a:cubicBezTo>
                      <a:pt x="10" y="5"/>
                      <a:pt x="5" y="0"/>
                      <a:pt x="2" y="3"/>
                    </a:cubicBezTo>
                    <a:cubicBezTo>
                      <a:pt x="0" y="6"/>
                      <a:pt x="2" y="11"/>
                      <a:pt x="2" y="12"/>
                    </a:cubicBezTo>
                    <a:cubicBezTo>
                      <a:pt x="3" y="14"/>
                      <a:pt x="7" y="17"/>
                      <a:pt x="8" y="7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54" name="Freeform 699">
                <a:extLst>
                  <a:ext uri="{FF2B5EF4-FFF2-40B4-BE49-F238E27FC236}">
                    <a16:creationId xmlns:a16="http://schemas.microsoft.com/office/drawing/2014/main" xmlns="" id="{9A949634-AC66-6D45-93FC-AF15577DFF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1431" y="10124113"/>
                <a:ext cx="319591" cy="196672"/>
              </a:xfrm>
              <a:custGeom>
                <a:avLst/>
                <a:gdLst>
                  <a:gd name="T0" fmla="*/ 8 w 13"/>
                  <a:gd name="T1" fmla="*/ 0 h 8"/>
                  <a:gd name="T2" fmla="*/ 0 w 13"/>
                  <a:gd name="T3" fmla="*/ 5 h 8"/>
                  <a:gd name="T4" fmla="*/ 13 w 13"/>
                  <a:gd name="T5" fmla="*/ 0 h 8"/>
                  <a:gd name="T6" fmla="*/ 8 w 1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8">
                    <a:moveTo>
                      <a:pt x="8" y="0"/>
                    </a:moveTo>
                    <a:cubicBezTo>
                      <a:pt x="5" y="1"/>
                      <a:pt x="2" y="2"/>
                      <a:pt x="0" y="5"/>
                    </a:cubicBezTo>
                    <a:cubicBezTo>
                      <a:pt x="4" y="8"/>
                      <a:pt x="10" y="7"/>
                      <a:pt x="13" y="0"/>
                    </a:cubicBezTo>
                    <a:cubicBezTo>
                      <a:pt x="11" y="0"/>
                      <a:pt x="9" y="0"/>
                      <a:pt x="8" y="0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55" name="Freeform 1213">
                <a:extLst>
                  <a:ext uri="{FF2B5EF4-FFF2-40B4-BE49-F238E27FC236}">
                    <a16:creationId xmlns:a16="http://schemas.microsoft.com/office/drawing/2014/main" xmlns="" id="{AA8722A6-7D55-0446-ADF3-F5A321A64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09102" y="6669086"/>
                <a:ext cx="794811" cy="848957"/>
              </a:xfrm>
              <a:custGeom>
                <a:avLst/>
                <a:gdLst>
                  <a:gd name="T0" fmla="*/ 3 w 28"/>
                  <a:gd name="T1" fmla="*/ 12 h 33"/>
                  <a:gd name="T2" fmla="*/ 7 w 28"/>
                  <a:gd name="T3" fmla="*/ 30 h 33"/>
                  <a:gd name="T4" fmla="*/ 25 w 28"/>
                  <a:gd name="T5" fmla="*/ 27 h 33"/>
                  <a:gd name="T6" fmla="*/ 28 w 28"/>
                  <a:gd name="T7" fmla="*/ 15 h 33"/>
                  <a:gd name="T8" fmla="*/ 3 w 28"/>
                  <a:gd name="T9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3">
                    <a:moveTo>
                      <a:pt x="3" y="12"/>
                    </a:moveTo>
                    <a:cubicBezTo>
                      <a:pt x="0" y="18"/>
                      <a:pt x="2" y="26"/>
                      <a:pt x="7" y="30"/>
                    </a:cubicBezTo>
                    <a:cubicBezTo>
                      <a:pt x="13" y="33"/>
                      <a:pt x="21" y="32"/>
                      <a:pt x="25" y="27"/>
                    </a:cubicBezTo>
                    <a:cubicBezTo>
                      <a:pt x="28" y="23"/>
                      <a:pt x="28" y="19"/>
                      <a:pt x="28" y="15"/>
                    </a:cubicBezTo>
                    <a:cubicBezTo>
                      <a:pt x="28" y="0"/>
                      <a:pt x="9" y="1"/>
                      <a:pt x="3" y="12"/>
                    </a:cubicBezTo>
                    <a:close/>
                  </a:path>
                </a:pathLst>
              </a:custGeom>
              <a:solidFill>
                <a:srgbClr val="D5967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grpSp>
            <p:nvGrpSpPr>
              <p:cNvPr id="1556" name="Group 117">
                <a:extLst>
                  <a:ext uri="{FF2B5EF4-FFF2-40B4-BE49-F238E27FC236}">
                    <a16:creationId xmlns:a16="http://schemas.microsoft.com/office/drawing/2014/main" xmlns="" id="{DBB44183-FE86-E849-901A-73EA88848CA7}"/>
                  </a:ext>
                </a:extLst>
              </p:cNvPr>
              <p:cNvGrpSpPr/>
              <p:nvPr/>
            </p:nvGrpSpPr>
            <p:grpSpPr>
              <a:xfrm>
                <a:off x="8199437" y="3533479"/>
                <a:ext cx="4249075" cy="3781721"/>
                <a:chOff x="3398837" y="2728079"/>
                <a:chExt cx="5720162" cy="5091004"/>
              </a:xfrm>
            </p:grpSpPr>
            <p:sp>
              <p:nvSpPr>
                <p:cNvPr id="1557" name="Freeform 1213">
                  <a:extLst>
                    <a:ext uri="{FF2B5EF4-FFF2-40B4-BE49-F238E27FC236}">
                      <a16:creationId xmlns:a16="http://schemas.microsoft.com/office/drawing/2014/main" xmlns="" id="{1D9B15BF-1A59-DA41-88D2-08AC0C21EC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1266" y="5325530"/>
                  <a:ext cx="975489" cy="1142878"/>
                </a:xfrm>
                <a:custGeom>
                  <a:avLst/>
                  <a:gdLst>
                    <a:gd name="T0" fmla="*/ 3 w 28"/>
                    <a:gd name="T1" fmla="*/ 12 h 33"/>
                    <a:gd name="T2" fmla="*/ 7 w 28"/>
                    <a:gd name="T3" fmla="*/ 30 h 33"/>
                    <a:gd name="T4" fmla="*/ 25 w 28"/>
                    <a:gd name="T5" fmla="*/ 27 h 33"/>
                    <a:gd name="T6" fmla="*/ 28 w 28"/>
                    <a:gd name="T7" fmla="*/ 15 h 33"/>
                    <a:gd name="T8" fmla="*/ 3 w 28"/>
                    <a:gd name="T9" fmla="*/ 12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33">
                      <a:moveTo>
                        <a:pt x="3" y="12"/>
                      </a:moveTo>
                      <a:cubicBezTo>
                        <a:pt x="0" y="18"/>
                        <a:pt x="2" y="26"/>
                        <a:pt x="7" y="30"/>
                      </a:cubicBezTo>
                      <a:cubicBezTo>
                        <a:pt x="13" y="33"/>
                        <a:pt x="21" y="32"/>
                        <a:pt x="25" y="27"/>
                      </a:cubicBezTo>
                      <a:cubicBezTo>
                        <a:pt x="28" y="23"/>
                        <a:pt x="28" y="19"/>
                        <a:pt x="28" y="15"/>
                      </a:cubicBezTo>
                      <a:cubicBezTo>
                        <a:pt x="28" y="0"/>
                        <a:pt x="9" y="1"/>
                        <a:pt x="3" y="12"/>
                      </a:cubicBezTo>
                      <a:close/>
                    </a:path>
                  </a:pathLst>
                </a:custGeom>
                <a:solidFill>
                  <a:srgbClr val="EBA8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558" name="Freeform 1214">
                  <a:extLst>
                    <a:ext uri="{FF2B5EF4-FFF2-40B4-BE49-F238E27FC236}">
                      <a16:creationId xmlns:a16="http://schemas.microsoft.com/office/drawing/2014/main" xmlns="" id="{E67957B6-46C9-5048-878A-CE932A76DD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58730" y="5775755"/>
                  <a:ext cx="242429" cy="415592"/>
                </a:xfrm>
                <a:custGeom>
                  <a:avLst/>
                  <a:gdLst>
                    <a:gd name="T0" fmla="*/ 5 w 7"/>
                    <a:gd name="T1" fmla="*/ 2 h 12"/>
                    <a:gd name="T2" fmla="*/ 1 w 7"/>
                    <a:gd name="T3" fmla="*/ 5 h 12"/>
                    <a:gd name="T4" fmla="*/ 2 w 7"/>
                    <a:gd name="T5" fmla="*/ 9 h 12"/>
                    <a:gd name="T6" fmla="*/ 7 w 7"/>
                    <a:gd name="T7" fmla="*/ 9 h 12"/>
                    <a:gd name="T8" fmla="*/ 5 w 7"/>
                    <a:gd name="T9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12">
                      <a:moveTo>
                        <a:pt x="5" y="2"/>
                      </a:moveTo>
                      <a:cubicBezTo>
                        <a:pt x="3" y="0"/>
                        <a:pt x="0" y="2"/>
                        <a:pt x="1" y="5"/>
                      </a:cubicBezTo>
                      <a:cubicBezTo>
                        <a:pt x="2" y="6"/>
                        <a:pt x="3" y="8"/>
                        <a:pt x="2" y="9"/>
                      </a:cubicBezTo>
                      <a:cubicBezTo>
                        <a:pt x="2" y="12"/>
                        <a:pt x="6" y="12"/>
                        <a:pt x="7" y="9"/>
                      </a:cubicBezTo>
                      <a:cubicBezTo>
                        <a:pt x="7" y="7"/>
                        <a:pt x="6" y="4"/>
                        <a:pt x="5" y="2"/>
                      </a:cubicBezTo>
                      <a:close/>
                    </a:path>
                  </a:pathLst>
                </a:custGeom>
                <a:solidFill>
                  <a:srgbClr val="DA73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559" name="Freeform 1224">
                  <a:extLst>
                    <a:ext uri="{FF2B5EF4-FFF2-40B4-BE49-F238E27FC236}">
                      <a16:creationId xmlns:a16="http://schemas.microsoft.com/office/drawing/2014/main" xmlns="" id="{2B6B25E6-003B-9A4C-BA9A-23D770CDEC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6526" y="3524631"/>
                  <a:ext cx="4363717" cy="4294452"/>
                </a:xfrm>
                <a:custGeom>
                  <a:avLst/>
                  <a:gdLst>
                    <a:gd name="T0" fmla="*/ 122 w 126"/>
                    <a:gd name="T1" fmla="*/ 35 h 124"/>
                    <a:gd name="T2" fmla="*/ 121 w 126"/>
                    <a:gd name="T3" fmla="*/ 74 h 124"/>
                    <a:gd name="T4" fmla="*/ 96 w 126"/>
                    <a:gd name="T5" fmla="*/ 112 h 124"/>
                    <a:gd name="T6" fmla="*/ 45 w 126"/>
                    <a:gd name="T7" fmla="*/ 118 h 124"/>
                    <a:gd name="T8" fmla="*/ 6 w 126"/>
                    <a:gd name="T9" fmla="*/ 76 h 124"/>
                    <a:gd name="T10" fmla="*/ 7 w 126"/>
                    <a:gd name="T11" fmla="*/ 34 h 124"/>
                    <a:gd name="T12" fmla="*/ 97 w 126"/>
                    <a:gd name="T13" fmla="*/ 11 h 124"/>
                    <a:gd name="T14" fmla="*/ 122 w 126"/>
                    <a:gd name="T15" fmla="*/ 35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6" h="124">
                      <a:moveTo>
                        <a:pt x="122" y="35"/>
                      </a:moveTo>
                      <a:cubicBezTo>
                        <a:pt x="126" y="47"/>
                        <a:pt x="124" y="60"/>
                        <a:pt x="121" y="74"/>
                      </a:cubicBezTo>
                      <a:cubicBezTo>
                        <a:pt x="118" y="90"/>
                        <a:pt x="112" y="103"/>
                        <a:pt x="96" y="112"/>
                      </a:cubicBezTo>
                      <a:cubicBezTo>
                        <a:pt x="81" y="120"/>
                        <a:pt x="62" y="124"/>
                        <a:pt x="45" y="118"/>
                      </a:cubicBezTo>
                      <a:cubicBezTo>
                        <a:pt x="26" y="111"/>
                        <a:pt x="12" y="94"/>
                        <a:pt x="6" y="76"/>
                      </a:cubicBezTo>
                      <a:cubicBezTo>
                        <a:pt x="0" y="62"/>
                        <a:pt x="0" y="47"/>
                        <a:pt x="7" y="34"/>
                      </a:cubicBezTo>
                      <a:cubicBezTo>
                        <a:pt x="22" y="6"/>
                        <a:pt x="69" y="0"/>
                        <a:pt x="97" y="11"/>
                      </a:cubicBezTo>
                      <a:cubicBezTo>
                        <a:pt x="112" y="17"/>
                        <a:pt x="119" y="25"/>
                        <a:pt x="122" y="35"/>
                      </a:cubicBezTo>
                      <a:close/>
                    </a:path>
                  </a:pathLst>
                </a:custGeom>
                <a:solidFill>
                  <a:srgbClr val="EBA8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560" name="Freeform 1225">
                  <a:extLst>
                    <a:ext uri="{FF2B5EF4-FFF2-40B4-BE49-F238E27FC236}">
                      <a16:creationId xmlns:a16="http://schemas.microsoft.com/office/drawing/2014/main" xmlns="" id="{6C7A1CC0-976A-1A44-956F-43539F3E13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27995" y="5013836"/>
                  <a:ext cx="692654" cy="1454573"/>
                </a:xfrm>
                <a:custGeom>
                  <a:avLst/>
                  <a:gdLst>
                    <a:gd name="T0" fmla="*/ 7 w 20"/>
                    <a:gd name="T1" fmla="*/ 25 h 42"/>
                    <a:gd name="T2" fmla="*/ 18 w 20"/>
                    <a:gd name="T3" fmla="*/ 14 h 42"/>
                    <a:gd name="T4" fmla="*/ 12 w 20"/>
                    <a:gd name="T5" fmla="*/ 6 h 42"/>
                    <a:gd name="T6" fmla="*/ 7 w 20"/>
                    <a:gd name="T7" fmla="*/ 2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42">
                      <a:moveTo>
                        <a:pt x="7" y="25"/>
                      </a:moveTo>
                      <a:cubicBezTo>
                        <a:pt x="15" y="42"/>
                        <a:pt x="20" y="24"/>
                        <a:pt x="18" y="14"/>
                      </a:cubicBezTo>
                      <a:cubicBezTo>
                        <a:pt x="17" y="10"/>
                        <a:pt x="15" y="7"/>
                        <a:pt x="12" y="6"/>
                      </a:cubicBezTo>
                      <a:cubicBezTo>
                        <a:pt x="0" y="0"/>
                        <a:pt x="4" y="20"/>
                        <a:pt x="7" y="25"/>
                      </a:cubicBezTo>
                      <a:close/>
                    </a:path>
                  </a:pathLst>
                </a:custGeom>
                <a:solidFill>
                  <a:srgbClr val="4531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561" name="Freeform 1226">
                  <a:extLst>
                    <a:ext uri="{FF2B5EF4-FFF2-40B4-BE49-F238E27FC236}">
                      <a16:creationId xmlns:a16="http://schemas.microsoft.com/office/drawing/2014/main" xmlns="" id="{6F2A800D-69F3-064B-9BCA-4ED9AC42CC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45386" y="5290897"/>
                  <a:ext cx="1073613" cy="1142878"/>
                </a:xfrm>
                <a:custGeom>
                  <a:avLst/>
                  <a:gdLst>
                    <a:gd name="T0" fmla="*/ 28 w 31"/>
                    <a:gd name="T1" fmla="*/ 21 h 33"/>
                    <a:gd name="T2" fmla="*/ 23 w 31"/>
                    <a:gd name="T3" fmla="*/ 3 h 33"/>
                    <a:gd name="T4" fmla="*/ 3 w 31"/>
                    <a:gd name="T5" fmla="*/ 7 h 33"/>
                    <a:gd name="T6" fmla="*/ 0 w 31"/>
                    <a:gd name="T7" fmla="*/ 19 h 33"/>
                    <a:gd name="T8" fmla="*/ 28 w 31"/>
                    <a:gd name="T9" fmla="*/ 2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3">
                      <a:moveTo>
                        <a:pt x="28" y="21"/>
                      </a:moveTo>
                      <a:cubicBezTo>
                        <a:pt x="31" y="15"/>
                        <a:pt x="29" y="7"/>
                        <a:pt x="23" y="3"/>
                      </a:cubicBezTo>
                      <a:cubicBezTo>
                        <a:pt x="17" y="0"/>
                        <a:pt x="8" y="1"/>
                        <a:pt x="3" y="7"/>
                      </a:cubicBezTo>
                      <a:cubicBezTo>
                        <a:pt x="1" y="10"/>
                        <a:pt x="0" y="14"/>
                        <a:pt x="0" y="19"/>
                      </a:cubicBezTo>
                      <a:cubicBezTo>
                        <a:pt x="1" y="33"/>
                        <a:pt x="21" y="32"/>
                        <a:pt x="28" y="21"/>
                      </a:cubicBezTo>
                      <a:close/>
                    </a:path>
                  </a:pathLst>
                </a:custGeom>
                <a:solidFill>
                  <a:srgbClr val="EBA8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562" name="Freeform 1227">
                  <a:extLst>
                    <a:ext uri="{FF2B5EF4-FFF2-40B4-BE49-F238E27FC236}">
                      <a16:creationId xmlns:a16="http://schemas.microsoft.com/office/drawing/2014/main" xmlns="" id="{D15A0E5E-E309-AB41-AAE4-47820EA9D9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98837" y="2728079"/>
                  <a:ext cx="5235308" cy="3151574"/>
                </a:xfrm>
                <a:custGeom>
                  <a:avLst/>
                  <a:gdLst>
                    <a:gd name="T0" fmla="*/ 148 w 151"/>
                    <a:gd name="T1" fmla="*/ 40 h 91"/>
                    <a:gd name="T2" fmla="*/ 142 w 151"/>
                    <a:gd name="T3" fmla="*/ 91 h 91"/>
                    <a:gd name="T4" fmla="*/ 133 w 151"/>
                    <a:gd name="T5" fmla="*/ 53 h 91"/>
                    <a:gd name="T6" fmla="*/ 83 w 151"/>
                    <a:gd name="T7" fmla="*/ 72 h 91"/>
                    <a:gd name="T8" fmla="*/ 33 w 151"/>
                    <a:gd name="T9" fmla="*/ 79 h 91"/>
                    <a:gd name="T10" fmla="*/ 9 w 151"/>
                    <a:gd name="T11" fmla="*/ 74 h 91"/>
                    <a:gd name="T12" fmla="*/ 11 w 151"/>
                    <a:gd name="T13" fmla="*/ 66 h 91"/>
                    <a:gd name="T14" fmla="*/ 17 w 151"/>
                    <a:gd name="T15" fmla="*/ 61 h 91"/>
                    <a:gd name="T16" fmla="*/ 2 w 151"/>
                    <a:gd name="T17" fmla="*/ 58 h 91"/>
                    <a:gd name="T18" fmla="*/ 5 w 151"/>
                    <a:gd name="T19" fmla="*/ 45 h 91"/>
                    <a:gd name="T20" fmla="*/ 58 w 151"/>
                    <a:gd name="T21" fmla="*/ 10 h 91"/>
                    <a:gd name="T22" fmla="*/ 96 w 151"/>
                    <a:gd name="T23" fmla="*/ 1 h 91"/>
                    <a:gd name="T24" fmla="*/ 113 w 151"/>
                    <a:gd name="T25" fmla="*/ 2 h 91"/>
                    <a:gd name="T26" fmla="*/ 125 w 151"/>
                    <a:gd name="T27" fmla="*/ 14 h 91"/>
                    <a:gd name="T28" fmla="*/ 132 w 151"/>
                    <a:gd name="T29" fmla="*/ 12 h 91"/>
                    <a:gd name="T30" fmla="*/ 139 w 151"/>
                    <a:gd name="T31" fmla="*/ 17 h 91"/>
                    <a:gd name="T32" fmla="*/ 148 w 151"/>
                    <a:gd name="T33" fmla="*/ 4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51" h="91">
                      <a:moveTo>
                        <a:pt x="148" y="40"/>
                      </a:moveTo>
                      <a:cubicBezTo>
                        <a:pt x="151" y="57"/>
                        <a:pt x="149" y="75"/>
                        <a:pt x="142" y="91"/>
                      </a:cubicBezTo>
                      <a:cubicBezTo>
                        <a:pt x="139" y="79"/>
                        <a:pt x="136" y="66"/>
                        <a:pt x="133" y="53"/>
                      </a:cubicBezTo>
                      <a:cubicBezTo>
                        <a:pt x="117" y="61"/>
                        <a:pt x="101" y="68"/>
                        <a:pt x="83" y="72"/>
                      </a:cubicBezTo>
                      <a:cubicBezTo>
                        <a:pt x="67" y="76"/>
                        <a:pt x="49" y="80"/>
                        <a:pt x="33" y="79"/>
                      </a:cubicBezTo>
                      <a:cubicBezTo>
                        <a:pt x="27" y="79"/>
                        <a:pt x="11" y="80"/>
                        <a:pt x="9" y="74"/>
                      </a:cubicBezTo>
                      <a:cubicBezTo>
                        <a:pt x="8" y="71"/>
                        <a:pt x="9" y="68"/>
                        <a:pt x="11" y="66"/>
                      </a:cubicBezTo>
                      <a:cubicBezTo>
                        <a:pt x="12" y="64"/>
                        <a:pt x="15" y="62"/>
                        <a:pt x="17" y="61"/>
                      </a:cubicBezTo>
                      <a:cubicBezTo>
                        <a:pt x="12" y="62"/>
                        <a:pt x="4" y="63"/>
                        <a:pt x="2" y="58"/>
                      </a:cubicBezTo>
                      <a:cubicBezTo>
                        <a:pt x="0" y="54"/>
                        <a:pt x="2" y="49"/>
                        <a:pt x="5" y="45"/>
                      </a:cubicBezTo>
                      <a:cubicBezTo>
                        <a:pt x="19" y="29"/>
                        <a:pt x="38" y="18"/>
                        <a:pt x="58" y="10"/>
                      </a:cubicBezTo>
                      <a:cubicBezTo>
                        <a:pt x="72" y="5"/>
                        <a:pt x="82" y="2"/>
                        <a:pt x="96" y="1"/>
                      </a:cubicBezTo>
                      <a:cubicBezTo>
                        <a:pt x="102" y="0"/>
                        <a:pt x="108" y="0"/>
                        <a:pt x="113" y="2"/>
                      </a:cubicBezTo>
                      <a:cubicBezTo>
                        <a:pt x="119" y="4"/>
                        <a:pt x="124" y="9"/>
                        <a:pt x="125" y="14"/>
                      </a:cubicBezTo>
                      <a:cubicBezTo>
                        <a:pt x="126" y="12"/>
                        <a:pt x="130" y="11"/>
                        <a:pt x="132" y="12"/>
                      </a:cubicBezTo>
                      <a:cubicBezTo>
                        <a:pt x="135" y="12"/>
                        <a:pt x="137" y="15"/>
                        <a:pt x="139" y="17"/>
                      </a:cubicBezTo>
                      <a:cubicBezTo>
                        <a:pt x="144" y="24"/>
                        <a:pt x="146" y="32"/>
                        <a:pt x="148" y="40"/>
                      </a:cubicBezTo>
                      <a:close/>
                    </a:path>
                  </a:pathLst>
                </a:custGeom>
                <a:solidFill>
                  <a:srgbClr val="43343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563" name="Freeform 1228">
                  <a:extLst>
                    <a:ext uri="{FF2B5EF4-FFF2-40B4-BE49-F238E27FC236}">
                      <a16:creationId xmlns:a16="http://schemas.microsoft.com/office/drawing/2014/main" xmlns="" id="{54D18FB2-C1C5-B64E-B5D9-826027AFF0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86466" y="5879653"/>
                  <a:ext cx="242429" cy="346327"/>
                </a:xfrm>
                <a:custGeom>
                  <a:avLst/>
                  <a:gdLst>
                    <a:gd name="T0" fmla="*/ 7 w 7"/>
                    <a:gd name="T1" fmla="*/ 5 h 10"/>
                    <a:gd name="T2" fmla="*/ 6 w 7"/>
                    <a:gd name="T3" fmla="*/ 2 h 10"/>
                    <a:gd name="T4" fmla="*/ 3 w 7"/>
                    <a:gd name="T5" fmla="*/ 0 h 10"/>
                    <a:gd name="T6" fmla="*/ 1 w 7"/>
                    <a:gd name="T7" fmla="*/ 0 h 10"/>
                    <a:gd name="T8" fmla="*/ 0 w 7"/>
                    <a:gd name="T9" fmla="*/ 4 h 10"/>
                    <a:gd name="T10" fmla="*/ 0 w 7"/>
                    <a:gd name="T11" fmla="*/ 5 h 10"/>
                    <a:gd name="T12" fmla="*/ 0 w 7"/>
                    <a:gd name="T13" fmla="*/ 8 h 10"/>
                    <a:gd name="T14" fmla="*/ 3 w 7"/>
                    <a:gd name="T15" fmla="*/ 10 h 10"/>
                    <a:gd name="T16" fmla="*/ 5 w 7"/>
                    <a:gd name="T17" fmla="*/ 9 h 10"/>
                    <a:gd name="T18" fmla="*/ 5 w 7"/>
                    <a:gd name="T19" fmla="*/ 9 h 10"/>
                    <a:gd name="T20" fmla="*/ 5 w 7"/>
                    <a:gd name="T21" fmla="*/ 9 h 10"/>
                    <a:gd name="T22" fmla="*/ 6 w 7"/>
                    <a:gd name="T23" fmla="*/ 9 h 10"/>
                    <a:gd name="T24" fmla="*/ 7 w 7"/>
                    <a:gd name="T25" fmla="*/ 5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10">
                      <a:moveTo>
                        <a:pt x="7" y="5"/>
                      </a:moveTo>
                      <a:cubicBezTo>
                        <a:pt x="7" y="4"/>
                        <a:pt x="6" y="3"/>
                        <a:pt x="6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1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6"/>
                        <a:pt x="0" y="7"/>
                        <a:pt x="0" y="8"/>
                      </a:cubicBezTo>
                      <a:cubicBezTo>
                        <a:pt x="1" y="9"/>
                        <a:pt x="2" y="10"/>
                        <a:pt x="3" y="10"/>
                      </a:cubicBezTo>
                      <a:cubicBezTo>
                        <a:pt x="4" y="10"/>
                        <a:pt x="4" y="10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8"/>
                        <a:pt x="7" y="7"/>
                        <a:pt x="7" y="5"/>
                      </a:cubicBezTo>
                      <a:close/>
                    </a:path>
                  </a:pathLst>
                </a:custGeom>
                <a:solidFill>
                  <a:srgbClr val="1921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564" name="Freeform 1229">
                  <a:extLst>
                    <a:ext uri="{FF2B5EF4-FFF2-40B4-BE49-F238E27FC236}">
                      <a16:creationId xmlns:a16="http://schemas.microsoft.com/office/drawing/2014/main" xmlns="" id="{0C2D449C-0681-E949-B007-D3A5BAC9E8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6406" y="5775755"/>
                  <a:ext cx="207796" cy="346327"/>
                </a:xfrm>
                <a:custGeom>
                  <a:avLst/>
                  <a:gdLst>
                    <a:gd name="T0" fmla="*/ 6 w 6"/>
                    <a:gd name="T1" fmla="*/ 5 h 10"/>
                    <a:gd name="T2" fmla="*/ 6 w 6"/>
                    <a:gd name="T3" fmla="*/ 2 h 10"/>
                    <a:gd name="T4" fmla="*/ 3 w 6"/>
                    <a:gd name="T5" fmla="*/ 0 h 10"/>
                    <a:gd name="T6" fmla="*/ 1 w 6"/>
                    <a:gd name="T7" fmla="*/ 1 h 10"/>
                    <a:gd name="T8" fmla="*/ 0 w 6"/>
                    <a:gd name="T9" fmla="*/ 4 h 10"/>
                    <a:gd name="T10" fmla="*/ 0 w 6"/>
                    <a:gd name="T11" fmla="*/ 5 h 10"/>
                    <a:gd name="T12" fmla="*/ 0 w 6"/>
                    <a:gd name="T13" fmla="*/ 7 h 10"/>
                    <a:gd name="T14" fmla="*/ 3 w 6"/>
                    <a:gd name="T15" fmla="*/ 10 h 10"/>
                    <a:gd name="T16" fmla="*/ 5 w 6"/>
                    <a:gd name="T17" fmla="*/ 9 h 10"/>
                    <a:gd name="T18" fmla="*/ 5 w 6"/>
                    <a:gd name="T19" fmla="*/ 8 h 10"/>
                    <a:gd name="T20" fmla="*/ 5 w 6"/>
                    <a:gd name="T21" fmla="*/ 8 h 10"/>
                    <a:gd name="T22" fmla="*/ 5 w 6"/>
                    <a:gd name="T23" fmla="*/ 8 h 10"/>
                    <a:gd name="T24" fmla="*/ 6 w 6"/>
                    <a:gd name="T25" fmla="*/ 5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10">
                      <a:moveTo>
                        <a:pt x="6" y="5"/>
                      </a:moveTo>
                      <a:cubicBezTo>
                        <a:pt x="6" y="4"/>
                        <a:pt x="6" y="3"/>
                        <a:pt x="6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1" y="1"/>
                      </a:cubicBezTo>
                      <a:cubicBezTo>
                        <a:pt x="0" y="1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6"/>
                        <a:pt x="0" y="7"/>
                        <a:pt x="0" y="7"/>
                      </a:cubicBezTo>
                      <a:cubicBezTo>
                        <a:pt x="1" y="9"/>
                        <a:pt x="2" y="10"/>
                        <a:pt x="3" y="10"/>
                      </a:cubicBezTo>
                      <a:cubicBezTo>
                        <a:pt x="4" y="10"/>
                        <a:pt x="4" y="10"/>
                        <a:pt x="5" y="9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6" y="8"/>
                        <a:pt x="6" y="6"/>
                        <a:pt x="6" y="5"/>
                      </a:cubicBezTo>
                      <a:close/>
                    </a:path>
                  </a:pathLst>
                </a:custGeom>
                <a:solidFill>
                  <a:srgbClr val="1921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565" name="Freeform 1230">
                  <a:extLst>
                    <a:ext uri="{FF2B5EF4-FFF2-40B4-BE49-F238E27FC236}">
                      <a16:creationId xmlns:a16="http://schemas.microsoft.com/office/drawing/2014/main" xmlns="" id="{4280E15A-3A75-A841-83CF-B713AEEACC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26345" y="5567959"/>
                  <a:ext cx="277061" cy="519490"/>
                </a:xfrm>
                <a:custGeom>
                  <a:avLst/>
                  <a:gdLst>
                    <a:gd name="T0" fmla="*/ 6 w 8"/>
                    <a:gd name="T1" fmla="*/ 10 h 15"/>
                    <a:gd name="T2" fmla="*/ 6 w 8"/>
                    <a:gd name="T3" fmla="*/ 4 h 15"/>
                    <a:gd name="T4" fmla="*/ 2 w 8"/>
                    <a:gd name="T5" fmla="*/ 2 h 15"/>
                    <a:gd name="T6" fmla="*/ 2 w 8"/>
                    <a:gd name="T7" fmla="*/ 13 h 15"/>
                    <a:gd name="T8" fmla="*/ 6 w 8"/>
                    <a:gd name="T9" fmla="*/ 1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5">
                      <a:moveTo>
                        <a:pt x="6" y="10"/>
                      </a:moveTo>
                      <a:cubicBezTo>
                        <a:pt x="5" y="9"/>
                        <a:pt x="5" y="6"/>
                        <a:pt x="6" y="4"/>
                      </a:cubicBezTo>
                      <a:cubicBezTo>
                        <a:pt x="7" y="2"/>
                        <a:pt x="3" y="0"/>
                        <a:pt x="2" y="2"/>
                      </a:cubicBezTo>
                      <a:cubicBezTo>
                        <a:pt x="0" y="6"/>
                        <a:pt x="0" y="9"/>
                        <a:pt x="2" y="13"/>
                      </a:cubicBezTo>
                      <a:cubicBezTo>
                        <a:pt x="4" y="15"/>
                        <a:pt x="8" y="13"/>
                        <a:pt x="6" y="10"/>
                      </a:cubicBezTo>
                      <a:close/>
                    </a:path>
                  </a:pathLst>
                </a:custGeom>
                <a:solidFill>
                  <a:srgbClr val="DA73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566" name="Freeform 1231">
                  <a:extLst>
                    <a:ext uri="{FF2B5EF4-FFF2-40B4-BE49-F238E27FC236}">
                      <a16:creationId xmlns:a16="http://schemas.microsoft.com/office/drawing/2014/main" xmlns="" id="{F026B6AC-687B-B54C-B51B-21A7B42457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0874" y="6537674"/>
                  <a:ext cx="727286" cy="346327"/>
                </a:xfrm>
                <a:custGeom>
                  <a:avLst/>
                  <a:gdLst>
                    <a:gd name="T0" fmla="*/ 16 w 21"/>
                    <a:gd name="T1" fmla="*/ 1 h 10"/>
                    <a:gd name="T2" fmla="*/ 19 w 21"/>
                    <a:gd name="T3" fmla="*/ 6 h 10"/>
                    <a:gd name="T4" fmla="*/ 12 w 21"/>
                    <a:gd name="T5" fmla="*/ 8 h 10"/>
                    <a:gd name="T6" fmla="*/ 1 w 21"/>
                    <a:gd name="T7" fmla="*/ 5 h 10"/>
                    <a:gd name="T8" fmla="*/ 14 w 21"/>
                    <a:gd name="T9" fmla="*/ 0 h 10"/>
                    <a:gd name="T10" fmla="*/ 16 w 21"/>
                    <a:gd name="T11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" h="10">
                      <a:moveTo>
                        <a:pt x="16" y="1"/>
                      </a:moveTo>
                      <a:cubicBezTo>
                        <a:pt x="18" y="1"/>
                        <a:pt x="21" y="3"/>
                        <a:pt x="19" y="6"/>
                      </a:cubicBezTo>
                      <a:cubicBezTo>
                        <a:pt x="18" y="8"/>
                        <a:pt x="14" y="8"/>
                        <a:pt x="12" y="8"/>
                      </a:cubicBezTo>
                      <a:cubicBezTo>
                        <a:pt x="9" y="9"/>
                        <a:pt x="0" y="10"/>
                        <a:pt x="1" y="5"/>
                      </a:cubicBezTo>
                      <a:cubicBezTo>
                        <a:pt x="2" y="1"/>
                        <a:pt x="11" y="0"/>
                        <a:pt x="14" y="0"/>
                      </a:cubicBezTo>
                      <a:cubicBezTo>
                        <a:pt x="14" y="0"/>
                        <a:pt x="15" y="0"/>
                        <a:pt x="16" y="1"/>
                      </a:cubicBezTo>
                      <a:close/>
                    </a:path>
                  </a:pathLst>
                </a:custGeom>
                <a:solidFill>
                  <a:srgbClr val="E990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567" name="Freeform 1232">
                  <a:extLst>
                    <a:ext uri="{FF2B5EF4-FFF2-40B4-BE49-F238E27FC236}">
                      <a16:creationId xmlns:a16="http://schemas.microsoft.com/office/drawing/2014/main" xmlns="" id="{95461191-B5C0-7547-B801-0F10BAA961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79569" y="6399143"/>
                  <a:ext cx="727286" cy="311694"/>
                </a:xfrm>
                <a:custGeom>
                  <a:avLst/>
                  <a:gdLst>
                    <a:gd name="T0" fmla="*/ 4 w 21"/>
                    <a:gd name="T1" fmla="*/ 7 h 9"/>
                    <a:gd name="T2" fmla="*/ 3 w 21"/>
                    <a:gd name="T3" fmla="*/ 1 h 9"/>
                    <a:gd name="T4" fmla="*/ 11 w 21"/>
                    <a:gd name="T5" fmla="*/ 0 h 9"/>
                    <a:gd name="T6" fmla="*/ 19 w 21"/>
                    <a:gd name="T7" fmla="*/ 5 h 9"/>
                    <a:gd name="T8" fmla="*/ 6 w 21"/>
                    <a:gd name="T9" fmla="*/ 8 h 9"/>
                    <a:gd name="T10" fmla="*/ 4 w 21"/>
                    <a:gd name="T11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" h="9">
                      <a:moveTo>
                        <a:pt x="4" y="7"/>
                      </a:moveTo>
                      <a:cubicBezTo>
                        <a:pt x="2" y="7"/>
                        <a:pt x="0" y="3"/>
                        <a:pt x="3" y="1"/>
                      </a:cubicBezTo>
                      <a:cubicBezTo>
                        <a:pt x="6" y="0"/>
                        <a:pt x="9" y="0"/>
                        <a:pt x="11" y="0"/>
                      </a:cubicBezTo>
                      <a:cubicBezTo>
                        <a:pt x="14" y="0"/>
                        <a:pt x="21" y="1"/>
                        <a:pt x="19" y="5"/>
                      </a:cubicBezTo>
                      <a:cubicBezTo>
                        <a:pt x="18" y="9"/>
                        <a:pt x="9" y="8"/>
                        <a:pt x="6" y="8"/>
                      </a:cubicBezTo>
                      <a:cubicBezTo>
                        <a:pt x="6" y="8"/>
                        <a:pt x="5" y="8"/>
                        <a:pt x="4" y="7"/>
                      </a:cubicBezTo>
                      <a:close/>
                    </a:path>
                  </a:pathLst>
                </a:custGeom>
                <a:solidFill>
                  <a:srgbClr val="E990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568" name="Freeform 1233">
                  <a:extLst>
                    <a:ext uri="{FF2B5EF4-FFF2-40B4-BE49-F238E27FC236}">
                      <a16:creationId xmlns:a16="http://schemas.microsoft.com/office/drawing/2014/main" xmlns="" id="{A15BC030-89E6-DC43-BCD6-58A5BF73D6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67875" y="5290897"/>
                  <a:ext cx="484857" cy="173163"/>
                </a:xfrm>
                <a:custGeom>
                  <a:avLst/>
                  <a:gdLst>
                    <a:gd name="T0" fmla="*/ 12 w 14"/>
                    <a:gd name="T1" fmla="*/ 1 h 5"/>
                    <a:gd name="T2" fmla="*/ 7 w 14"/>
                    <a:gd name="T3" fmla="*/ 0 h 5"/>
                    <a:gd name="T4" fmla="*/ 2 w 14"/>
                    <a:gd name="T5" fmla="*/ 1 h 5"/>
                    <a:gd name="T6" fmla="*/ 2 w 14"/>
                    <a:gd name="T7" fmla="*/ 5 h 5"/>
                    <a:gd name="T8" fmla="*/ 7 w 14"/>
                    <a:gd name="T9" fmla="*/ 5 h 5"/>
                    <a:gd name="T10" fmla="*/ 12 w 14"/>
                    <a:gd name="T11" fmla="*/ 5 h 5"/>
                    <a:gd name="T12" fmla="*/ 12 w 14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5">
                      <a:moveTo>
                        <a:pt x="12" y="1"/>
                      </a:moveTo>
                      <a:cubicBezTo>
                        <a:pt x="10" y="0"/>
                        <a:pt x="9" y="0"/>
                        <a:pt x="7" y="0"/>
                      </a:cubicBezTo>
                      <a:cubicBezTo>
                        <a:pt x="6" y="0"/>
                        <a:pt x="4" y="0"/>
                        <a:pt x="2" y="1"/>
                      </a:cubicBezTo>
                      <a:cubicBezTo>
                        <a:pt x="1" y="1"/>
                        <a:pt x="0" y="4"/>
                        <a:pt x="2" y="5"/>
                      </a:cubicBezTo>
                      <a:cubicBezTo>
                        <a:pt x="4" y="5"/>
                        <a:pt x="5" y="5"/>
                        <a:pt x="7" y="5"/>
                      </a:cubicBezTo>
                      <a:cubicBezTo>
                        <a:pt x="9" y="5"/>
                        <a:pt x="10" y="5"/>
                        <a:pt x="12" y="5"/>
                      </a:cubicBezTo>
                      <a:cubicBezTo>
                        <a:pt x="14" y="4"/>
                        <a:pt x="14" y="2"/>
                        <a:pt x="12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569" name="Freeform 1234">
                  <a:extLst>
                    <a:ext uri="{FF2B5EF4-FFF2-40B4-BE49-F238E27FC236}">
                      <a16:creationId xmlns:a16="http://schemas.microsoft.com/office/drawing/2014/main" xmlns="" id="{F62D8BDD-5DC8-F544-BDFB-B33ED0AE6E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44037" y="5533326"/>
                  <a:ext cx="380959" cy="173163"/>
                </a:xfrm>
                <a:custGeom>
                  <a:avLst/>
                  <a:gdLst>
                    <a:gd name="T0" fmla="*/ 10 w 11"/>
                    <a:gd name="T1" fmla="*/ 1 h 5"/>
                    <a:gd name="T2" fmla="*/ 6 w 11"/>
                    <a:gd name="T3" fmla="*/ 1 h 5"/>
                    <a:gd name="T4" fmla="*/ 1 w 11"/>
                    <a:gd name="T5" fmla="*/ 1 h 5"/>
                    <a:gd name="T6" fmla="*/ 2 w 11"/>
                    <a:gd name="T7" fmla="*/ 4 h 5"/>
                    <a:gd name="T8" fmla="*/ 6 w 11"/>
                    <a:gd name="T9" fmla="*/ 4 h 5"/>
                    <a:gd name="T10" fmla="*/ 10 w 11"/>
                    <a:gd name="T11" fmla="*/ 4 h 5"/>
                    <a:gd name="T12" fmla="*/ 10 w 11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5">
                      <a:moveTo>
                        <a:pt x="10" y="1"/>
                      </a:moveTo>
                      <a:cubicBezTo>
                        <a:pt x="9" y="1"/>
                        <a:pt x="7" y="1"/>
                        <a:pt x="6" y="1"/>
                      </a:cubicBezTo>
                      <a:cubicBezTo>
                        <a:pt x="4" y="0"/>
                        <a:pt x="3" y="1"/>
                        <a:pt x="1" y="1"/>
                      </a:cubicBezTo>
                      <a:cubicBezTo>
                        <a:pt x="0" y="2"/>
                        <a:pt x="0" y="4"/>
                        <a:pt x="2" y="4"/>
                      </a:cubicBezTo>
                      <a:cubicBezTo>
                        <a:pt x="3" y="4"/>
                        <a:pt x="5" y="4"/>
                        <a:pt x="6" y="4"/>
                      </a:cubicBezTo>
                      <a:cubicBezTo>
                        <a:pt x="7" y="4"/>
                        <a:pt x="8" y="5"/>
                        <a:pt x="10" y="4"/>
                      </a:cubicBezTo>
                      <a:cubicBezTo>
                        <a:pt x="11" y="4"/>
                        <a:pt x="11" y="2"/>
                        <a:pt x="10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570" name="Freeform 1235">
                  <a:extLst>
                    <a:ext uri="{FF2B5EF4-FFF2-40B4-BE49-F238E27FC236}">
                      <a16:creationId xmlns:a16="http://schemas.microsoft.com/office/drawing/2014/main" xmlns="" id="{92AFD659-BF15-1F44-BDF3-1D9D31554A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4487" y="7126429"/>
                  <a:ext cx="588756" cy="138531"/>
                </a:xfrm>
                <a:custGeom>
                  <a:avLst/>
                  <a:gdLst>
                    <a:gd name="T0" fmla="*/ 16 w 17"/>
                    <a:gd name="T1" fmla="*/ 0 h 4"/>
                    <a:gd name="T2" fmla="*/ 9 w 17"/>
                    <a:gd name="T3" fmla="*/ 1 h 4"/>
                    <a:gd name="T4" fmla="*/ 1 w 17"/>
                    <a:gd name="T5" fmla="*/ 2 h 4"/>
                    <a:gd name="T6" fmla="*/ 1 w 17"/>
                    <a:gd name="T7" fmla="*/ 4 h 4"/>
                    <a:gd name="T8" fmla="*/ 9 w 17"/>
                    <a:gd name="T9" fmla="*/ 3 h 4"/>
                    <a:gd name="T10" fmla="*/ 16 w 17"/>
                    <a:gd name="T11" fmla="*/ 2 h 4"/>
                    <a:gd name="T12" fmla="*/ 16 w 17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4">
                      <a:moveTo>
                        <a:pt x="16" y="0"/>
                      </a:moveTo>
                      <a:cubicBezTo>
                        <a:pt x="14" y="0"/>
                        <a:pt x="12" y="1"/>
                        <a:pt x="9" y="1"/>
                      </a:cubicBezTo>
                      <a:cubicBezTo>
                        <a:pt x="7" y="1"/>
                        <a:pt x="4" y="2"/>
                        <a:pt x="1" y="2"/>
                      </a:cubicBezTo>
                      <a:cubicBezTo>
                        <a:pt x="0" y="2"/>
                        <a:pt x="0" y="4"/>
                        <a:pt x="1" y="4"/>
                      </a:cubicBezTo>
                      <a:cubicBezTo>
                        <a:pt x="4" y="4"/>
                        <a:pt x="6" y="4"/>
                        <a:pt x="9" y="3"/>
                      </a:cubicBezTo>
                      <a:cubicBezTo>
                        <a:pt x="11" y="3"/>
                        <a:pt x="14" y="3"/>
                        <a:pt x="16" y="2"/>
                      </a:cubicBezTo>
                      <a:cubicBezTo>
                        <a:pt x="17" y="1"/>
                        <a:pt x="17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F096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571" name="Freeform 1238">
                  <a:extLst>
                    <a:ext uri="{FF2B5EF4-FFF2-40B4-BE49-F238E27FC236}">
                      <a16:creationId xmlns:a16="http://schemas.microsoft.com/office/drawing/2014/main" xmlns="" id="{3D338173-83AA-094A-8526-C3D9E1BC4A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3752" y="6468408"/>
                  <a:ext cx="207796" cy="311694"/>
                </a:xfrm>
                <a:custGeom>
                  <a:avLst/>
                  <a:gdLst>
                    <a:gd name="T0" fmla="*/ 5 w 6"/>
                    <a:gd name="T1" fmla="*/ 7 h 9"/>
                    <a:gd name="T2" fmla="*/ 3 w 6"/>
                    <a:gd name="T3" fmla="*/ 6 h 9"/>
                    <a:gd name="T4" fmla="*/ 3 w 6"/>
                    <a:gd name="T5" fmla="*/ 2 h 9"/>
                    <a:gd name="T6" fmla="*/ 2 w 6"/>
                    <a:gd name="T7" fmla="*/ 1 h 9"/>
                    <a:gd name="T8" fmla="*/ 0 w 6"/>
                    <a:gd name="T9" fmla="*/ 8 h 9"/>
                    <a:gd name="T10" fmla="*/ 1 w 6"/>
                    <a:gd name="T11" fmla="*/ 8 h 9"/>
                    <a:gd name="T12" fmla="*/ 5 w 6"/>
                    <a:gd name="T13" fmla="*/ 9 h 9"/>
                    <a:gd name="T14" fmla="*/ 5 w 6"/>
                    <a:gd name="T15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9">
                      <a:moveTo>
                        <a:pt x="5" y="7"/>
                      </a:moveTo>
                      <a:cubicBezTo>
                        <a:pt x="4" y="6"/>
                        <a:pt x="3" y="6"/>
                        <a:pt x="3" y="6"/>
                      </a:cubicBezTo>
                      <a:cubicBezTo>
                        <a:pt x="3" y="5"/>
                        <a:pt x="3" y="3"/>
                        <a:pt x="3" y="2"/>
                      </a:cubicBez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0" y="3"/>
                        <a:pt x="0" y="5"/>
                        <a:pt x="0" y="8"/>
                      </a:cubicBezTo>
                      <a:cubicBezTo>
                        <a:pt x="0" y="8"/>
                        <a:pt x="1" y="8"/>
                        <a:pt x="1" y="8"/>
                      </a:cubicBezTo>
                      <a:cubicBezTo>
                        <a:pt x="2" y="9"/>
                        <a:pt x="4" y="9"/>
                        <a:pt x="5" y="9"/>
                      </a:cubicBezTo>
                      <a:cubicBezTo>
                        <a:pt x="6" y="9"/>
                        <a:pt x="6" y="7"/>
                        <a:pt x="5" y="7"/>
                      </a:cubicBezTo>
                      <a:close/>
                    </a:path>
                  </a:pathLst>
                </a:custGeom>
                <a:solidFill>
                  <a:srgbClr val="E476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572" name="Freeform 1247">
                  <a:extLst>
                    <a:ext uri="{FF2B5EF4-FFF2-40B4-BE49-F238E27FC236}">
                      <a16:creationId xmlns:a16="http://schemas.microsoft.com/office/drawing/2014/main" xmlns="" id="{E8E92841-4656-A84C-B2DF-672D710B32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70424" y="4148019"/>
                  <a:ext cx="3082308" cy="1004348"/>
                </a:xfrm>
                <a:custGeom>
                  <a:avLst/>
                  <a:gdLst>
                    <a:gd name="T0" fmla="*/ 87 w 89"/>
                    <a:gd name="T1" fmla="*/ 1 h 29"/>
                    <a:gd name="T2" fmla="*/ 48 w 89"/>
                    <a:gd name="T3" fmla="*/ 19 h 29"/>
                    <a:gd name="T4" fmla="*/ 2 w 89"/>
                    <a:gd name="T5" fmla="*/ 25 h 29"/>
                    <a:gd name="T6" fmla="*/ 2 w 89"/>
                    <a:gd name="T7" fmla="*/ 28 h 29"/>
                    <a:gd name="T8" fmla="*/ 52 w 89"/>
                    <a:gd name="T9" fmla="*/ 21 h 29"/>
                    <a:gd name="T10" fmla="*/ 75 w 89"/>
                    <a:gd name="T11" fmla="*/ 13 h 29"/>
                    <a:gd name="T12" fmla="*/ 88 w 89"/>
                    <a:gd name="T13" fmla="*/ 2 h 29"/>
                    <a:gd name="T14" fmla="*/ 87 w 89"/>
                    <a:gd name="T15" fmla="*/ 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9" h="29">
                      <a:moveTo>
                        <a:pt x="87" y="1"/>
                      </a:moveTo>
                      <a:cubicBezTo>
                        <a:pt x="76" y="10"/>
                        <a:pt x="62" y="15"/>
                        <a:pt x="48" y="19"/>
                      </a:cubicBezTo>
                      <a:cubicBezTo>
                        <a:pt x="33" y="23"/>
                        <a:pt x="18" y="24"/>
                        <a:pt x="2" y="25"/>
                      </a:cubicBezTo>
                      <a:cubicBezTo>
                        <a:pt x="0" y="26"/>
                        <a:pt x="0" y="28"/>
                        <a:pt x="2" y="28"/>
                      </a:cubicBezTo>
                      <a:cubicBezTo>
                        <a:pt x="19" y="29"/>
                        <a:pt x="36" y="26"/>
                        <a:pt x="52" y="21"/>
                      </a:cubicBezTo>
                      <a:cubicBezTo>
                        <a:pt x="60" y="19"/>
                        <a:pt x="67" y="16"/>
                        <a:pt x="75" y="13"/>
                      </a:cubicBezTo>
                      <a:cubicBezTo>
                        <a:pt x="80" y="11"/>
                        <a:pt x="86" y="7"/>
                        <a:pt x="88" y="2"/>
                      </a:cubicBezTo>
                      <a:cubicBezTo>
                        <a:pt x="89" y="1"/>
                        <a:pt x="87" y="0"/>
                        <a:pt x="87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573" name="Freeform 1248">
                  <a:extLst>
                    <a:ext uri="{FF2B5EF4-FFF2-40B4-BE49-F238E27FC236}">
                      <a16:creationId xmlns:a16="http://schemas.microsoft.com/office/drawing/2014/main" xmlns="" id="{79D0CDD4-A470-744D-9B74-48253C9E96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47486" y="3697794"/>
                  <a:ext cx="2355022" cy="796552"/>
                </a:xfrm>
                <a:custGeom>
                  <a:avLst/>
                  <a:gdLst>
                    <a:gd name="T0" fmla="*/ 68 w 68"/>
                    <a:gd name="T1" fmla="*/ 0 h 23"/>
                    <a:gd name="T2" fmla="*/ 35 w 68"/>
                    <a:gd name="T3" fmla="*/ 10 h 23"/>
                    <a:gd name="T4" fmla="*/ 1 w 68"/>
                    <a:gd name="T5" fmla="*/ 21 h 23"/>
                    <a:gd name="T6" fmla="*/ 1 w 68"/>
                    <a:gd name="T7" fmla="*/ 23 h 23"/>
                    <a:gd name="T8" fmla="*/ 36 w 68"/>
                    <a:gd name="T9" fmla="*/ 12 h 23"/>
                    <a:gd name="T10" fmla="*/ 68 w 68"/>
                    <a:gd name="T11" fmla="*/ 1 h 23"/>
                    <a:gd name="T12" fmla="*/ 68 w 68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8" h="23">
                      <a:moveTo>
                        <a:pt x="68" y="0"/>
                      </a:moveTo>
                      <a:cubicBezTo>
                        <a:pt x="57" y="2"/>
                        <a:pt x="46" y="6"/>
                        <a:pt x="35" y="10"/>
                      </a:cubicBezTo>
                      <a:cubicBezTo>
                        <a:pt x="24" y="13"/>
                        <a:pt x="12" y="17"/>
                        <a:pt x="1" y="21"/>
                      </a:cubicBezTo>
                      <a:cubicBezTo>
                        <a:pt x="0" y="22"/>
                        <a:pt x="0" y="23"/>
                        <a:pt x="1" y="23"/>
                      </a:cubicBezTo>
                      <a:cubicBezTo>
                        <a:pt x="13" y="20"/>
                        <a:pt x="24" y="16"/>
                        <a:pt x="36" y="12"/>
                      </a:cubicBezTo>
                      <a:cubicBezTo>
                        <a:pt x="46" y="9"/>
                        <a:pt x="58" y="6"/>
                        <a:pt x="68" y="1"/>
                      </a:cubicBezTo>
                      <a:cubicBezTo>
                        <a:pt x="68" y="1"/>
                        <a:pt x="68" y="0"/>
                        <a:pt x="68" y="0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574" name="Freeform 1249">
                  <a:extLst>
                    <a:ext uri="{FF2B5EF4-FFF2-40B4-BE49-F238E27FC236}">
                      <a16:creationId xmlns:a16="http://schemas.microsoft.com/office/drawing/2014/main" xmlns="" id="{C295CCA9-D3E8-E445-A32E-5849675B1D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82118" y="3247569"/>
                  <a:ext cx="2493553" cy="727286"/>
                </a:xfrm>
                <a:custGeom>
                  <a:avLst/>
                  <a:gdLst>
                    <a:gd name="T0" fmla="*/ 72 w 72"/>
                    <a:gd name="T1" fmla="*/ 3 h 21"/>
                    <a:gd name="T2" fmla="*/ 30 w 72"/>
                    <a:gd name="T3" fmla="*/ 5 h 21"/>
                    <a:gd name="T4" fmla="*/ 9 w 72"/>
                    <a:gd name="T5" fmla="*/ 13 h 21"/>
                    <a:gd name="T6" fmla="*/ 0 w 72"/>
                    <a:gd name="T7" fmla="*/ 20 h 21"/>
                    <a:gd name="T8" fmla="*/ 1 w 72"/>
                    <a:gd name="T9" fmla="*/ 20 h 21"/>
                    <a:gd name="T10" fmla="*/ 18 w 72"/>
                    <a:gd name="T11" fmla="*/ 12 h 21"/>
                    <a:gd name="T12" fmla="*/ 35 w 72"/>
                    <a:gd name="T13" fmla="*/ 7 h 21"/>
                    <a:gd name="T14" fmla="*/ 72 w 72"/>
                    <a:gd name="T15" fmla="*/ 4 h 21"/>
                    <a:gd name="T16" fmla="*/ 72 w 72"/>
                    <a:gd name="T17" fmla="*/ 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2" h="21">
                      <a:moveTo>
                        <a:pt x="72" y="3"/>
                      </a:moveTo>
                      <a:cubicBezTo>
                        <a:pt x="58" y="0"/>
                        <a:pt x="43" y="2"/>
                        <a:pt x="30" y="5"/>
                      </a:cubicBezTo>
                      <a:cubicBezTo>
                        <a:pt x="23" y="7"/>
                        <a:pt x="16" y="10"/>
                        <a:pt x="9" y="13"/>
                      </a:cubicBezTo>
                      <a:cubicBezTo>
                        <a:pt x="5" y="14"/>
                        <a:pt x="0" y="16"/>
                        <a:pt x="0" y="20"/>
                      </a:cubicBezTo>
                      <a:cubicBezTo>
                        <a:pt x="0" y="21"/>
                        <a:pt x="1" y="21"/>
                        <a:pt x="1" y="20"/>
                      </a:cubicBezTo>
                      <a:cubicBezTo>
                        <a:pt x="3" y="15"/>
                        <a:pt x="14" y="13"/>
                        <a:pt x="18" y="12"/>
                      </a:cubicBezTo>
                      <a:cubicBezTo>
                        <a:pt x="24" y="10"/>
                        <a:pt x="30" y="8"/>
                        <a:pt x="35" y="7"/>
                      </a:cubicBezTo>
                      <a:cubicBezTo>
                        <a:pt x="48" y="5"/>
                        <a:pt x="59" y="5"/>
                        <a:pt x="72" y="4"/>
                      </a:cubicBezTo>
                      <a:cubicBezTo>
                        <a:pt x="72" y="4"/>
                        <a:pt x="72" y="3"/>
                        <a:pt x="72" y="3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575" name="Freeform 1250">
                  <a:extLst>
                    <a:ext uri="{FF2B5EF4-FFF2-40B4-BE49-F238E27FC236}">
                      <a16:creationId xmlns:a16="http://schemas.microsoft.com/office/drawing/2014/main" xmlns="" id="{C41DB4BF-7462-FB41-A72E-59125D9A6A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41488" y="3801692"/>
                  <a:ext cx="380959" cy="658021"/>
                </a:xfrm>
                <a:custGeom>
                  <a:avLst/>
                  <a:gdLst>
                    <a:gd name="T0" fmla="*/ 8 w 11"/>
                    <a:gd name="T1" fmla="*/ 9 h 19"/>
                    <a:gd name="T2" fmla="*/ 2 w 11"/>
                    <a:gd name="T3" fmla="*/ 0 h 19"/>
                    <a:gd name="T4" fmla="*/ 0 w 11"/>
                    <a:gd name="T5" fmla="*/ 1 h 19"/>
                    <a:gd name="T6" fmla="*/ 6 w 11"/>
                    <a:gd name="T7" fmla="*/ 10 h 19"/>
                    <a:gd name="T8" fmla="*/ 10 w 11"/>
                    <a:gd name="T9" fmla="*/ 18 h 19"/>
                    <a:gd name="T10" fmla="*/ 11 w 11"/>
                    <a:gd name="T11" fmla="*/ 18 h 19"/>
                    <a:gd name="T12" fmla="*/ 8 w 11"/>
                    <a:gd name="T13" fmla="*/ 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9">
                      <a:moveTo>
                        <a:pt x="8" y="9"/>
                      </a:moveTo>
                      <a:cubicBezTo>
                        <a:pt x="6" y="6"/>
                        <a:pt x="4" y="3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2" y="4"/>
                        <a:pt x="4" y="7"/>
                        <a:pt x="6" y="10"/>
                      </a:cubicBezTo>
                      <a:cubicBezTo>
                        <a:pt x="7" y="13"/>
                        <a:pt x="8" y="16"/>
                        <a:pt x="10" y="18"/>
                      </a:cubicBezTo>
                      <a:cubicBezTo>
                        <a:pt x="10" y="19"/>
                        <a:pt x="11" y="18"/>
                        <a:pt x="11" y="18"/>
                      </a:cubicBezTo>
                      <a:cubicBezTo>
                        <a:pt x="11" y="15"/>
                        <a:pt x="9" y="11"/>
                        <a:pt x="8" y="9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576" name="Freeform 1251">
                  <a:extLst>
                    <a:ext uri="{FF2B5EF4-FFF2-40B4-BE49-F238E27FC236}">
                      <a16:creationId xmlns:a16="http://schemas.microsoft.com/office/drawing/2014/main" xmlns="" id="{D7202A1D-A4FE-634B-88D7-8349FDD2F7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80019" y="3593896"/>
                  <a:ext cx="311694" cy="311694"/>
                </a:xfrm>
                <a:custGeom>
                  <a:avLst/>
                  <a:gdLst>
                    <a:gd name="T0" fmla="*/ 1 w 9"/>
                    <a:gd name="T1" fmla="*/ 1 h 9"/>
                    <a:gd name="T2" fmla="*/ 1 w 9"/>
                    <a:gd name="T3" fmla="*/ 3 h 9"/>
                    <a:gd name="T4" fmla="*/ 6 w 9"/>
                    <a:gd name="T5" fmla="*/ 8 h 9"/>
                    <a:gd name="T6" fmla="*/ 9 w 9"/>
                    <a:gd name="T7" fmla="*/ 8 h 9"/>
                    <a:gd name="T8" fmla="*/ 1 w 9"/>
                    <a:gd name="T9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1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4" y="3"/>
                        <a:pt x="6" y="5"/>
                        <a:pt x="6" y="8"/>
                      </a:cubicBezTo>
                      <a:cubicBezTo>
                        <a:pt x="6" y="9"/>
                        <a:pt x="8" y="9"/>
                        <a:pt x="9" y="8"/>
                      </a:cubicBezTo>
                      <a:cubicBezTo>
                        <a:pt x="9" y="4"/>
                        <a:pt x="5" y="0"/>
                        <a:pt x="1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</p:grpSp>
        </p:grpSp>
        <p:grpSp>
          <p:nvGrpSpPr>
            <p:cNvPr id="1535" name="Group 80">
              <a:extLst>
                <a:ext uri="{FF2B5EF4-FFF2-40B4-BE49-F238E27FC236}">
                  <a16:creationId xmlns:a16="http://schemas.microsoft.com/office/drawing/2014/main" xmlns="" id="{C121A55B-8C78-DE40-A336-06AACEDD56F0}"/>
                </a:ext>
              </a:extLst>
            </p:cNvPr>
            <p:cNvGrpSpPr/>
            <p:nvPr/>
          </p:nvGrpSpPr>
          <p:grpSpPr>
            <a:xfrm flipH="1">
              <a:off x="8047037" y="2733895"/>
              <a:ext cx="4724400" cy="2142905"/>
              <a:chOff x="13371382" y="3087801"/>
              <a:chExt cx="4179274" cy="2142905"/>
            </a:xfrm>
          </p:grpSpPr>
          <p:sp>
            <p:nvSpPr>
              <p:cNvPr id="1536" name="Freeform 736">
                <a:extLst>
                  <a:ext uri="{FF2B5EF4-FFF2-40B4-BE49-F238E27FC236}">
                    <a16:creationId xmlns:a16="http://schemas.microsoft.com/office/drawing/2014/main" xmlns="" id="{6A050AA9-7256-6E4E-901D-AC02CE332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95966" y="3927755"/>
                <a:ext cx="344175" cy="1302951"/>
              </a:xfrm>
              <a:custGeom>
                <a:avLst/>
                <a:gdLst>
                  <a:gd name="T0" fmla="*/ 9 w 14"/>
                  <a:gd name="T1" fmla="*/ 29 h 53"/>
                  <a:gd name="T2" fmla="*/ 9 w 14"/>
                  <a:gd name="T3" fmla="*/ 2 h 53"/>
                  <a:gd name="T4" fmla="*/ 5 w 14"/>
                  <a:gd name="T5" fmla="*/ 0 h 53"/>
                  <a:gd name="T6" fmla="*/ 5 w 14"/>
                  <a:gd name="T7" fmla="*/ 29 h 53"/>
                  <a:gd name="T8" fmla="*/ 1 w 14"/>
                  <a:gd name="T9" fmla="*/ 53 h 53"/>
                  <a:gd name="T10" fmla="*/ 7 w 14"/>
                  <a:gd name="T11" fmla="*/ 53 h 53"/>
                  <a:gd name="T12" fmla="*/ 14 w 14"/>
                  <a:gd name="T13" fmla="*/ 53 h 53"/>
                  <a:gd name="T14" fmla="*/ 9 w 14"/>
                  <a:gd name="T15" fmla="*/ 2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53">
                    <a:moveTo>
                      <a:pt x="9" y="29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0" y="33"/>
                      <a:pt x="1" y="53"/>
                      <a:pt x="1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33"/>
                      <a:pt x="9" y="29"/>
                    </a:cubicBezTo>
                    <a:close/>
                  </a:path>
                </a:pathLst>
              </a:custGeom>
              <a:solidFill>
                <a:srgbClr val="81B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37" name="Freeform 737">
                <a:extLst>
                  <a:ext uri="{FF2B5EF4-FFF2-40B4-BE49-F238E27FC236}">
                    <a16:creationId xmlns:a16="http://schemas.microsoft.com/office/drawing/2014/main" xmlns="" id="{3B346FE5-459C-AF43-95E7-16FCFE860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71382" y="3087801"/>
                <a:ext cx="4179274" cy="1528305"/>
              </a:xfrm>
              <a:custGeom>
                <a:avLst/>
                <a:gdLst>
                  <a:gd name="T0" fmla="*/ 33 w 170"/>
                  <a:gd name="T1" fmla="*/ 62 h 62"/>
                  <a:gd name="T2" fmla="*/ 33 w 170"/>
                  <a:gd name="T3" fmla="*/ 47 h 62"/>
                  <a:gd name="T4" fmla="*/ 0 w 170"/>
                  <a:gd name="T5" fmla="*/ 32 h 62"/>
                  <a:gd name="T6" fmla="*/ 91 w 170"/>
                  <a:gd name="T7" fmla="*/ 0 h 62"/>
                  <a:gd name="T8" fmla="*/ 170 w 170"/>
                  <a:gd name="T9" fmla="*/ 35 h 62"/>
                  <a:gd name="T10" fmla="*/ 140 w 170"/>
                  <a:gd name="T11" fmla="*/ 50 h 62"/>
                  <a:gd name="T12" fmla="*/ 140 w 170"/>
                  <a:gd name="T13" fmla="*/ 62 h 62"/>
                  <a:gd name="T14" fmla="*/ 33 w 170"/>
                  <a:gd name="T1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62">
                    <a:moveTo>
                      <a:pt x="33" y="62"/>
                    </a:moveTo>
                    <a:cubicBezTo>
                      <a:pt x="33" y="47"/>
                      <a:pt x="33" y="47"/>
                      <a:pt x="33" y="47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170" y="35"/>
                      <a:pt x="170" y="35"/>
                      <a:pt x="170" y="35"/>
                    </a:cubicBezTo>
                    <a:cubicBezTo>
                      <a:pt x="140" y="50"/>
                      <a:pt x="140" y="50"/>
                      <a:pt x="140" y="50"/>
                    </a:cubicBezTo>
                    <a:cubicBezTo>
                      <a:pt x="140" y="62"/>
                      <a:pt x="140" y="62"/>
                      <a:pt x="140" y="62"/>
                    </a:cubicBezTo>
                    <a:cubicBezTo>
                      <a:pt x="140" y="62"/>
                      <a:pt x="96" y="48"/>
                      <a:pt x="33" y="62"/>
                    </a:cubicBezTo>
                    <a:close/>
                  </a:path>
                </a:pathLst>
              </a:custGeom>
              <a:solidFill>
                <a:srgbClr val="414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38" name="Freeform 738">
                <a:extLst>
                  <a:ext uri="{FF2B5EF4-FFF2-40B4-BE49-F238E27FC236}">
                    <a16:creationId xmlns:a16="http://schemas.microsoft.com/office/drawing/2014/main" xmlns="" id="{A69FA0F8-42F5-0C41-930F-4EF7878071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82653" y="4124427"/>
                <a:ext cx="2630484" cy="491679"/>
              </a:xfrm>
              <a:custGeom>
                <a:avLst/>
                <a:gdLst>
                  <a:gd name="T0" fmla="*/ 0 w 107"/>
                  <a:gd name="T1" fmla="*/ 20 h 20"/>
                  <a:gd name="T2" fmla="*/ 0 w 107"/>
                  <a:gd name="T3" fmla="*/ 6 h 20"/>
                  <a:gd name="T4" fmla="*/ 56 w 107"/>
                  <a:gd name="T5" fmla="*/ 0 h 20"/>
                  <a:gd name="T6" fmla="*/ 106 w 107"/>
                  <a:gd name="T7" fmla="*/ 8 h 20"/>
                  <a:gd name="T8" fmla="*/ 107 w 107"/>
                  <a:gd name="T9" fmla="*/ 20 h 20"/>
                  <a:gd name="T10" fmla="*/ 0 w 107"/>
                  <a:gd name="T1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20">
                    <a:moveTo>
                      <a:pt x="0" y="2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36" y="0"/>
                      <a:pt x="56" y="0"/>
                    </a:cubicBezTo>
                    <a:cubicBezTo>
                      <a:pt x="77" y="0"/>
                      <a:pt x="106" y="8"/>
                      <a:pt x="106" y="8"/>
                    </a:cubicBezTo>
                    <a:cubicBezTo>
                      <a:pt x="107" y="20"/>
                      <a:pt x="107" y="20"/>
                      <a:pt x="107" y="20"/>
                    </a:cubicBezTo>
                    <a:cubicBezTo>
                      <a:pt x="107" y="20"/>
                      <a:pt x="63" y="6"/>
                      <a:pt x="0" y="20"/>
                    </a:cubicBezTo>
                    <a:close/>
                  </a:path>
                </a:pathLst>
              </a:custGeom>
              <a:solidFill>
                <a:srgbClr val="323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sp>
        <p:nvSpPr>
          <p:cNvPr id="4" name="Стрелка вправо 3">
            <a:extLst>
              <a:ext uri="{FF2B5EF4-FFF2-40B4-BE49-F238E27FC236}">
                <a16:creationId xmlns:a16="http://schemas.microsoft.com/office/drawing/2014/main" xmlns="" id="{1ABFC03C-FC6F-BC4E-8621-2D83E4FC77EB}"/>
              </a:ext>
            </a:extLst>
          </p:cNvPr>
          <p:cNvSpPr/>
          <p:nvPr/>
        </p:nvSpPr>
        <p:spPr>
          <a:xfrm>
            <a:off x="15398371" y="6370460"/>
            <a:ext cx="1828800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033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Box 181"/>
          <p:cNvSpPr txBox="1"/>
          <p:nvPr/>
        </p:nvSpPr>
        <p:spPr>
          <a:xfrm>
            <a:off x="7818437" y="5492825"/>
            <a:ext cx="13258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000" b="1" dirty="0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Светлана </a:t>
            </a:r>
            <a:r>
              <a:rPr lang="ru-RU" sz="6000" b="1" dirty="0" err="1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Берсенёва</a:t>
            </a:r>
            <a:r>
              <a:rPr lang="ru-RU" sz="6000" b="1" dirty="0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,</a:t>
            </a:r>
          </a:p>
          <a:p>
            <a:pPr algn="r"/>
            <a:r>
              <a:rPr lang="ru-RU" sz="6000" dirty="0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заместитель директора по </a:t>
            </a:r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учебно-воспитательной </a:t>
            </a:r>
            <a:r>
              <a:rPr lang="ru-RU" sz="6000" dirty="0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работе,</a:t>
            </a:r>
          </a:p>
          <a:p>
            <a:pPr algn="r"/>
            <a:r>
              <a:rPr lang="ru-RU" sz="6000" dirty="0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учитель английского языка, </a:t>
            </a:r>
            <a:endParaRPr lang="en-US" sz="6000" dirty="0">
              <a:solidFill>
                <a:schemeClr val="accent4">
                  <a:lumMod val="7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grpSp>
        <p:nvGrpSpPr>
          <p:cNvPr id="183" name="กลุ่ม 1"/>
          <p:cNvGrpSpPr/>
          <p:nvPr/>
        </p:nvGrpSpPr>
        <p:grpSpPr>
          <a:xfrm>
            <a:off x="5456236" y="4982628"/>
            <a:ext cx="13411200" cy="263047"/>
            <a:chOff x="731836" y="7607630"/>
            <a:chExt cx="3657601" cy="240970"/>
          </a:xfrm>
        </p:grpSpPr>
        <p:sp>
          <p:nvSpPr>
            <p:cNvPr id="184" name="Rectangle 11"/>
            <p:cNvSpPr/>
            <p:nvPr/>
          </p:nvSpPr>
          <p:spPr>
            <a:xfrm flipV="1">
              <a:off x="731836" y="7607630"/>
              <a:ext cx="544232" cy="24097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5" name="Rectangle 12"/>
            <p:cNvSpPr/>
            <p:nvPr/>
          </p:nvSpPr>
          <p:spPr>
            <a:xfrm flipV="1">
              <a:off x="1351817" y="7607630"/>
              <a:ext cx="544232" cy="24097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Rectangle 13"/>
            <p:cNvSpPr/>
            <p:nvPr/>
          </p:nvSpPr>
          <p:spPr>
            <a:xfrm flipV="1">
              <a:off x="1991111" y="7607630"/>
              <a:ext cx="544232" cy="24097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7" name="Rectangle 14"/>
            <p:cNvSpPr/>
            <p:nvPr/>
          </p:nvSpPr>
          <p:spPr>
            <a:xfrm flipV="1">
              <a:off x="2611224" y="7607630"/>
              <a:ext cx="544232" cy="24097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8" name="Rectangle 15"/>
            <p:cNvSpPr/>
            <p:nvPr/>
          </p:nvSpPr>
          <p:spPr>
            <a:xfrm flipV="1">
              <a:off x="3231205" y="7607630"/>
              <a:ext cx="544232" cy="2409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9" name="Rectangle 16"/>
            <p:cNvSpPr/>
            <p:nvPr/>
          </p:nvSpPr>
          <p:spPr>
            <a:xfrm flipV="1">
              <a:off x="3845205" y="7607630"/>
              <a:ext cx="544232" cy="24097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90" name="กลุ่ม 435"/>
          <p:cNvGrpSpPr/>
          <p:nvPr/>
        </p:nvGrpSpPr>
        <p:grpSpPr>
          <a:xfrm>
            <a:off x="3016912" y="7347123"/>
            <a:ext cx="10336318" cy="6411124"/>
            <a:chOff x="15544006" y="1706303"/>
            <a:chExt cx="3708400" cy="2373313"/>
          </a:xfrm>
        </p:grpSpPr>
        <p:sp>
          <p:nvSpPr>
            <p:cNvPr id="191" name="Freeform 737"/>
            <p:cNvSpPr>
              <a:spLocks/>
            </p:cNvSpPr>
            <p:nvPr/>
          </p:nvSpPr>
          <p:spPr bwMode="auto">
            <a:xfrm>
              <a:off x="17183894" y="1782503"/>
              <a:ext cx="123825" cy="114300"/>
            </a:xfrm>
            <a:custGeom>
              <a:avLst/>
              <a:gdLst>
                <a:gd name="T0" fmla="*/ 3 w 13"/>
                <a:gd name="T1" fmla="*/ 10 h 12"/>
                <a:gd name="T2" fmla="*/ 13 w 13"/>
                <a:gd name="T3" fmla="*/ 12 h 12"/>
                <a:gd name="T4" fmla="*/ 13 w 13"/>
                <a:gd name="T5" fmla="*/ 3 h 12"/>
                <a:gd name="T6" fmla="*/ 0 w 13"/>
                <a:gd name="T7" fmla="*/ 0 h 12"/>
                <a:gd name="T8" fmla="*/ 3 w 13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3" y="10"/>
                  </a:moveTo>
                  <a:cubicBezTo>
                    <a:pt x="6" y="11"/>
                    <a:pt x="9" y="12"/>
                    <a:pt x="13" y="12"/>
                  </a:cubicBezTo>
                  <a:cubicBezTo>
                    <a:pt x="13" y="9"/>
                    <a:pt x="13" y="6"/>
                    <a:pt x="13" y="3"/>
                  </a:cubicBezTo>
                  <a:cubicBezTo>
                    <a:pt x="9" y="3"/>
                    <a:pt x="4" y="2"/>
                    <a:pt x="0" y="0"/>
                  </a:cubicBezTo>
                  <a:cubicBezTo>
                    <a:pt x="0" y="3"/>
                    <a:pt x="1" y="7"/>
                    <a:pt x="3" y="10"/>
                  </a:cubicBezTo>
                  <a:close/>
                </a:path>
              </a:pathLst>
            </a:custGeom>
            <a:solidFill>
              <a:srgbClr val="E55F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2" name="Freeform 738"/>
            <p:cNvSpPr>
              <a:spLocks/>
            </p:cNvSpPr>
            <p:nvPr/>
          </p:nvSpPr>
          <p:spPr bwMode="auto">
            <a:xfrm>
              <a:off x="17269619" y="1868228"/>
              <a:ext cx="38100" cy="28575"/>
            </a:xfrm>
            <a:custGeom>
              <a:avLst/>
              <a:gdLst>
                <a:gd name="T0" fmla="*/ 0 w 4"/>
                <a:gd name="T1" fmla="*/ 0 h 3"/>
                <a:gd name="T2" fmla="*/ 4 w 4"/>
                <a:gd name="T3" fmla="*/ 3 h 3"/>
                <a:gd name="T4" fmla="*/ 4 w 4"/>
                <a:gd name="T5" fmla="*/ 0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1" y="1"/>
                    <a:pt x="3" y="2"/>
                    <a:pt x="4" y="3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E4F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3" name="Freeform 739"/>
            <p:cNvSpPr>
              <a:spLocks/>
            </p:cNvSpPr>
            <p:nvPr/>
          </p:nvSpPr>
          <p:spPr bwMode="auto">
            <a:xfrm>
              <a:off x="17269619" y="1772978"/>
              <a:ext cx="114300" cy="95250"/>
            </a:xfrm>
            <a:custGeom>
              <a:avLst/>
              <a:gdLst>
                <a:gd name="T0" fmla="*/ 12 w 12"/>
                <a:gd name="T1" fmla="*/ 0 h 10"/>
                <a:gd name="T2" fmla="*/ 1 w 12"/>
                <a:gd name="T3" fmla="*/ 1 h 10"/>
                <a:gd name="T4" fmla="*/ 0 w 12"/>
                <a:gd name="T5" fmla="*/ 10 h 10"/>
                <a:gd name="T6" fmla="*/ 12 w 12"/>
                <a:gd name="T7" fmla="*/ 10 h 10"/>
                <a:gd name="T8" fmla="*/ 12 w 12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">
                  <a:moveTo>
                    <a:pt x="12" y="0"/>
                  </a:moveTo>
                  <a:cubicBezTo>
                    <a:pt x="8" y="1"/>
                    <a:pt x="5" y="1"/>
                    <a:pt x="1" y="1"/>
                  </a:cubicBezTo>
                  <a:cubicBezTo>
                    <a:pt x="1" y="4"/>
                    <a:pt x="0" y="7"/>
                    <a:pt x="0" y="10"/>
                  </a:cubicBezTo>
                  <a:cubicBezTo>
                    <a:pt x="4" y="10"/>
                    <a:pt x="8" y="10"/>
                    <a:pt x="12" y="1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373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4" name="Freeform 740"/>
            <p:cNvSpPr>
              <a:spLocks/>
            </p:cNvSpPr>
            <p:nvPr/>
          </p:nvSpPr>
          <p:spPr bwMode="auto">
            <a:xfrm>
              <a:off x="17364869" y="1706303"/>
              <a:ext cx="66675" cy="552450"/>
            </a:xfrm>
            <a:custGeom>
              <a:avLst/>
              <a:gdLst>
                <a:gd name="T0" fmla="*/ 7 w 7"/>
                <a:gd name="T1" fmla="*/ 4 h 58"/>
                <a:gd name="T2" fmla="*/ 3 w 7"/>
                <a:gd name="T3" fmla="*/ 0 h 58"/>
                <a:gd name="T4" fmla="*/ 0 w 7"/>
                <a:gd name="T5" fmla="*/ 4 h 58"/>
                <a:gd name="T6" fmla="*/ 2 w 7"/>
                <a:gd name="T7" fmla="*/ 7 h 58"/>
                <a:gd name="T8" fmla="*/ 2 w 7"/>
                <a:gd name="T9" fmla="*/ 52 h 58"/>
                <a:gd name="T10" fmla="*/ 2 w 7"/>
                <a:gd name="T11" fmla="*/ 56 h 58"/>
                <a:gd name="T12" fmla="*/ 3 w 7"/>
                <a:gd name="T13" fmla="*/ 58 h 58"/>
                <a:gd name="T14" fmla="*/ 5 w 7"/>
                <a:gd name="T15" fmla="*/ 56 h 58"/>
                <a:gd name="T16" fmla="*/ 5 w 7"/>
                <a:gd name="T17" fmla="*/ 7 h 58"/>
                <a:gd name="T18" fmla="*/ 5 w 7"/>
                <a:gd name="T19" fmla="*/ 7 h 58"/>
                <a:gd name="T20" fmla="*/ 7 w 7"/>
                <a:gd name="T21" fmla="*/ 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58">
                  <a:moveTo>
                    <a:pt x="7" y="4"/>
                  </a:moveTo>
                  <a:cubicBezTo>
                    <a:pt x="7" y="2"/>
                    <a:pt x="5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5"/>
                    <a:pt x="1" y="6"/>
                    <a:pt x="2" y="7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7"/>
                    <a:pt x="3" y="58"/>
                    <a:pt x="3" y="58"/>
                  </a:cubicBezTo>
                  <a:cubicBezTo>
                    <a:pt x="4" y="58"/>
                    <a:pt x="5" y="57"/>
                    <a:pt x="5" y="5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6"/>
                    <a:pt x="7" y="5"/>
                    <a:pt x="7" y="4"/>
                  </a:cubicBezTo>
                </a:path>
              </a:pathLst>
            </a:custGeom>
            <a:solidFill>
              <a:srgbClr val="F1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5" name="Freeform 741"/>
            <p:cNvSpPr>
              <a:spLocks/>
            </p:cNvSpPr>
            <p:nvPr/>
          </p:nvSpPr>
          <p:spPr bwMode="auto">
            <a:xfrm>
              <a:off x="17422019" y="1763453"/>
              <a:ext cx="9525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FD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6" name="Freeform 742"/>
            <p:cNvSpPr>
              <a:spLocks/>
            </p:cNvSpPr>
            <p:nvPr/>
          </p:nvSpPr>
          <p:spPr bwMode="auto">
            <a:xfrm>
              <a:off x="17364869" y="1715828"/>
              <a:ext cx="47625" cy="542925"/>
            </a:xfrm>
            <a:custGeom>
              <a:avLst/>
              <a:gdLst>
                <a:gd name="T0" fmla="*/ 5 w 5"/>
                <a:gd name="T1" fmla="*/ 56 h 57"/>
                <a:gd name="T2" fmla="*/ 3 w 5"/>
                <a:gd name="T3" fmla="*/ 54 h 57"/>
                <a:gd name="T4" fmla="*/ 3 w 5"/>
                <a:gd name="T5" fmla="*/ 50 h 57"/>
                <a:gd name="T6" fmla="*/ 3 w 5"/>
                <a:gd name="T7" fmla="*/ 5 h 57"/>
                <a:gd name="T8" fmla="*/ 1 w 5"/>
                <a:gd name="T9" fmla="*/ 2 h 57"/>
                <a:gd name="T10" fmla="*/ 1 w 5"/>
                <a:gd name="T11" fmla="*/ 0 h 57"/>
                <a:gd name="T12" fmla="*/ 0 w 5"/>
                <a:gd name="T13" fmla="*/ 3 h 57"/>
                <a:gd name="T14" fmla="*/ 2 w 5"/>
                <a:gd name="T15" fmla="*/ 6 h 57"/>
                <a:gd name="T16" fmla="*/ 2 w 5"/>
                <a:gd name="T17" fmla="*/ 51 h 57"/>
                <a:gd name="T18" fmla="*/ 2 w 5"/>
                <a:gd name="T19" fmla="*/ 55 h 57"/>
                <a:gd name="T20" fmla="*/ 3 w 5"/>
                <a:gd name="T21" fmla="*/ 57 h 57"/>
                <a:gd name="T22" fmla="*/ 5 w 5"/>
                <a:gd name="T23" fmla="*/ 56 h 57"/>
                <a:gd name="T24" fmla="*/ 5 w 5"/>
                <a:gd name="T25" fmla="*/ 5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57">
                  <a:moveTo>
                    <a:pt x="5" y="56"/>
                  </a:moveTo>
                  <a:cubicBezTo>
                    <a:pt x="4" y="56"/>
                    <a:pt x="3" y="55"/>
                    <a:pt x="3" y="54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1" y="3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6"/>
                    <a:pt x="3" y="57"/>
                    <a:pt x="3" y="57"/>
                  </a:cubicBezTo>
                  <a:cubicBezTo>
                    <a:pt x="4" y="57"/>
                    <a:pt x="5" y="56"/>
                    <a:pt x="5" y="56"/>
                  </a:cubicBezTo>
                  <a:cubicBezTo>
                    <a:pt x="5" y="56"/>
                    <a:pt x="5" y="56"/>
                    <a:pt x="5" y="56"/>
                  </a:cubicBezTo>
                </a:path>
              </a:pathLst>
            </a:custGeom>
            <a:solidFill>
              <a:srgbClr val="DFD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7" name="Rectangle 743"/>
            <p:cNvSpPr>
              <a:spLocks noChangeArrowheads="1"/>
            </p:cNvSpPr>
            <p:nvPr/>
          </p:nvSpPr>
          <p:spPr bwMode="auto">
            <a:xfrm>
              <a:off x="15763081" y="2955666"/>
              <a:ext cx="1192213" cy="904875"/>
            </a:xfrm>
            <a:prstGeom prst="rect">
              <a:avLst/>
            </a:prstGeom>
            <a:solidFill>
              <a:srgbClr val="CE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8" name="Rectangle 744"/>
            <p:cNvSpPr>
              <a:spLocks noChangeArrowheads="1"/>
            </p:cNvSpPr>
            <p:nvPr/>
          </p:nvSpPr>
          <p:spPr bwMode="auto">
            <a:xfrm>
              <a:off x="15763081" y="2955666"/>
              <a:ext cx="1192213" cy="904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9" name="Rectangle 745"/>
            <p:cNvSpPr>
              <a:spLocks noChangeArrowheads="1"/>
            </p:cNvSpPr>
            <p:nvPr/>
          </p:nvSpPr>
          <p:spPr bwMode="auto">
            <a:xfrm>
              <a:off x="15763081" y="2955666"/>
              <a:ext cx="1192213" cy="57150"/>
            </a:xfrm>
            <a:prstGeom prst="rect">
              <a:avLst/>
            </a:prstGeom>
            <a:solidFill>
              <a:srgbClr val="B69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0" name="Rectangle 746"/>
            <p:cNvSpPr>
              <a:spLocks noChangeArrowheads="1"/>
            </p:cNvSpPr>
            <p:nvPr/>
          </p:nvSpPr>
          <p:spPr bwMode="auto">
            <a:xfrm>
              <a:off x="15763081" y="2955666"/>
              <a:ext cx="1192213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1" name="Freeform 747"/>
            <p:cNvSpPr>
              <a:spLocks/>
            </p:cNvSpPr>
            <p:nvPr/>
          </p:nvSpPr>
          <p:spPr bwMode="auto">
            <a:xfrm>
              <a:off x="15763081" y="2582603"/>
              <a:ext cx="1201738" cy="373063"/>
            </a:xfrm>
            <a:custGeom>
              <a:avLst/>
              <a:gdLst>
                <a:gd name="T0" fmla="*/ 0 w 757"/>
                <a:gd name="T1" fmla="*/ 235 h 235"/>
                <a:gd name="T2" fmla="*/ 751 w 757"/>
                <a:gd name="T3" fmla="*/ 235 h 235"/>
                <a:gd name="T4" fmla="*/ 757 w 757"/>
                <a:gd name="T5" fmla="*/ 0 h 235"/>
                <a:gd name="T6" fmla="*/ 102 w 757"/>
                <a:gd name="T7" fmla="*/ 0 h 235"/>
                <a:gd name="T8" fmla="*/ 0 w 757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7" h="235">
                  <a:moveTo>
                    <a:pt x="0" y="235"/>
                  </a:moveTo>
                  <a:lnTo>
                    <a:pt x="751" y="235"/>
                  </a:lnTo>
                  <a:lnTo>
                    <a:pt x="757" y="0"/>
                  </a:lnTo>
                  <a:lnTo>
                    <a:pt x="102" y="0"/>
                  </a:lnTo>
                  <a:lnTo>
                    <a:pt x="0" y="235"/>
                  </a:lnTo>
                  <a:close/>
                </a:path>
              </a:pathLst>
            </a:custGeom>
            <a:solidFill>
              <a:srgbClr val="D965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2" name="Freeform 748"/>
            <p:cNvSpPr>
              <a:spLocks/>
            </p:cNvSpPr>
            <p:nvPr/>
          </p:nvSpPr>
          <p:spPr bwMode="auto">
            <a:xfrm>
              <a:off x="15763081" y="2582603"/>
              <a:ext cx="1201738" cy="373063"/>
            </a:xfrm>
            <a:custGeom>
              <a:avLst/>
              <a:gdLst>
                <a:gd name="T0" fmla="*/ 0 w 757"/>
                <a:gd name="T1" fmla="*/ 235 h 235"/>
                <a:gd name="T2" fmla="*/ 751 w 757"/>
                <a:gd name="T3" fmla="*/ 235 h 235"/>
                <a:gd name="T4" fmla="*/ 757 w 757"/>
                <a:gd name="T5" fmla="*/ 0 h 235"/>
                <a:gd name="T6" fmla="*/ 102 w 757"/>
                <a:gd name="T7" fmla="*/ 0 h 235"/>
                <a:gd name="T8" fmla="*/ 0 w 757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7" h="235">
                  <a:moveTo>
                    <a:pt x="0" y="235"/>
                  </a:moveTo>
                  <a:lnTo>
                    <a:pt x="751" y="235"/>
                  </a:lnTo>
                  <a:lnTo>
                    <a:pt x="757" y="0"/>
                  </a:lnTo>
                  <a:lnTo>
                    <a:pt x="102" y="0"/>
                  </a:lnTo>
                  <a:lnTo>
                    <a:pt x="0" y="23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3" name="Rectangle 749"/>
            <p:cNvSpPr>
              <a:spLocks noChangeArrowheads="1"/>
            </p:cNvSpPr>
            <p:nvPr/>
          </p:nvSpPr>
          <p:spPr bwMode="auto">
            <a:xfrm>
              <a:off x="15753556" y="2936616"/>
              <a:ext cx="1220788" cy="38100"/>
            </a:xfrm>
            <a:prstGeom prst="rect">
              <a:avLst/>
            </a:prstGeom>
            <a:solidFill>
              <a:srgbClr val="8E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4" name="Rectangle 750"/>
            <p:cNvSpPr>
              <a:spLocks noChangeArrowheads="1"/>
            </p:cNvSpPr>
            <p:nvPr/>
          </p:nvSpPr>
          <p:spPr bwMode="auto">
            <a:xfrm>
              <a:off x="15753556" y="2936616"/>
              <a:ext cx="1220788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5" name="Freeform 751"/>
            <p:cNvSpPr>
              <a:spLocks noEditPoints="1"/>
            </p:cNvSpPr>
            <p:nvPr/>
          </p:nvSpPr>
          <p:spPr bwMode="auto">
            <a:xfrm>
              <a:off x="15867856" y="2630228"/>
              <a:ext cx="439738" cy="220663"/>
            </a:xfrm>
            <a:custGeom>
              <a:avLst/>
              <a:gdLst>
                <a:gd name="T0" fmla="*/ 0 w 277"/>
                <a:gd name="T1" fmla="*/ 139 h 139"/>
                <a:gd name="T2" fmla="*/ 277 w 277"/>
                <a:gd name="T3" fmla="*/ 139 h 139"/>
                <a:gd name="T4" fmla="*/ 138 w 277"/>
                <a:gd name="T5" fmla="*/ 0 h 139"/>
                <a:gd name="T6" fmla="*/ 0 w 277"/>
                <a:gd name="T7" fmla="*/ 139 h 139"/>
                <a:gd name="T8" fmla="*/ 30 w 277"/>
                <a:gd name="T9" fmla="*/ 133 h 139"/>
                <a:gd name="T10" fmla="*/ 138 w 277"/>
                <a:gd name="T11" fmla="*/ 31 h 139"/>
                <a:gd name="T12" fmla="*/ 247 w 277"/>
                <a:gd name="T13" fmla="*/ 133 h 139"/>
                <a:gd name="T14" fmla="*/ 30 w 277"/>
                <a:gd name="T15" fmla="*/ 13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7" h="139">
                  <a:moveTo>
                    <a:pt x="0" y="139"/>
                  </a:moveTo>
                  <a:lnTo>
                    <a:pt x="277" y="139"/>
                  </a:lnTo>
                  <a:lnTo>
                    <a:pt x="138" y="0"/>
                  </a:lnTo>
                  <a:lnTo>
                    <a:pt x="0" y="139"/>
                  </a:lnTo>
                  <a:close/>
                  <a:moveTo>
                    <a:pt x="30" y="133"/>
                  </a:moveTo>
                  <a:lnTo>
                    <a:pt x="138" y="31"/>
                  </a:lnTo>
                  <a:lnTo>
                    <a:pt x="247" y="133"/>
                  </a:lnTo>
                  <a:lnTo>
                    <a:pt x="30" y="133"/>
                  </a:lnTo>
                  <a:close/>
                </a:path>
              </a:pathLst>
            </a:custGeom>
            <a:solidFill>
              <a:srgbClr val="809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6" name="Freeform 752"/>
            <p:cNvSpPr>
              <a:spLocks/>
            </p:cNvSpPr>
            <p:nvPr/>
          </p:nvSpPr>
          <p:spPr bwMode="auto">
            <a:xfrm>
              <a:off x="15886906" y="2658803"/>
              <a:ext cx="401638" cy="192088"/>
            </a:xfrm>
            <a:custGeom>
              <a:avLst/>
              <a:gdLst>
                <a:gd name="T0" fmla="*/ 0 w 253"/>
                <a:gd name="T1" fmla="*/ 121 h 121"/>
                <a:gd name="T2" fmla="*/ 253 w 253"/>
                <a:gd name="T3" fmla="*/ 121 h 121"/>
                <a:gd name="T4" fmla="*/ 126 w 253"/>
                <a:gd name="T5" fmla="*/ 0 h 121"/>
                <a:gd name="T6" fmla="*/ 0 w 253"/>
                <a:gd name="T7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3" h="121">
                  <a:moveTo>
                    <a:pt x="0" y="121"/>
                  </a:moveTo>
                  <a:lnTo>
                    <a:pt x="253" y="121"/>
                  </a:lnTo>
                  <a:lnTo>
                    <a:pt x="126" y="0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E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7" name="Rectangle 753"/>
            <p:cNvSpPr>
              <a:spLocks noChangeArrowheads="1"/>
            </p:cNvSpPr>
            <p:nvPr/>
          </p:nvSpPr>
          <p:spPr bwMode="auto">
            <a:xfrm>
              <a:off x="16029781" y="2746116"/>
              <a:ext cx="106363" cy="104775"/>
            </a:xfrm>
            <a:prstGeom prst="rect">
              <a:avLst/>
            </a:pr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8" name="Freeform 754"/>
            <p:cNvSpPr>
              <a:spLocks noEditPoints="1"/>
            </p:cNvSpPr>
            <p:nvPr/>
          </p:nvSpPr>
          <p:spPr bwMode="auto">
            <a:xfrm>
              <a:off x="16020256" y="2736591"/>
              <a:ext cx="125413" cy="114300"/>
            </a:xfrm>
            <a:custGeom>
              <a:avLst/>
              <a:gdLst>
                <a:gd name="T0" fmla="*/ 0 w 79"/>
                <a:gd name="T1" fmla="*/ 72 h 72"/>
                <a:gd name="T2" fmla="*/ 79 w 79"/>
                <a:gd name="T3" fmla="*/ 72 h 72"/>
                <a:gd name="T4" fmla="*/ 79 w 79"/>
                <a:gd name="T5" fmla="*/ 0 h 72"/>
                <a:gd name="T6" fmla="*/ 0 w 79"/>
                <a:gd name="T7" fmla="*/ 0 h 72"/>
                <a:gd name="T8" fmla="*/ 0 w 79"/>
                <a:gd name="T9" fmla="*/ 72 h 72"/>
                <a:gd name="T10" fmla="*/ 18 w 79"/>
                <a:gd name="T11" fmla="*/ 12 h 72"/>
                <a:gd name="T12" fmla="*/ 67 w 79"/>
                <a:gd name="T13" fmla="*/ 12 h 72"/>
                <a:gd name="T14" fmla="*/ 67 w 79"/>
                <a:gd name="T15" fmla="*/ 66 h 72"/>
                <a:gd name="T16" fmla="*/ 18 w 79"/>
                <a:gd name="T17" fmla="*/ 66 h 72"/>
                <a:gd name="T18" fmla="*/ 18 w 79"/>
                <a:gd name="T19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72">
                  <a:moveTo>
                    <a:pt x="0" y="72"/>
                  </a:moveTo>
                  <a:lnTo>
                    <a:pt x="79" y="72"/>
                  </a:lnTo>
                  <a:lnTo>
                    <a:pt x="79" y="0"/>
                  </a:lnTo>
                  <a:lnTo>
                    <a:pt x="0" y="0"/>
                  </a:lnTo>
                  <a:lnTo>
                    <a:pt x="0" y="72"/>
                  </a:lnTo>
                  <a:close/>
                  <a:moveTo>
                    <a:pt x="18" y="12"/>
                  </a:moveTo>
                  <a:lnTo>
                    <a:pt x="67" y="12"/>
                  </a:lnTo>
                  <a:lnTo>
                    <a:pt x="67" y="66"/>
                  </a:lnTo>
                  <a:lnTo>
                    <a:pt x="18" y="66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CAC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9" name="Freeform 755"/>
            <p:cNvSpPr>
              <a:spLocks noEditPoints="1"/>
            </p:cNvSpPr>
            <p:nvPr/>
          </p:nvSpPr>
          <p:spPr bwMode="auto">
            <a:xfrm>
              <a:off x="16412369" y="2630228"/>
              <a:ext cx="447675" cy="220663"/>
            </a:xfrm>
            <a:custGeom>
              <a:avLst/>
              <a:gdLst>
                <a:gd name="T0" fmla="*/ 0 w 282"/>
                <a:gd name="T1" fmla="*/ 139 h 139"/>
                <a:gd name="T2" fmla="*/ 282 w 282"/>
                <a:gd name="T3" fmla="*/ 139 h 139"/>
                <a:gd name="T4" fmla="*/ 144 w 282"/>
                <a:gd name="T5" fmla="*/ 0 h 139"/>
                <a:gd name="T6" fmla="*/ 0 w 282"/>
                <a:gd name="T7" fmla="*/ 139 h 139"/>
                <a:gd name="T8" fmla="*/ 36 w 282"/>
                <a:gd name="T9" fmla="*/ 133 h 139"/>
                <a:gd name="T10" fmla="*/ 144 w 282"/>
                <a:gd name="T11" fmla="*/ 31 h 139"/>
                <a:gd name="T12" fmla="*/ 246 w 282"/>
                <a:gd name="T13" fmla="*/ 133 h 139"/>
                <a:gd name="T14" fmla="*/ 36 w 282"/>
                <a:gd name="T15" fmla="*/ 13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2" h="139">
                  <a:moveTo>
                    <a:pt x="0" y="139"/>
                  </a:moveTo>
                  <a:lnTo>
                    <a:pt x="282" y="139"/>
                  </a:lnTo>
                  <a:lnTo>
                    <a:pt x="144" y="0"/>
                  </a:lnTo>
                  <a:lnTo>
                    <a:pt x="0" y="139"/>
                  </a:lnTo>
                  <a:close/>
                  <a:moveTo>
                    <a:pt x="36" y="133"/>
                  </a:moveTo>
                  <a:lnTo>
                    <a:pt x="144" y="31"/>
                  </a:lnTo>
                  <a:lnTo>
                    <a:pt x="246" y="133"/>
                  </a:lnTo>
                  <a:lnTo>
                    <a:pt x="36" y="133"/>
                  </a:lnTo>
                  <a:close/>
                </a:path>
              </a:pathLst>
            </a:custGeom>
            <a:solidFill>
              <a:srgbClr val="809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0" name="Freeform 756"/>
            <p:cNvSpPr>
              <a:spLocks noEditPoints="1"/>
            </p:cNvSpPr>
            <p:nvPr/>
          </p:nvSpPr>
          <p:spPr bwMode="auto">
            <a:xfrm>
              <a:off x="16412369" y="2630228"/>
              <a:ext cx="447675" cy="220663"/>
            </a:xfrm>
            <a:custGeom>
              <a:avLst/>
              <a:gdLst>
                <a:gd name="T0" fmla="*/ 0 w 282"/>
                <a:gd name="T1" fmla="*/ 139 h 139"/>
                <a:gd name="T2" fmla="*/ 282 w 282"/>
                <a:gd name="T3" fmla="*/ 139 h 139"/>
                <a:gd name="T4" fmla="*/ 144 w 282"/>
                <a:gd name="T5" fmla="*/ 0 h 139"/>
                <a:gd name="T6" fmla="*/ 0 w 282"/>
                <a:gd name="T7" fmla="*/ 139 h 139"/>
                <a:gd name="T8" fmla="*/ 36 w 282"/>
                <a:gd name="T9" fmla="*/ 133 h 139"/>
                <a:gd name="T10" fmla="*/ 144 w 282"/>
                <a:gd name="T11" fmla="*/ 31 h 139"/>
                <a:gd name="T12" fmla="*/ 246 w 282"/>
                <a:gd name="T13" fmla="*/ 133 h 139"/>
                <a:gd name="T14" fmla="*/ 36 w 282"/>
                <a:gd name="T15" fmla="*/ 13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2" h="139">
                  <a:moveTo>
                    <a:pt x="0" y="139"/>
                  </a:moveTo>
                  <a:lnTo>
                    <a:pt x="282" y="139"/>
                  </a:lnTo>
                  <a:lnTo>
                    <a:pt x="144" y="0"/>
                  </a:lnTo>
                  <a:lnTo>
                    <a:pt x="0" y="139"/>
                  </a:lnTo>
                  <a:moveTo>
                    <a:pt x="36" y="133"/>
                  </a:moveTo>
                  <a:lnTo>
                    <a:pt x="144" y="31"/>
                  </a:lnTo>
                  <a:lnTo>
                    <a:pt x="246" y="133"/>
                  </a:lnTo>
                  <a:lnTo>
                    <a:pt x="36" y="1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1" name="Freeform 757"/>
            <p:cNvSpPr>
              <a:spLocks/>
            </p:cNvSpPr>
            <p:nvPr/>
          </p:nvSpPr>
          <p:spPr bwMode="auto">
            <a:xfrm>
              <a:off x="16440944" y="2658803"/>
              <a:ext cx="400050" cy="192088"/>
            </a:xfrm>
            <a:custGeom>
              <a:avLst/>
              <a:gdLst>
                <a:gd name="T0" fmla="*/ 0 w 252"/>
                <a:gd name="T1" fmla="*/ 121 h 121"/>
                <a:gd name="T2" fmla="*/ 252 w 252"/>
                <a:gd name="T3" fmla="*/ 121 h 121"/>
                <a:gd name="T4" fmla="*/ 126 w 252"/>
                <a:gd name="T5" fmla="*/ 0 h 121"/>
                <a:gd name="T6" fmla="*/ 0 w 252"/>
                <a:gd name="T7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2" h="121">
                  <a:moveTo>
                    <a:pt x="0" y="121"/>
                  </a:moveTo>
                  <a:lnTo>
                    <a:pt x="252" y="121"/>
                  </a:lnTo>
                  <a:lnTo>
                    <a:pt x="126" y="0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E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2" name="Freeform 758"/>
            <p:cNvSpPr>
              <a:spLocks/>
            </p:cNvSpPr>
            <p:nvPr/>
          </p:nvSpPr>
          <p:spPr bwMode="auto">
            <a:xfrm>
              <a:off x="16440944" y="2658803"/>
              <a:ext cx="400050" cy="192088"/>
            </a:xfrm>
            <a:custGeom>
              <a:avLst/>
              <a:gdLst>
                <a:gd name="T0" fmla="*/ 0 w 252"/>
                <a:gd name="T1" fmla="*/ 121 h 121"/>
                <a:gd name="T2" fmla="*/ 252 w 252"/>
                <a:gd name="T3" fmla="*/ 121 h 121"/>
                <a:gd name="T4" fmla="*/ 126 w 252"/>
                <a:gd name="T5" fmla="*/ 0 h 121"/>
                <a:gd name="T6" fmla="*/ 0 w 252"/>
                <a:gd name="T7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2" h="121">
                  <a:moveTo>
                    <a:pt x="0" y="121"/>
                  </a:moveTo>
                  <a:lnTo>
                    <a:pt x="252" y="121"/>
                  </a:lnTo>
                  <a:lnTo>
                    <a:pt x="126" y="0"/>
                  </a:lnTo>
                  <a:lnTo>
                    <a:pt x="0" y="12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3" name="Rectangle 759"/>
            <p:cNvSpPr>
              <a:spLocks noChangeArrowheads="1"/>
            </p:cNvSpPr>
            <p:nvPr/>
          </p:nvSpPr>
          <p:spPr bwMode="auto">
            <a:xfrm>
              <a:off x="16583819" y="2746116"/>
              <a:ext cx="104775" cy="104775"/>
            </a:xfrm>
            <a:prstGeom prst="rect">
              <a:avLst/>
            </a:pr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4" name="Rectangle 760"/>
            <p:cNvSpPr>
              <a:spLocks noChangeArrowheads="1"/>
            </p:cNvSpPr>
            <p:nvPr/>
          </p:nvSpPr>
          <p:spPr bwMode="auto">
            <a:xfrm>
              <a:off x="16583819" y="2746116"/>
              <a:ext cx="104775" cy="10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0" name="Freeform 761"/>
            <p:cNvSpPr>
              <a:spLocks noEditPoints="1"/>
            </p:cNvSpPr>
            <p:nvPr/>
          </p:nvSpPr>
          <p:spPr bwMode="auto">
            <a:xfrm>
              <a:off x="16574294" y="2736591"/>
              <a:ext cx="123825" cy="114300"/>
            </a:xfrm>
            <a:custGeom>
              <a:avLst/>
              <a:gdLst>
                <a:gd name="T0" fmla="*/ 0 w 78"/>
                <a:gd name="T1" fmla="*/ 72 h 72"/>
                <a:gd name="T2" fmla="*/ 78 w 78"/>
                <a:gd name="T3" fmla="*/ 72 h 72"/>
                <a:gd name="T4" fmla="*/ 78 w 78"/>
                <a:gd name="T5" fmla="*/ 0 h 72"/>
                <a:gd name="T6" fmla="*/ 0 w 78"/>
                <a:gd name="T7" fmla="*/ 0 h 72"/>
                <a:gd name="T8" fmla="*/ 0 w 78"/>
                <a:gd name="T9" fmla="*/ 72 h 72"/>
                <a:gd name="T10" fmla="*/ 12 w 78"/>
                <a:gd name="T11" fmla="*/ 12 h 72"/>
                <a:gd name="T12" fmla="*/ 66 w 78"/>
                <a:gd name="T13" fmla="*/ 12 h 72"/>
                <a:gd name="T14" fmla="*/ 66 w 78"/>
                <a:gd name="T15" fmla="*/ 66 h 72"/>
                <a:gd name="T16" fmla="*/ 12 w 78"/>
                <a:gd name="T17" fmla="*/ 66 h 72"/>
                <a:gd name="T18" fmla="*/ 12 w 78"/>
                <a:gd name="T19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72">
                  <a:moveTo>
                    <a:pt x="0" y="72"/>
                  </a:moveTo>
                  <a:lnTo>
                    <a:pt x="78" y="72"/>
                  </a:lnTo>
                  <a:lnTo>
                    <a:pt x="78" y="0"/>
                  </a:lnTo>
                  <a:lnTo>
                    <a:pt x="0" y="0"/>
                  </a:lnTo>
                  <a:lnTo>
                    <a:pt x="0" y="72"/>
                  </a:lnTo>
                  <a:close/>
                  <a:moveTo>
                    <a:pt x="12" y="12"/>
                  </a:moveTo>
                  <a:lnTo>
                    <a:pt x="66" y="12"/>
                  </a:lnTo>
                  <a:lnTo>
                    <a:pt x="66" y="66"/>
                  </a:lnTo>
                  <a:lnTo>
                    <a:pt x="12" y="66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CAC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1" name="Freeform 762"/>
            <p:cNvSpPr>
              <a:spLocks noEditPoints="1"/>
            </p:cNvSpPr>
            <p:nvPr/>
          </p:nvSpPr>
          <p:spPr bwMode="auto">
            <a:xfrm>
              <a:off x="16574294" y="2736591"/>
              <a:ext cx="123825" cy="114300"/>
            </a:xfrm>
            <a:custGeom>
              <a:avLst/>
              <a:gdLst>
                <a:gd name="T0" fmla="*/ 0 w 78"/>
                <a:gd name="T1" fmla="*/ 72 h 72"/>
                <a:gd name="T2" fmla="*/ 78 w 78"/>
                <a:gd name="T3" fmla="*/ 72 h 72"/>
                <a:gd name="T4" fmla="*/ 78 w 78"/>
                <a:gd name="T5" fmla="*/ 0 h 72"/>
                <a:gd name="T6" fmla="*/ 0 w 78"/>
                <a:gd name="T7" fmla="*/ 0 h 72"/>
                <a:gd name="T8" fmla="*/ 0 w 78"/>
                <a:gd name="T9" fmla="*/ 72 h 72"/>
                <a:gd name="T10" fmla="*/ 12 w 78"/>
                <a:gd name="T11" fmla="*/ 12 h 72"/>
                <a:gd name="T12" fmla="*/ 66 w 78"/>
                <a:gd name="T13" fmla="*/ 12 h 72"/>
                <a:gd name="T14" fmla="*/ 66 w 78"/>
                <a:gd name="T15" fmla="*/ 66 h 72"/>
                <a:gd name="T16" fmla="*/ 12 w 78"/>
                <a:gd name="T17" fmla="*/ 66 h 72"/>
                <a:gd name="T18" fmla="*/ 12 w 78"/>
                <a:gd name="T19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72">
                  <a:moveTo>
                    <a:pt x="0" y="72"/>
                  </a:moveTo>
                  <a:lnTo>
                    <a:pt x="78" y="72"/>
                  </a:lnTo>
                  <a:lnTo>
                    <a:pt x="78" y="0"/>
                  </a:lnTo>
                  <a:lnTo>
                    <a:pt x="0" y="0"/>
                  </a:lnTo>
                  <a:lnTo>
                    <a:pt x="0" y="72"/>
                  </a:lnTo>
                  <a:moveTo>
                    <a:pt x="12" y="12"/>
                  </a:moveTo>
                  <a:lnTo>
                    <a:pt x="66" y="12"/>
                  </a:lnTo>
                  <a:lnTo>
                    <a:pt x="66" y="66"/>
                  </a:lnTo>
                  <a:lnTo>
                    <a:pt x="12" y="66"/>
                  </a:lnTo>
                  <a:lnTo>
                    <a:pt x="12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6" name="Rectangle 763"/>
            <p:cNvSpPr>
              <a:spLocks noChangeArrowheads="1"/>
            </p:cNvSpPr>
            <p:nvPr/>
          </p:nvSpPr>
          <p:spPr bwMode="auto">
            <a:xfrm>
              <a:off x="15763081" y="3736716"/>
              <a:ext cx="1192213" cy="123825"/>
            </a:xfrm>
            <a:prstGeom prst="rect">
              <a:avLst/>
            </a:prstGeom>
            <a:solidFill>
              <a:srgbClr val="B69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7" name="Rectangle 764"/>
            <p:cNvSpPr>
              <a:spLocks noChangeArrowheads="1"/>
            </p:cNvSpPr>
            <p:nvPr/>
          </p:nvSpPr>
          <p:spPr bwMode="auto">
            <a:xfrm>
              <a:off x="15763081" y="3736716"/>
              <a:ext cx="1192213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8" name="Freeform 765"/>
            <p:cNvSpPr>
              <a:spLocks noEditPoints="1"/>
            </p:cNvSpPr>
            <p:nvPr/>
          </p:nvSpPr>
          <p:spPr bwMode="auto">
            <a:xfrm>
              <a:off x="16212344" y="3460491"/>
              <a:ext cx="304800" cy="409575"/>
            </a:xfrm>
            <a:custGeom>
              <a:avLst/>
              <a:gdLst>
                <a:gd name="T0" fmla="*/ 0 w 192"/>
                <a:gd name="T1" fmla="*/ 258 h 258"/>
                <a:gd name="T2" fmla="*/ 192 w 192"/>
                <a:gd name="T3" fmla="*/ 258 h 258"/>
                <a:gd name="T4" fmla="*/ 192 w 192"/>
                <a:gd name="T5" fmla="*/ 0 h 258"/>
                <a:gd name="T6" fmla="*/ 0 w 192"/>
                <a:gd name="T7" fmla="*/ 0 h 258"/>
                <a:gd name="T8" fmla="*/ 0 w 192"/>
                <a:gd name="T9" fmla="*/ 258 h 258"/>
                <a:gd name="T10" fmla="*/ 18 w 192"/>
                <a:gd name="T11" fmla="*/ 12 h 258"/>
                <a:gd name="T12" fmla="*/ 174 w 192"/>
                <a:gd name="T13" fmla="*/ 12 h 258"/>
                <a:gd name="T14" fmla="*/ 174 w 192"/>
                <a:gd name="T15" fmla="*/ 252 h 258"/>
                <a:gd name="T16" fmla="*/ 18 w 192"/>
                <a:gd name="T17" fmla="*/ 252 h 258"/>
                <a:gd name="T18" fmla="*/ 18 w 192"/>
                <a:gd name="T19" fmla="*/ 12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258">
                  <a:moveTo>
                    <a:pt x="0" y="258"/>
                  </a:moveTo>
                  <a:lnTo>
                    <a:pt x="192" y="258"/>
                  </a:lnTo>
                  <a:lnTo>
                    <a:pt x="192" y="0"/>
                  </a:lnTo>
                  <a:lnTo>
                    <a:pt x="0" y="0"/>
                  </a:lnTo>
                  <a:lnTo>
                    <a:pt x="0" y="258"/>
                  </a:lnTo>
                  <a:close/>
                  <a:moveTo>
                    <a:pt x="18" y="12"/>
                  </a:moveTo>
                  <a:lnTo>
                    <a:pt x="174" y="12"/>
                  </a:lnTo>
                  <a:lnTo>
                    <a:pt x="174" y="252"/>
                  </a:lnTo>
                  <a:lnTo>
                    <a:pt x="18" y="252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FDF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9" name="Rectangle 766"/>
            <p:cNvSpPr>
              <a:spLocks noChangeArrowheads="1"/>
            </p:cNvSpPr>
            <p:nvPr/>
          </p:nvSpPr>
          <p:spPr bwMode="auto">
            <a:xfrm>
              <a:off x="16221869" y="3470016"/>
              <a:ext cx="276225" cy="400050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0" name="Rectangle 767"/>
            <p:cNvSpPr>
              <a:spLocks noChangeArrowheads="1"/>
            </p:cNvSpPr>
            <p:nvPr/>
          </p:nvSpPr>
          <p:spPr bwMode="auto">
            <a:xfrm>
              <a:off x="16269494" y="3498591"/>
              <a:ext cx="190500" cy="200025"/>
            </a:xfrm>
            <a:prstGeom prst="rect">
              <a:avLst/>
            </a:pr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1" name="Rectangle 768"/>
            <p:cNvSpPr>
              <a:spLocks noChangeArrowheads="1"/>
            </p:cNvSpPr>
            <p:nvPr/>
          </p:nvSpPr>
          <p:spPr bwMode="auto">
            <a:xfrm>
              <a:off x="16269494" y="3736716"/>
              <a:ext cx="190500" cy="114300"/>
            </a:xfrm>
            <a:prstGeom prst="rect">
              <a:avLst/>
            </a:prstGeom>
            <a:solidFill>
              <a:srgbClr val="F1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2" name="Freeform 769"/>
            <p:cNvSpPr>
              <a:spLocks/>
            </p:cNvSpPr>
            <p:nvPr/>
          </p:nvSpPr>
          <p:spPr bwMode="auto">
            <a:xfrm>
              <a:off x="15858331" y="3460491"/>
              <a:ext cx="247650" cy="247650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9 h 26"/>
                <a:gd name="T4" fmla="*/ 0 w 26"/>
                <a:gd name="T5" fmla="*/ 26 h 26"/>
                <a:gd name="T6" fmla="*/ 26 w 26"/>
                <a:gd name="T7" fmla="*/ 26 h 26"/>
                <a:gd name="T8" fmla="*/ 26 w 26"/>
                <a:gd name="T9" fmla="*/ 9 h 26"/>
                <a:gd name="T10" fmla="*/ 13 w 26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4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4"/>
                    <a:pt x="20" y="0"/>
                    <a:pt x="13" y="0"/>
                  </a:cubicBezTo>
                  <a:close/>
                </a:path>
              </a:pathLst>
            </a:cu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3" name="Freeform 770"/>
            <p:cNvSpPr>
              <a:spLocks noEditPoints="1"/>
            </p:cNvSpPr>
            <p:nvPr/>
          </p:nvSpPr>
          <p:spPr bwMode="auto">
            <a:xfrm>
              <a:off x="15848806" y="3450966"/>
              <a:ext cx="268288" cy="266700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0 h 28"/>
                <a:gd name="T4" fmla="*/ 0 w 28"/>
                <a:gd name="T5" fmla="*/ 28 h 28"/>
                <a:gd name="T6" fmla="*/ 28 w 28"/>
                <a:gd name="T7" fmla="*/ 28 h 28"/>
                <a:gd name="T8" fmla="*/ 28 w 28"/>
                <a:gd name="T9" fmla="*/ 10 h 28"/>
                <a:gd name="T10" fmla="*/ 14 w 28"/>
                <a:gd name="T11" fmla="*/ 0 h 28"/>
                <a:gd name="T12" fmla="*/ 26 w 28"/>
                <a:gd name="T13" fmla="*/ 26 h 28"/>
                <a:gd name="T14" fmla="*/ 2 w 28"/>
                <a:gd name="T15" fmla="*/ 26 h 28"/>
                <a:gd name="T16" fmla="*/ 2 w 28"/>
                <a:gd name="T17" fmla="*/ 10 h 28"/>
                <a:gd name="T18" fmla="*/ 14 w 28"/>
                <a:gd name="T19" fmla="*/ 1 h 28"/>
                <a:gd name="T20" fmla="*/ 26 w 28"/>
                <a:gd name="T21" fmla="*/ 10 h 28"/>
                <a:gd name="T22" fmla="*/ 26 w 28"/>
                <a:gd name="T2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4"/>
                    <a:pt x="0" y="1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4"/>
                    <a:pt x="22" y="0"/>
                    <a:pt x="14" y="0"/>
                  </a:cubicBezTo>
                  <a:close/>
                  <a:moveTo>
                    <a:pt x="26" y="26"/>
                  </a:moveTo>
                  <a:cubicBezTo>
                    <a:pt x="2" y="26"/>
                    <a:pt x="2" y="26"/>
                    <a:pt x="2" y="2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5"/>
                    <a:pt x="7" y="1"/>
                    <a:pt x="14" y="1"/>
                  </a:cubicBezTo>
                  <a:cubicBezTo>
                    <a:pt x="21" y="1"/>
                    <a:pt x="26" y="5"/>
                    <a:pt x="26" y="10"/>
                  </a:cubicBezTo>
                  <a:lnTo>
                    <a:pt x="26" y="26"/>
                  </a:lnTo>
                  <a:close/>
                </a:path>
              </a:pathLst>
            </a:cu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4" name="Rectangle 771"/>
            <p:cNvSpPr>
              <a:spLocks noChangeArrowheads="1"/>
            </p:cNvSpPr>
            <p:nvPr/>
          </p:nvSpPr>
          <p:spPr bwMode="auto">
            <a:xfrm>
              <a:off x="15829756" y="3717666"/>
              <a:ext cx="306388" cy="9525"/>
            </a:xfrm>
            <a:prstGeom prst="rect">
              <a:avLst/>
            </a:prstGeom>
            <a:solidFill>
              <a:srgbClr val="F1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5" name="Rectangle 772"/>
            <p:cNvSpPr>
              <a:spLocks noChangeArrowheads="1"/>
            </p:cNvSpPr>
            <p:nvPr/>
          </p:nvSpPr>
          <p:spPr bwMode="auto">
            <a:xfrm>
              <a:off x="15972631" y="3460491"/>
              <a:ext cx="19050" cy="25717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6" name="Rectangle 773"/>
            <p:cNvSpPr>
              <a:spLocks noChangeArrowheads="1"/>
            </p:cNvSpPr>
            <p:nvPr/>
          </p:nvSpPr>
          <p:spPr bwMode="auto">
            <a:xfrm>
              <a:off x="15858331" y="3536691"/>
              <a:ext cx="258763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7" name="Rectangle 774"/>
            <p:cNvSpPr>
              <a:spLocks noChangeArrowheads="1"/>
            </p:cNvSpPr>
            <p:nvPr/>
          </p:nvSpPr>
          <p:spPr bwMode="auto">
            <a:xfrm>
              <a:off x="15858331" y="3622416"/>
              <a:ext cx="258763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8" name="Freeform 775"/>
            <p:cNvSpPr>
              <a:spLocks/>
            </p:cNvSpPr>
            <p:nvPr/>
          </p:nvSpPr>
          <p:spPr bwMode="auto">
            <a:xfrm>
              <a:off x="16612394" y="3460491"/>
              <a:ext cx="257175" cy="247650"/>
            </a:xfrm>
            <a:custGeom>
              <a:avLst/>
              <a:gdLst>
                <a:gd name="T0" fmla="*/ 14 w 27"/>
                <a:gd name="T1" fmla="*/ 0 h 26"/>
                <a:gd name="T2" fmla="*/ 0 w 27"/>
                <a:gd name="T3" fmla="*/ 9 h 26"/>
                <a:gd name="T4" fmla="*/ 0 w 27"/>
                <a:gd name="T5" fmla="*/ 26 h 26"/>
                <a:gd name="T6" fmla="*/ 27 w 27"/>
                <a:gd name="T7" fmla="*/ 26 h 26"/>
                <a:gd name="T8" fmla="*/ 27 w 27"/>
                <a:gd name="T9" fmla="*/ 9 h 26"/>
                <a:gd name="T10" fmla="*/ 14 w 27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6">
                  <a:moveTo>
                    <a:pt x="14" y="0"/>
                  </a:moveTo>
                  <a:cubicBezTo>
                    <a:pt x="6" y="0"/>
                    <a:pt x="0" y="4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4"/>
                    <a:pt x="21" y="0"/>
                    <a:pt x="14" y="0"/>
                  </a:cubicBezTo>
                </a:path>
              </a:pathLst>
            </a:cu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9" name="Freeform 776"/>
            <p:cNvSpPr>
              <a:spLocks noEditPoints="1"/>
            </p:cNvSpPr>
            <p:nvPr/>
          </p:nvSpPr>
          <p:spPr bwMode="auto">
            <a:xfrm>
              <a:off x="16602869" y="3450966"/>
              <a:ext cx="276225" cy="266700"/>
            </a:xfrm>
            <a:custGeom>
              <a:avLst/>
              <a:gdLst>
                <a:gd name="T0" fmla="*/ 15 w 29"/>
                <a:gd name="T1" fmla="*/ 0 h 28"/>
                <a:gd name="T2" fmla="*/ 0 w 29"/>
                <a:gd name="T3" fmla="*/ 10 h 28"/>
                <a:gd name="T4" fmla="*/ 0 w 29"/>
                <a:gd name="T5" fmla="*/ 28 h 28"/>
                <a:gd name="T6" fmla="*/ 29 w 29"/>
                <a:gd name="T7" fmla="*/ 28 h 28"/>
                <a:gd name="T8" fmla="*/ 29 w 29"/>
                <a:gd name="T9" fmla="*/ 10 h 28"/>
                <a:gd name="T10" fmla="*/ 15 w 29"/>
                <a:gd name="T11" fmla="*/ 0 h 28"/>
                <a:gd name="T12" fmla="*/ 27 w 29"/>
                <a:gd name="T13" fmla="*/ 26 h 28"/>
                <a:gd name="T14" fmla="*/ 2 w 29"/>
                <a:gd name="T15" fmla="*/ 26 h 28"/>
                <a:gd name="T16" fmla="*/ 2 w 29"/>
                <a:gd name="T17" fmla="*/ 10 h 28"/>
                <a:gd name="T18" fmla="*/ 15 w 29"/>
                <a:gd name="T19" fmla="*/ 1 h 28"/>
                <a:gd name="T20" fmla="*/ 27 w 29"/>
                <a:gd name="T21" fmla="*/ 10 h 28"/>
                <a:gd name="T22" fmla="*/ 27 w 29"/>
                <a:gd name="T2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28">
                  <a:moveTo>
                    <a:pt x="15" y="0"/>
                  </a:moveTo>
                  <a:cubicBezTo>
                    <a:pt x="7" y="0"/>
                    <a:pt x="0" y="4"/>
                    <a:pt x="0" y="1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4"/>
                    <a:pt x="22" y="0"/>
                    <a:pt x="15" y="0"/>
                  </a:cubicBezTo>
                  <a:moveTo>
                    <a:pt x="27" y="26"/>
                  </a:moveTo>
                  <a:cubicBezTo>
                    <a:pt x="2" y="26"/>
                    <a:pt x="2" y="26"/>
                    <a:pt x="2" y="2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5"/>
                    <a:pt x="8" y="1"/>
                    <a:pt x="15" y="1"/>
                  </a:cubicBezTo>
                  <a:cubicBezTo>
                    <a:pt x="21" y="1"/>
                    <a:pt x="27" y="5"/>
                    <a:pt x="27" y="10"/>
                  </a:cubicBezTo>
                  <a:cubicBezTo>
                    <a:pt x="27" y="26"/>
                    <a:pt x="27" y="26"/>
                    <a:pt x="27" y="26"/>
                  </a:cubicBezTo>
                </a:path>
              </a:pathLst>
            </a:cu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0" name="Rectangle 777"/>
            <p:cNvSpPr>
              <a:spLocks noChangeArrowheads="1"/>
            </p:cNvSpPr>
            <p:nvPr/>
          </p:nvSpPr>
          <p:spPr bwMode="auto">
            <a:xfrm>
              <a:off x="16583819" y="3717666"/>
              <a:ext cx="314325" cy="9525"/>
            </a:xfrm>
            <a:prstGeom prst="rect">
              <a:avLst/>
            </a:prstGeom>
            <a:solidFill>
              <a:srgbClr val="F1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1" name="Rectangle 778"/>
            <p:cNvSpPr>
              <a:spLocks noChangeArrowheads="1"/>
            </p:cNvSpPr>
            <p:nvPr/>
          </p:nvSpPr>
          <p:spPr bwMode="auto">
            <a:xfrm>
              <a:off x="16583819" y="3717666"/>
              <a:ext cx="31432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3" name="Rectangle 779"/>
            <p:cNvSpPr>
              <a:spLocks noChangeArrowheads="1"/>
            </p:cNvSpPr>
            <p:nvPr/>
          </p:nvSpPr>
          <p:spPr bwMode="auto">
            <a:xfrm>
              <a:off x="16736219" y="3460491"/>
              <a:ext cx="19050" cy="25717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4" name="Rectangle 780"/>
            <p:cNvSpPr>
              <a:spLocks noChangeArrowheads="1"/>
            </p:cNvSpPr>
            <p:nvPr/>
          </p:nvSpPr>
          <p:spPr bwMode="auto">
            <a:xfrm>
              <a:off x="16621919" y="3536691"/>
              <a:ext cx="257175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5" name="Rectangle 781"/>
            <p:cNvSpPr>
              <a:spLocks noChangeArrowheads="1"/>
            </p:cNvSpPr>
            <p:nvPr/>
          </p:nvSpPr>
          <p:spPr bwMode="auto">
            <a:xfrm>
              <a:off x="16621919" y="3536691"/>
              <a:ext cx="25717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6" name="Rectangle 782"/>
            <p:cNvSpPr>
              <a:spLocks noChangeArrowheads="1"/>
            </p:cNvSpPr>
            <p:nvPr/>
          </p:nvSpPr>
          <p:spPr bwMode="auto">
            <a:xfrm>
              <a:off x="16621919" y="3622416"/>
              <a:ext cx="257175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7" name="Rectangle 783"/>
            <p:cNvSpPr>
              <a:spLocks noChangeArrowheads="1"/>
            </p:cNvSpPr>
            <p:nvPr/>
          </p:nvSpPr>
          <p:spPr bwMode="auto">
            <a:xfrm>
              <a:off x="16621919" y="3622416"/>
              <a:ext cx="25717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8" name="Freeform 784"/>
            <p:cNvSpPr>
              <a:spLocks/>
            </p:cNvSpPr>
            <p:nvPr/>
          </p:nvSpPr>
          <p:spPr bwMode="auto">
            <a:xfrm>
              <a:off x="15858331" y="3041391"/>
              <a:ext cx="247650" cy="247650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9 h 26"/>
                <a:gd name="T4" fmla="*/ 0 w 26"/>
                <a:gd name="T5" fmla="*/ 26 h 26"/>
                <a:gd name="T6" fmla="*/ 26 w 26"/>
                <a:gd name="T7" fmla="*/ 26 h 26"/>
                <a:gd name="T8" fmla="*/ 26 w 26"/>
                <a:gd name="T9" fmla="*/ 9 h 26"/>
                <a:gd name="T10" fmla="*/ 13 w 26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4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4"/>
                    <a:pt x="20" y="0"/>
                    <a:pt x="13" y="0"/>
                  </a:cubicBezTo>
                  <a:close/>
                </a:path>
              </a:pathLst>
            </a:cu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9" name="Freeform 785"/>
            <p:cNvSpPr>
              <a:spLocks noEditPoints="1"/>
            </p:cNvSpPr>
            <p:nvPr/>
          </p:nvSpPr>
          <p:spPr bwMode="auto">
            <a:xfrm>
              <a:off x="15839281" y="3031866"/>
              <a:ext cx="277813" cy="266700"/>
            </a:xfrm>
            <a:custGeom>
              <a:avLst/>
              <a:gdLst>
                <a:gd name="T0" fmla="*/ 15 w 29"/>
                <a:gd name="T1" fmla="*/ 0 h 28"/>
                <a:gd name="T2" fmla="*/ 0 w 29"/>
                <a:gd name="T3" fmla="*/ 10 h 28"/>
                <a:gd name="T4" fmla="*/ 0 w 29"/>
                <a:gd name="T5" fmla="*/ 28 h 28"/>
                <a:gd name="T6" fmla="*/ 29 w 29"/>
                <a:gd name="T7" fmla="*/ 28 h 28"/>
                <a:gd name="T8" fmla="*/ 29 w 29"/>
                <a:gd name="T9" fmla="*/ 10 h 28"/>
                <a:gd name="T10" fmla="*/ 15 w 29"/>
                <a:gd name="T11" fmla="*/ 0 h 28"/>
                <a:gd name="T12" fmla="*/ 27 w 29"/>
                <a:gd name="T13" fmla="*/ 26 h 28"/>
                <a:gd name="T14" fmla="*/ 3 w 29"/>
                <a:gd name="T15" fmla="*/ 26 h 28"/>
                <a:gd name="T16" fmla="*/ 3 w 29"/>
                <a:gd name="T17" fmla="*/ 10 h 28"/>
                <a:gd name="T18" fmla="*/ 15 w 29"/>
                <a:gd name="T19" fmla="*/ 2 h 28"/>
                <a:gd name="T20" fmla="*/ 27 w 29"/>
                <a:gd name="T21" fmla="*/ 10 h 28"/>
                <a:gd name="T22" fmla="*/ 27 w 29"/>
                <a:gd name="T2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28">
                  <a:moveTo>
                    <a:pt x="15" y="0"/>
                  </a:moveTo>
                  <a:cubicBezTo>
                    <a:pt x="7" y="0"/>
                    <a:pt x="0" y="4"/>
                    <a:pt x="0" y="1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4"/>
                    <a:pt x="23" y="0"/>
                    <a:pt x="15" y="0"/>
                  </a:cubicBezTo>
                  <a:close/>
                  <a:moveTo>
                    <a:pt x="27" y="26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5"/>
                    <a:pt x="8" y="2"/>
                    <a:pt x="15" y="2"/>
                  </a:cubicBezTo>
                  <a:cubicBezTo>
                    <a:pt x="21" y="2"/>
                    <a:pt x="27" y="5"/>
                    <a:pt x="27" y="10"/>
                  </a:cubicBezTo>
                  <a:lnTo>
                    <a:pt x="27" y="26"/>
                  </a:lnTo>
                  <a:close/>
                </a:path>
              </a:pathLst>
            </a:cu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0" name="Rectangle 786"/>
            <p:cNvSpPr>
              <a:spLocks noChangeArrowheads="1"/>
            </p:cNvSpPr>
            <p:nvPr/>
          </p:nvSpPr>
          <p:spPr bwMode="auto">
            <a:xfrm>
              <a:off x="15829756" y="3298566"/>
              <a:ext cx="306388" cy="9525"/>
            </a:xfrm>
            <a:prstGeom prst="rect">
              <a:avLst/>
            </a:prstGeom>
            <a:solidFill>
              <a:srgbClr val="F1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1" name="Rectangle 787"/>
            <p:cNvSpPr>
              <a:spLocks noChangeArrowheads="1"/>
            </p:cNvSpPr>
            <p:nvPr/>
          </p:nvSpPr>
          <p:spPr bwMode="auto">
            <a:xfrm>
              <a:off x="15972631" y="3041391"/>
              <a:ext cx="19050" cy="25717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2" name="Rectangle 788"/>
            <p:cNvSpPr>
              <a:spLocks noChangeArrowheads="1"/>
            </p:cNvSpPr>
            <p:nvPr/>
          </p:nvSpPr>
          <p:spPr bwMode="auto">
            <a:xfrm>
              <a:off x="15858331" y="3117591"/>
              <a:ext cx="258763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3" name="Rectangle 789"/>
            <p:cNvSpPr>
              <a:spLocks noChangeArrowheads="1"/>
            </p:cNvSpPr>
            <p:nvPr/>
          </p:nvSpPr>
          <p:spPr bwMode="auto">
            <a:xfrm>
              <a:off x="15858331" y="3203316"/>
              <a:ext cx="258763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4" name="Freeform 790"/>
            <p:cNvSpPr>
              <a:spLocks/>
            </p:cNvSpPr>
            <p:nvPr/>
          </p:nvSpPr>
          <p:spPr bwMode="auto">
            <a:xfrm>
              <a:off x="16240919" y="3041391"/>
              <a:ext cx="247650" cy="247650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9 h 26"/>
                <a:gd name="T4" fmla="*/ 0 w 26"/>
                <a:gd name="T5" fmla="*/ 26 h 26"/>
                <a:gd name="T6" fmla="*/ 26 w 26"/>
                <a:gd name="T7" fmla="*/ 26 h 26"/>
                <a:gd name="T8" fmla="*/ 26 w 26"/>
                <a:gd name="T9" fmla="*/ 9 h 26"/>
                <a:gd name="T10" fmla="*/ 13 w 26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4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4"/>
                    <a:pt x="20" y="0"/>
                    <a:pt x="13" y="0"/>
                  </a:cubicBezTo>
                  <a:close/>
                </a:path>
              </a:pathLst>
            </a:cu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5" name="Freeform 791"/>
            <p:cNvSpPr>
              <a:spLocks noEditPoints="1"/>
            </p:cNvSpPr>
            <p:nvPr/>
          </p:nvSpPr>
          <p:spPr bwMode="auto">
            <a:xfrm>
              <a:off x="16231394" y="3031866"/>
              <a:ext cx="266700" cy="266700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0 h 28"/>
                <a:gd name="T4" fmla="*/ 0 w 28"/>
                <a:gd name="T5" fmla="*/ 28 h 28"/>
                <a:gd name="T6" fmla="*/ 28 w 28"/>
                <a:gd name="T7" fmla="*/ 28 h 28"/>
                <a:gd name="T8" fmla="*/ 28 w 28"/>
                <a:gd name="T9" fmla="*/ 10 h 28"/>
                <a:gd name="T10" fmla="*/ 14 w 28"/>
                <a:gd name="T11" fmla="*/ 0 h 28"/>
                <a:gd name="T12" fmla="*/ 26 w 28"/>
                <a:gd name="T13" fmla="*/ 26 h 28"/>
                <a:gd name="T14" fmla="*/ 2 w 28"/>
                <a:gd name="T15" fmla="*/ 26 h 28"/>
                <a:gd name="T16" fmla="*/ 2 w 28"/>
                <a:gd name="T17" fmla="*/ 10 h 28"/>
                <a:gd name="T18" fmla="*/ 14 w 28"/>
                <a:gd name="T19" fmla="*/ 2 h 28"/>
                <a:gd name="T20" fmla="*/ 26 w 28"/>
                <a:gd name="T21" fmla="*/ 10 h 28"/>
                <a:gd name="T22" fmla="*/ 26 w 28"/>
                <a:gd name="T2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4"/>
                    <a:pt x="0" y="1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4"/>
                    <a:pt x="22" y="0"/>
                    <a:pt x="14" y="0"/>
                  </a:cubicBezTo>
                  <a:close/>
                  <a:moveTo>
                    <a:pt x="26" y="26"/>
                  </a:moveTo>
                  <a:cubicBezTo>
                    <a:pt x="2" y="26"/>
                    <a:pt x="2" y="26"/>
                    <a:pt x="2" y="2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5"/>
                    <a:pt x="7" y="2"/>
                    <a:pt x="14" y="2"/>
                  </a:cubicBezTo>
                  <a:cubicBezTo>
                    <a:pt x="21" y="2"/>
                    <a:pt x="26" y="5"/>
                    <a:pt x="26" y="10"/>
                  </a:cubicBezTo>
                  <a:lnTo>
                    <a:pt x="26" y="26"/>
                  </a:lnTo>
                  <a:close/>
                </a:path>
              </a:pathLst>
            </a:cu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6" name="Rectangle 792"/>
            <p:cNvSpPr>
              <a:spLocks noChangeArrowheads="1"/>
            </p:cNvSpPr>
            <p:nvPr/>
          </p:nvSpPr>
          <p:spPr bwMode="auto">
            <a:xfrm>
              <a:off x="16212344" y="3298566"/>
              <a:ext cx="304800" cy="9525"/>
            </a:xfrm>
            <a:prstGeom prst="rect">
              <a:avLst/>
            </a:prstGeom>
            <a:solidFill>
              <a:srgbClr val="F1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7" name="Rectangle 793"/>
            <p:cNvSpPr>
              <a:spLocks noChangeArrowheads="1"/>
            </p:cNvSpPr>
            <p:nvPr/>
          </p:nvSpPr>
          <p:spPr bwMode="auto">
            <a:xfrm>
              <a:off x="16364744" y="3041391"/>
              <a:ext cx="9525" cy="25717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8" name="Rectangle 794"/>
            <p:cNvSpPr>
              <a:spLocks noChangeArrowheads="1"/>
            </p:cNvSpPr>
            <p:nvPr/>
          </p:nvSpPr>
          <p:spPr bwMode="auto">
            <a:xfrm>
              <a:off x="16240919" y="3117591"/>
              <a:ext cx="257175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9" name="Rectangle 795"/>
            <p:cNvSpPr>
              <a:spLocks noChangeArrowheads="1"/>
            </p:cNvSpPr>
            <p:nvPr/>
          </p:nvSpPr>
          <p:spPr bwMode="auto">
            <a:xfrm>
              <a:off x="16240919" y="3203316"/>
              <a:ext cx="257175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0" name="Freeform 796"/>
            <p:cNvSpPr>
              <a:spLocks/>
            </p:cNvSpPr>
            <p:nvPr/>
          </p:nvSpPr>
          <p:spPr bwMode="auto">
            <a:xfrm>
              <a:off x="16621919" y="3041391"/>
              <a:ext cx="247650" cy="247650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9 h 26"/>
                <a:gd name="T4" fmla="*/ 0 w 26"/>
                <a:gd name="T5" fmla="*/ 26 h 26"/>
                <a:gd name="T6" fmla="*/ 26 w 26"/>
                <a:gd name="T7" fmla="*/ 26 h 26"/>
                <a:gd name="T8" fmla="*/ 26 w 26"/>
                <a:gd name="T9" fmla="*/ 9 h 26"/>
                <a:gd name="T10" fmla="*/ 13 w 26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4"/>
                    <a:pt x="20" y="0"/>
                    <a:pt x="13" y="0"/>
                  </a:cubicBezTo>
                </a:path>
              </a:pathLst>
            </a:custGeom>
            <a:solidFill>
              <a:srgbClr val="4F5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1" name="Freeform 797"/>
            <p:cNvSpPr>
              <a:spLocks noEditPoints="1"/>
            </p:cNvSpPr>
            <p:nvPr/>
          </p:nvSpPr>
          <p:spPr bwMode="auto">
            <a:xfrm>
              <a:off x="16602869" y="3031866"/>
              <a:ext cx="276225" cy="266700"/>
            </a:xfrm>
            <a:custGeom>
              <a:avLst/>
              <a:gdLst>
                <a:gd name="T0" fmla="*/ 15 w 29"/>
                <a:gd name="T1" fmla="*/ 0 h 28"/>
                <a:gd name="T2" fmla="*/ 0 w 29"/>
                <a:gd name="T3" fmla="*/ 10 h 28"/>
                <a:gd name="T4" fmla="*/ 0 w 29"/>
                <a:gd name="T5" fmla="*/ 28 h 28"/>
                <a:gd name="T6" fmla="*/ 29 w 29"/>
                <a:gd name="T7" fmla="*/ 28 h 28"/>
                <a:gd name="T8" fmla="*/ 29 w 29"/>
                <a:gd name="T9" fmla="*/ 10 h 28"/>
                <a:gd name="T10" fmla="*/ 15 w 29"/>
                <a:gd name="T11" fmla="*/ 0 h 28"/>
                <a:gd name="T12" fmla="*/ 27 w 29"/>
                <a:gd name="T13" fmla="*/ 26 h 28"/>
                <a:gd name="T14" fmla="*/ 3 w 29"/>
                <a:gd name="T15" fmla="*/ 26 h 28"/>
                <a:gd name="T16" fmla="*/ 3 w 29"/>
                <a:gd name="T17" fmla="*/ 10 h 28"/>
                <a:gd name="T18" fmla="*/ 15 w 29"/>
                <a:gd name="T19" fmla="*/ 2 h 28"/>
                <a:gd name="T20" fmla="*/ 27 w 29"/>
                <a:gd name="T21" fmla="*/ 10 h 28"/>
                <a:gd name="T22" fmla="*/ 27 w 29"/>
                <a:gd name="T2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28">
                  <a:moveTo>
                    <a:pt x="15" y="0"/>
                  </a:moveTo>
                  <a:cubicBezTo>
                    <a:pt x="7" y="0"/>
                    <a:pt x="0" y="4"/>
                    <a:pt x="0" y="1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4"/>
                    <a:pt x="23" y="0"/>
                    <a:pt x="15" y="0"/>
                  </a:cubicBezTo>
                  <a:moveTo>
                    <a:pt x="27" y="26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5"/>
                    <a:pt x="8" y="2"/>
                    <a:pt x="15" y="2"/>
                  </a:cubicBezTo>
                  <a:cubicBezTo>
                    <a:pt x="21" y="2"/>
                    <a:pt x="27" y="5"/>
                    <a:pt x="27" y="10"/>
                  </a:cubicBezTo>
                  <a:cubicBezTo>
                    <a:pt x="27" y="26"/>
                    <a:pt x="27" y="26"/>
                    <a:pt x="27" y="26"/>
                  </a:cubicBezTo>
                </a:path>
              </a:pathLst>
            </a:cu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2" name="Rectangle 798"/>
            <p:cNvSpPr>
              <a:spLocks noChangeArrowheads="1"/>
            </p:cNvSpPr>
            <p:nvPr/>
          </p:nvSpPr>
          <p:spPr bwMode="auto">
            <a:xfrm>
              <a:off x="16593344" y="3298566"/>
              <a:ext cx="304800" cy="9525"/>
            </a:xfrm>
            <a:prstGeom prst="rect">
              <a:avLst/>
            </a:prstGeom>
            <a:solidFill>
              <a:srgbClr val="F1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3" name="Rectangle 799"/>
            <p:cNvSpPr>
              <a:spLocks noChangeArrowheads="1"/>
            </p:cNvSpPr>
            <p:nvPr/>
          </p:nvSpPr>
          <p:spPr bwMode="auto">
            <a:xfrm>
              <a:off x="16593344" y="3298566"/>
              <a:ext cx="304800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4" name="Rectangle 800"/>
            <p:cNvSpPr>
              <a:spLocks noChangeArrowheads="1"/>
            </p:cNvSpPr>
            <p:nvPr/>
          </p:nvSpPr>
          <p:spPr bwMode="auto">
            <a:xfrm>
              <a:off x="16736219" y="3041391"/>
              <a:ext cx="19050" cy="25717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5" name="Rectangle 801"/>
            <p:cNvSpPr>
              <a:spLocks noChangeArrowheads="1"/>
            </p:cNvSpPr>
            <p:nvPr/>
          </p:nvSpPr>
          <p:spPr bwMode="auto">
            <a:xfrm>
              <a:off x="16621919" y="3117591"/>
              <a:ext cx="257175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6" name="Rectangle 802"/>
            <p:cNvSpPr>
              <a:spLocks noChangeArrowheads="1"/>
            </p:cNvSpPr>
            <p:nvPr/>
          </p:nvSpPr>
          <p:spPr bwMode="auto">
            <a:xfrm>
              <a:off x="16621919" y="3117591"/>
              <a:ext cx="25717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7" name="Rectangle 803"/>
            <p:cNvSpPr>
              <a:spLocks noChangeArrowheads="1"/>
            </p:cNvSpPr>
            <p:nvPr/>
          </p:nvSpPr>
          <p:spPr bwMode="auto">
            <a:xfrm>
              <a:off x="16621919" y="3203316"/>
              <a:ext cx="257175" cy="9525"/>
            </a:xfrm>
            <a:prstGeom prst="rect">
              <a:avLst/>
            </a:prstGeom>
            <a:solidFill>
              <a:srgbClr val="DF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8" name="Rectangle 804"/>
            <p:cNvSpPr>
              <a:spLocks noChangeArrowheads="1"/>
            </p:cNvSpPr>
            <p:nvPr/>
          </p:nvSpPr>
          <p:spPr bwMode="auto">
            <a:xfrm>
              <a:off x="16621919" y="3203316"/>
              <a:ext cx="25717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5" name="Rectangle 805"/>
            <p:cNvSpPr>
              <a:spLocks noChangeArrowheads="1"/>
            </p:cNvSpPr>
            <p:nvPr/>
          </p:nvSpPr>
          <p:spPr bwMode="auto">
            <a:xfrm>
              <a:off x="17850644" y="2955666"/>
              <a:ext cx="1201738" cy="904875"/>
            </a:xfrm>
            <a:prstGeom prst="rect">
              <a:avLst/>
            </a:prstGeom>
            <a:solidFill>
              <a:srgbClr val="CE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6" name="Rectangle 806"/>
            <p:cNvSpPr>
              <a:spLocks noChangeArrowheads="1"/>
            </p:cNvSpPr>
            <p:nvPr/>
          </p:nvSpPr>
          <p:spPr bwMode="auto">
            <a:xfrm>
              <a:off x="17850644" y="2955666"/>
              <a:ext cx="1201738" cy="904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7" name="Rectangle 807"/>
            <p:cNvSpPr>
              <a:spLocks noChangeArrowheads="1"/>
            </p:cNvSpPr>
            <p:nvPr/>
          </p:nvSpPr>
          <p:spPr bwMode="auto">
            <a:xfrm>
              <a:off x="17850644" y="2955666"/>
              <a:ext cx="1201738" cy="47625"/>
            </a:xfrm>
            <a:prstGeom prst="rect">
              <a:avLst/>
            </a:prstGeom>
            <a:solidFill>
              <a:srgbClr val="B697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8" name="Rectangle 808"/>
            <p:cNvSpPr>
              <a:spLocks noChangeArrowheads="1"/>
            </p:cNvSpPr>
            <p:nvPr/>
          </p:nvSpPr>
          <p:spPr bwMode="auto">
            <a:xfrm>
              <a:off x="17850644" y="2955666"/>
              <a:ext cx="1201738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grpSp>
          <p:nvGrpSpPr>
            <p:cNvPr id="439" name="Group 1010"/>
            <p:cNvGrpSpPr>
              <a:grpSpLocks/>
            </p:cNvGrpSpPr>
            <p:nvPr/>
          </p:nvGrpSpPr>
          <p:grpSpPr bwMode="auto">
            <a:xfrm>
              <a:off x="16536194" y="2030153"/>
              <a:ext cx="2525713" cy="1839913"/>
              <a:chOff x="10306" y="-156"/>
              <a:chExt cx="1591" cy="1159"/>
            </a:xfrm>
          </p:grpSpPr>
          <p:sp>
            <p:nvSpPr>
              <p:cNvPr id="535" name="Freeform 810"/>
              <p:cNvSpPr>
                <a:spLocks/>
              </p:cNvSpPr>
              <p:nvPr/>
            </p:nvSpPr>
            <p:spPr bwMode="auto">
              <a:xfrm>
                <a:off x="11134" y="192"/>
                <a:ext cx="757" cy="235"/>
              </a:xfrm>
              <a:custGeom>
                <a:avLst/>
                <a:gdLst>
                  <a:gd name="T0" fmla="*/ 757 w 757"/>
                  <a:gd name="T1" fmla="*/ 235 h 235"/>
                  <a:gd name="T2" fmla="*/ 0 w 757"/>
                  <a:gd name="T3" fmla="*/ 235 h 235"/>
                  <a:gd name="T4" fmla="*/ 0 w 757"/>
                  <a:gd name="T5" fmla="*/ 0 h 235"/>
                  <a:gd name="T6" fmla="*/ 649 w 757"/>
                  <a:gd name="T7" fmla="*/ 0 h 235"/>
                  <a:gd name="T8" fmla="*/ 757 w 757"/>
                  <a:gd name="T9" fmla="*/ 235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7" h="235">
                    <a:moveTo>
                      <a:pt x="757" y="235"/>
                    </a:moveTo>
                    <a:lnTo>
                      <a:pt x="0" y="235"/>
                    </a:lnTo>
                    <a:lnTo>
                      <a:pt x="0" y="0"/>
                    </a:lnTo>
                    <a:lnTo>
                      <a:pt x="649" y="0"/>
                    </a:lnTo>
                    <a:lnTo>
                      <a:pt x="757" y="235"/>
                    </a:lnTo>
                    <a:close/>
                  </a:path>
                </a:pathLst>
              </a:custGeom>
              <a:solidFill>
                <a:srgbClr val="D965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36" name="Freeform 811"/>
              <p:cNvSpPr>
                <a:spLocks/>
              </p:cNvSpPr>
              <p:nvPr/>
            </p:nvSpPr>
            <p:spPr bwMode="auto">
              <a:xfrm>
                <a:off x="11134" y="192"/>
                <a:ext cx="757" cy="235"/>
              </a:xfrm>
              <a:custGeom>
                <a:avLst/>
                <a:gdLst>
                  <a:gd name="T0" fmla="*/ 757 w 757"/>
                  <a:gd name="T1" fmla="*/ 235 h 235"/>
                  <a:gd name="T2" fmla="*/ 0 w 757"/>
                  <a:gd name="T3" fmla="*/ 235 h 235"/>
                  <a:gd name="T4" fmla="*/ 0 w 757"/>
                  <a:gd name="T5" fmla="*/ 0 h 235"/>
                  <a:gd name="T6" fmla="*/ 649 w 757"/>
                  <a:gd name="T7" fmla="*/ 0 h 235"/>
                  <a:gd name="T8" fmla="*/ 757 w 757"/>
                  <a:gd name="T9" fmla="*/ 235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7" h="235">
                    <a:moveTo>
                      <a:pt x="757" y="235"/>
                    </a:moveTo>
                    <a:lnTo>
                      <a:pt x="0" y="235"/>
                    </a:lnTo>
                    <a:lnTo>
                      <a:pt x="0" y="0"/>
                    </a:lnTo>
                    <a:lnTo>
                      <a:pt x="649" y="0"/>
                    </a:lnTo>
                    <a:lnTo>
                      <a:pt x="757" y="23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37" name="Rectangle 812"/>
              <p:cNvSpPr>
                <a:spLocks noChangeArrowheads="1"/>
              </p:cNvSpPr>
              <p:nvPr/>
            </p:nvSpPr>
            <p:spPr bwMode="auto">
              <a:xfrm>
                <a:off x="11128" y="415"/>
                <a:ext cx="769" cy="24"/>
              </a:xfrm>
              <a:prstGeom prst="rect">
                <a:avLst/>
              </a:prstGeom>
              <a:solidFill>
                <a:srgbClr val="8E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38" name="Rectangle 813"/>
              <p:cNvSpPr>
                <a:spLocks noChangeArrowheads="1"/>
              </p:cNvSpPr>
              <p:nvPr/>
            </p:nvSpPr>
            <p:spPr bwMode="auto">
              <a:xfrm>
                <a:off x="11128" y="415"/>
                <a:ext cx="769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39" name="Freeform 814"/>
              <p:cNvSpPr>
                <a:spLocks noEditPoints="1"/>
              </p:cNvSpPr>
              <p:nvPr/>
            </p:nvSpPr>
            <p:spPr bwMode="auto">
              <a:xfrm>
                <a:off x="11542" y="222"/>
                <a:ext cx="283" cy="139"/>
              </a:xfrm>
              <a:custGeom>
                <a:avLst/>
                <a:gdLst>
                  <a:gd name="T0" fmla="*/ 145 w 283"/>
                  <a:gd name="T1" fmla="*/ 0 h 139"/>
                  <a:gd name="T2" fmla="*/ 0 w 283"/>
                  <a:gd name="T3" fmla="*/ 139 h 139"/>
                  <a:gd name="T4" fmla="*/ 283 w 283"/>
                  <a:gd name="T5" fmla="*/ 139 h 139"/>
                  <a:gd name="T6" fmla="*/ 145 w 283"/>
                  <a:gd name="T7" fmla="*/ 0 h 139"/>
                  <a:gd name="T8" fmla="*/ 36 w 283"/>
                  <a:gd name="T9" fmla="*/ 133 h 139"/>
                  <a:gd name="T10" fmla="*/ 145 w 283"/>
                  <a:gd name="T11" fmla="*/ 31 h 139"/>
                  <a:gd name="T12" fmla="*/ 253 w 283"/>
                  <a:gd name="T13" fmla="*/ 133 h 139"/>
                  <a:gd name="T14" fmla="*/ 36 w 283"/>
                  <a:gd name="T15" fmla="*/ 13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3" h="139">
                    <a:moveTo>
                      <a:pt x="145" y="0"/>
                    </a:moveTo>
                    <a:lnTo>
                      <a:pt x="0" y="139"/>
                    </a:lnTo>
                    <a:lnTo>
                      <a:pt x="283" y="139"/>
                    </a:lnTo>
                    <a:lnTo>
                      <a:pt x="145" y="0"/>
                    </a:lnTo>
                    <a:close/>
                    <a:moveTo>
                      <a:pt x="36" y="133"/>
                    </a:moveTo>
                    <a:lnTo>
                      <a:pt x="145" y="31"/>
                    </a:lnTo>
                    <a:lnTo>
                      <a:pt x="253" y="133"/>
                    </a:lnTo>
                    <a:lnTo>
                      <a:pt x="36" y="133"/>
                    </a:lnTo>
                    <a:close/>
                  </a:path>
                </a:pathLst>
              </a:custGeom>
              <a:solidFill>
                <a:srgbClr val="809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0" name="Freeform 815"/>
              <p:cNvSpPr>
                <a:spLocks/>
              </p:cNvSpPr>
              <p:nvPr/>
            </p:nvSpPr>
            <p:spPr bwMode="auto">
              <a:xfrm>
                <a:off x="11560" y="234"/>
                <a:ext cx="253" cy="127"/>
              </a:xfrm>
              <a:custGeom>
                <a:avLst/>
                <a:gdLst>
                  <a:gd name="T0" fmla="*/ 253 w 253"/>
                  <a:gd name="T1" fmla="*/ 127 h 127"/>
                  <a:gd name="T2" fmla="*/ 0 w 253"/>
                  <a:gd name="T3" fmla="*/ 127 h 127"/>
                  <a:gd name="T4" fmla="*/ 127 w 253"/>
                  <a:gd name="T5" fmla="*/ 0 h 127"/>
                  <a:gd name="T6" fmla="*/ 253 w 253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3" h="127">
                    <a:moveTo>
                      <a:pt x="253" y="127"/>
                    </a:moveTo>
                    <a:lnTo>
                      <a:pt x="0" y="127"/>
                    </a:lnTo>
                    <a:lnTo>
                      <a:pt x="127" y="0"/>
                    </a:lnTo>
                    <a:lnTo>
                      <a:pt x="253" y="127"/>
                    </a:lnTo>
                    <a:close/>
                  </a:path>
                </a:pathLst>
              </a:custGeom>
              <a:solidFill>
                <a:srgbClr val="CEAE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1" name="Rectangle 816"/>
              <p:cNvSpPr>
                <a:spLocks noChangeArrowheads="1"/>
              </p:cNvSpPr>
              <p:nvPr/>
            </p:nvSpPr>
            <p:spPr bwMode="auto">
              <a:xfrm>
                <a:off x="11650" y="295"/>
                <a:ext cx="67" cy="66"/>
              </a:xfrm>
              <a:prstGeom prst="rect">
                <a:avLst/>
              </a:pr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2" name="Freeform 817"/>
              <p:cNvSpPr>
                <a:spLocks noEditPoints="1"/>
              </p:cNvSpPr>
              <p:nvPr/>
            </p:nvSpPr>
            <p:spPr bwMode="auto">
              <a:xfrm>
                <a:off x="11644" y="289"/>
                <a:ext cx="79" cy="72"/>
              </a:xfrm>
              <a:custGeom>
                <a:avLst/>
                <a:gdLst>
                  <a:gd name="T0" fmla="*/ 79 w 79"/>
                  <a:gd name="T1" fmla="*/ 0 h 72"/>
                  <a:gd name="T2" fmla="*/ 0 w 79"/>
                  <a:gd name="T3" fmla="*/ 0 h 72"/>
                  <a:gd name="T4" fmla="*/ 0 w 79"/>
                  <a:gd name="T5" fmla="*/ 72 h 72"/>
                  <a:gd name="T6" fmla="*/ 79 w 79"/>
                  <a:gd name="T7" fmla="*/ 72 h 72"/>
                  <a:gd name="T8" fmla="*/ 79 w 79"/>
                  <a:gd name="T9" fmla="*/ 0 h 72"/>
                  <a:gd name="T10" fmla="*/ 67 w 79"/>
                  <a:gd name="T11" fmla="*/ 66 h 72"/>
                  <a:gd name="T12" fmla="*/ 12 w 79"/>
                  <a:gd name="T13" fmla="*/ 66 h 72"/>
                  <a:gd name="T14" fmla="*/ 12 w 79"/>
                  <a:gd name="T15" fmla="*/ 12 h 72"/>
                  <a:gd name="T16" fmla="*/ 67 w 79"/>
                  <a:gd name="T17" fmla="*/ 12 h 72"/>
                  <a:gd name="T18" fmla="*/ 67 w 79"/>
                  <a:gd name="T19" fmla="*/ 6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9" h="72">
                    <a:moveTo>
                      <a:pt x="79" y="0"/>
                    </a:moveTo>
                    <a:lnTo>
                      <a:pt x="0" y="0"/>
                    </a:lnTo>
                    <a:lnTo>
                      <a:pt x="0" y="72"/>
                    </a:lnTo>
                    <a:lnTo>
                      <a:pt x="79" y="72"/>
                    </a:lnTo>
                    <a:lnTo>
                      <a:pt x="79" y="0"/>
                    </a:lnTo>
                    <a:close/>
                    <a:moveTo>
                      <a:pt x="67" y="66"/>
                    </a:moveTo>
                    <a:lnTo>
                      <a:pt x="12" y="66"/>
                    </a:lnTo>
                    <a:lnTo>
                      <a:pt x="12" y="12"/>
                    </a:lnTo>
                    <a:lnTo>
                      <a:pt x="67" y="12"/>
                    </a:lnTo>
                    <a:lnTo>
                      <a:pt x="67" y="66"/>
                    </a:lnTo>
                    <a:close/>
                  </a:path>
                </a:pathLst>
              </a:custGeom>
              <a:solidFill>
                <a:srgbClr val="CAC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3" name="Freeform 818"/>
              <p:cNvSpPr>
                <a:spLocks noEditPoints="1"/>
              </p:cNvSpPr>
              <p:nvPr/>
            </p:nvSpPr>
            <p:spPr bwMode="auto">
              <a:xfrm>
                <a:off x="11200" y="222"/>
                <a:ext cx="282" cy="139"/>
              </a:xfrm>
              <a:custGeom>
                <a:avLst/>
                <a:gdLst>
                  <a:gd name="T0" fmla="*/ 138 w 282"/>
                  <a:gd name="T1" fmla="*/ 0 h 139"/>
                  <a:gd name="T2" fmla="*/ 0 w 282"/>
                  <a:gd name="T3" fmla="*/ 139 h 139"/>
                  <a:gd name="T4" fmla="*/ 282 w 282"/>
                  <a:gd name="T5" fmla="*/ 139 h 139"/>
                  <a:gd name="T6" fmla="*/ 138 w 282"/>
                  <a:gd name="T7" fmla="*/ 0 h 139"/>
                  <a:gd name="T8" fmla="*/ 30 w 282"/>
                  <a:gd name="T9" fmla="*/ 133 h 139"/>
                  <a:gd name="T10" fmla="*/ 138 w 282"/>
                  <a:gd name="T11" fmla="*/ 31 h 139"/>
                  <a:gd name="T12" fmla="*/ 246 w 282"/>
                  <a:gd name="T13" fmla="*/ 133 h 139"/>
                  <a:gd name="T14" fmla="*/ 30 w 282"/>
                  <a:gd name="T15" fmla="*/ 13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2" h="139">
                    <a:moveTo>
                      <a:pt x="138" y="0"/>
                    </a:moveTo>
                    <a:lnTo>
                      <a:pt x="0" y="139"/>
                    </a:lnTo>
                    <a:lnTo>
                      <a:pt x="282" y="139"/>
                    </a:lnTo>
                    <a:lnTo>
                      <a:pt x="138" y="0"/>
                    </a:lnTo>
                    <a:close/>
                    <a:moveTo>
                      <a:pt x="30" y="133"/>
                    </a:moveTo>
                    <a:lnTo>
                      <a:pt x="138" y="31"/>
                    </a:lnTo>
                    <a:lnTo>
                      <a:pt x="246" y="133"/>
                    </a:lnTo>
                    <a:lnTo>
                      <a:pt x="30" y="133"/>
                    </a:lnTo>
                    <a:close/>
                  </a:path>
                </a:pathLst>
              </a:custGeom>
              <a:solidFill>
                <a:srgbClr val="809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4" name="Freeform 819"/>
              <p:cNvSpPr>
                <a:spLocks noEditPoints="1"/>
              </p:cNvSpPr>
              <p:nvPr/>
            </p:nvSpPr>
            <p:spPr bwMode="auto">
              <a:xfrm>
                <a:off x="11200" y="222"/>
                <a:ext cx="282" cy="139"/>
              </a:xfrm>
              <a:custGeom>
                <a:avLst/>
                <a:gdLst>
                  <a:gd name="T0" fmla="*/ 138 w 282"/>
                  <a:gd name="T1" fmla="*/ 0 h 139"/>
                  <a:gd name="T2" fmla="*/ 0 w 282"/>
                  <a:gd name="T3" fmla="*/ 139 h 139"/>
                  <a:gd name="T4" fmla="*/ 282 w 282"/>
                  <a:gd name="T5" fmla="*/ 139 h 139"/>
                  <a:gd name="T6" fmla="*/ 138 w 282"/>
                  <a:gd name="T7" fmla="*/ 0 h 139"/>
                  <a:gd name="T8" fmla="*/ 30 w 282"/>
                  <a:gd name="T9" fmla="*/ 133 h 139"/>
                  <a:gd name="T10" fmla="*/ 138 w 282"/>
                  <a:gd name="T11" fmla="*/ 31 h 139"/>
                  <a:gd name="T12" fmla="*/ 246 w 282"/>
                  <a:gd name="T13" fmla="*/ 133 h 139"/>
                  <a:gd name="T14" fmla="*/ 30 w 282"/>
                  <a:gd name="T15" fmla="*/ 13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2" h="139">
                    <a:moveTo>
                      <a:pt x="138" y="0"/>
                    </a:moveTo>
                    <a:lnTo>
                      <a:pt x="0" y="139"/>
                    </a:lnTo>
                    <a:lnTo>
                      <a:pt x="282" y="139"/>
                    </a:lnTo>
                    <a:lnTo>
                      <a:pt x="138" y="0"/>
                    </a:lnTo>
                    <a:moveTo>
                      <a:pt x="30" y="133"/>
                    </a:moveTo>
                    <a:lnTo>
                      <a:pt x="138" y="31"/>
                    </a:lnTo>
                    <a:lnTo>
                      <a:pt x="246" y="133"/>
                    </a:lnTo>
                    <a:lnTo>
                      <a:pt x="30" y="13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5" name="Freeform 820"/>
              <p:cNvSpPr>
                <a:spLocks/>
              </p:cNvSpPr>
              <p:nvPr/>
            </p:nvSpPr>
            <p:spPr bwMode="auto">
              <a:xfrm>
                <a:off x="11212" y="234"/>
                <a:ext cx="252" cy="127"/>
              </a:xfrm>
              <a:custGeom>
                <a:avLst/>
                <a:gdLst>
                  <a:gd name="T0" fmla="*/ 252 w 252"/>
                  <a:gd name="T1" fmla="*/ 127 h 127"/>
                  <a:gd name="T2" fmla="*/ 0 w 252"/>
                  <a:gd name="T3" fmla="*/ 127 h 127"/>
                  <a:gd name="T4" fmla="*/ 126 w 252"/>
                  <a:gd name="T5" fmla="*/ 0 h 127"/>
                  <a:gd name="T6" fmla="*/ 252 w 252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2" h="127">
                    <a:moveTo>
                      <a:pt x="252" y="127"/>
                    </a:moveTo>
                    <a:lnTo>
                      <a:pt x="0" y="127"/>
                    </a:lnTo>
                    <a:lnTo>
                      <a:pt x="126" y="0"/>
                    </a:lnTo>
                    <a:lnTo>
                      <a:pt x="252" y="127"/>
                    </a:lnTo>
                    <a:close/>
                  </a:path>
                </a:pathLst>
              </a:custGeom>
              <a:solidFill>
                <a:srgbClr val="CEAE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6" name="Freeform 821"/>
              <p:cNvSpPr>
                <a:spLocks/>
              </p:cNvSpPr>
              <p:nvPr/>
            </p:nvSpPr>
            <p:spPr bwMode="auto">
              <a:xfrm>
                <a:off x="11212" y="234"/>
                <a:ext cx="252" cy="127"/>
              </a:xfrm>
              <a:custGeom>
                <a:avLst/>
                <a:gdLst>
                  <a:gd name="T0" fmla="*/ 252 w 252"/>
                  <a:gd name="T1" fmla="*/ 127 h 127"/>
                  <a:gd name="T2" fmla="*/ 0 w 252"/>
                  <a:gd name="T3" fmla="*/ 127 h 127"/>
                  <a:gd name="T4" fmla="*/ 126 w 252"/>
                  <a:gd name="T5" fmla="*/ 0 h 127"/>
                  <a:gd name="T6" fmla="*/ 252 w 252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2" h="127">
                    <a:moveTo>
                      <a:pt x="252" y="127"/>
                    </a:moveTo>
                    <a:lnTo>
                      <a:pt x="0" y="127"/>
                    </a:lnTo>
                    <a:lnTo>
                      <a:pt x="126" y="0"/>
                    </a:lnTo>
                    <a:lnTo>
                      <a:pt x="252" y="12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7" name="Rectangle 822"/>
              <p:cNvSpPr>
                <a:spLocks noChangeArrowheads="1"/>
              </p:cNvSpPr>
              <p:nvPr/>
            </p:nvSpPr>
            <p:spPr bwMode="auto">
              <a:xfrm>
                <a:off x="11308" y="295"/>
                <a:ext cx="66" cy="66"/>
              </a:xfrm>
              <a:prstGeom prst="rect">
                <a:avLst/>
              </a:pr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8" name="Rectangle 823"/>
              <p:cNvSpPr>
                <a:spLocks noChangeArrowheads="1"/>
              </p:cNvSpPr>
              <p:nvPr/>
            </p:nvSpPr>
            <p:spPr bwMode="auto">
              <a:xfrm>
                <a:off x="11308" y="295"/>
                <a:ext cx="66" cy="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49" name="Freeform 824"/>
              <p:cNvSpPr>
                <a:spLocks noEditPoints="1"/>
              </p:cNvSpPr>
              <p:nvPr/>
            </p:nvSpPr>
            <p:spPr bwMode="auto">
              <a:xfrm>
                <a:off x="11302" y="289"/>
                <a:ext cx="78" cy="72"/>
              </a:xfrm>
              <a:custGeom>
                <a:avLst/>
                <a:gdLst>
                  <a:gd name="T0" fmla="*/ 78 w 78"/>
                  <a:gd name="T1" fmla="*/ 0 h 72"/>
                  <a:gd name="T2" fmla="*/ 0 w 78"/>
                  <a:gd name="T3" fmla="*/ 0 h 72"/>
                  <a:gd name="T4" fmla="*/ 0 w 78"/>
                  <a:gd name="T5" fmla="*/ 72 h 72"/>
                  <a:gd name="T6" fmla="*/ 78 w 78"/>
                  <a:gd name="T7" fmla="*/ 72 h 72"/>
                  <a:gd name="T8" fmla="*/ 78 w 78"/>
                  <a:gd name="T9" fmla="*/ 0 h 72"/>
                  <a:gd name="T10" fmla="*/ 66 w 78"/>
                  <a:gd name="T11" fmla="*/ 66 h 72"/>
                  <a:gd name="T12" fmla="*/ 12 w 78"/>
                  <a:gd name="T13" fmla="*/ 66 h 72"/>
                  <a:gd name="T14" fmla="*/ 12 w 78"/>
                  <a:gd name="T15" fmla="*/ 12 h 72"/>
                  <a:gd name="T16" fmla="*/ 66 w 78"/>
                  <a:gd name="T17" fmla="*/ 12 h 72"/>
                  <a:gd name="T18" fmla="*/ 66 w 78"/>
                  <a:gd name="T19" fmla="*/ 6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8" h="72">
                    <a:moveTo>
                      <a:pt x="78" y="0"/>
                    </a:moveTo>
                    <a:lnTo>
                      <a:pt x="0" y="0"/>
                    </a:lnTo>
                    <a:lnTo>
                      <a:pt x="0" y="72"/>
                    </a:lnTo>
                    <a:lnTo>
                      <a:pt x="78" y="72"/>
                    </a:lnTo>
                    <a:lnTo>
                      <a:pt x="78" y="0"/>
                    </a:lnTo>
                    <a:close/>
                    <a:moveTo>
                      <a:pt x="66" y="66"/>
                    </a:moveTo>
                    <a:lnTo>
                      <a:pt x="12" y="66"/>
                    </a:lnTo>
                    <a:lnTo>
                      <a:pt x="12" y="12"/>
                    </a:lnTo>
                    <a:lnTo>
                      <a:pt x="66" y="12"/>
                    </a:lnTo>
                    <a:lnTo>
                      <a:pt x="66" y="66"/>
                    </a:lnTo>
                    <a:close/>
                  </a:path>
                </a:pathLst>
              </a:custGeom>
              <a:solidFill>
                <a:srgbClr val="CACA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50" name="Freeform 825"/>
              <p:cNvSpPr>
                <a:spLocks noEditPoints="1"/>
              </p:cNvSpPr>
              <p:nvPr/>
            </p:nvSpPr>
            <p:spPr bwMode="auto">
              <a:xfrm>
                <a:off x="11302" y="289"/>
                <a:ext cx="78" cy="72"/>
              </a:xfrm>
              <a:custGeom>
                <a:avLst/>
                <a:gdLst>
                  <a:gd name="T0" fmla="*/ 78 w 78"/>
                  <a:gd name="T1" fmla="*/ 0 h 72"/>
                  <a:gd name="T2" fmla="*/ 0 w 78"/>
                  <a:gd name="T3" fmla="*/ 0 h 72"/>
                  <a:gd name="T4" fmla="*/ 0 w 78"/>
                  <a:gd name="T5" fmla="*/ 72 h 72"/>
                  <a:gd name="T6" fmla="*/ 78 w 78"/>
                  <a:gd name="T7" fmla="*/ 72 h 72"/>
                  <a:gd name="T8" fmla="*/ 78 w 78"/>
                  <a:gd name="T9" fmla="*/ 0 h 72"/>
                  <a:gd name="T10" fmla="*/ 66 w 78"/>
                  <a:gd name="T11" fmla="*/ 66 h 72"/>
                  <a:gd name="T12" fmla="*/ 12 w 78"/>
                  <a:gd name="T13" fmla="*/ 66 h 72"/>
                  <a:gd name="T14" fmla="*/ 12 w 78"/>
                  <a:gd name="T15" fmla="*/ 12 h 72"/>
                  <a:gd name="T16" fmla="*/ 66 w 78"/>
                  <a:gd name="T17" fmla="*/ 12 h 72"/>
                  <a:gd name="T18" fmla="*/ 66 w 78"/>
                  <a:gd name="T19" fmla="*/ 6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8" h="72">
                    <a:moveTo>
                      <a:pt x="78" y="0"/>
                    </a:moveTo>
                    <a:lnTo>
                      <a:pt x="0" y="0"/>
                    </a:lnTo>
                    <a:lnTo>
                      <a:pt x="0" y="72"/>
                    </a:lnTo>
                    <a:lnTo>
                      <a:pt x="78" y="72"/>
                    </a:lnTo>
                    <a:lnTo>
                      <a:pt x="78" y="0"/>
                    </a:lnTo>
                    <a:moveTo>
                      <a:pt x="66" y="66"/>
                    </a:moveTo>
                    <a:lnTo>
                      <a:pt x="12" y="66"/>
                    </a:lnTo>
                    <a:lnTo>
                      <a:pt x="12" y="12"/>
                    </a:lnTo>
                    <a:lnTo>
                      <a:pt x="66" y="12"/>
                    </a:lnTo>
                    <a:lnTo>
                      <a:pt x="66" y="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51" name="Rectangle 826"/>
              <p:cNvSpPr>
                <a:spLocks noChangeArrowheads="1"/>
              </p:cNvSpPr>
              <p:nvPr/>
            </p:nvSpPr>
            <p:spPr bwMode="auto">
              <a:xfrm>
                <a:off x="11134" y="919"/>
                <a:ext cx="757" cy="78"/>
              </a:xfrm>
              <a:prstGeom prst="rect">
                <a:avLst/>
              </a:prstGeom>
              <a:solidFill>
                <a:srgbClr val="B697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52" name="Rectangle 827"/>
              <p:cNvSpPr>
                <a:spLocks noChangeArrowheads="1"/>
              </p:cNvSpPr>
              <p:nvPr/>
            </p:nvSpPr>
            <p:spPr bwMode="auto">
              <a:xfrm>
                <a:off x="11134" y="919"/>
                <a:ext cx="757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53" name="Freeform 828"/>
              <p:cNvSpPr>
                <a:spLocks noEditPoints="1"/>
              </p:cNvSpPr>
              <p:nvPr/>
            </p:nvSpPr>
            <p:spPr bwMode="auto">
              <a:xfrm>
                <a:off x="11416" y="745"/>
                <a:ext cx="192" cy="258"/>
              </a:xfrm>
              <a:custGeom>
                <a:avLst/>
                <a:gdLst>
                  <a:gd name="T0" fmla="*/ 192 w 192"/>
                  <a:gd name="T1" fmla="*/ 0 h 258"/>
                  <a:gd name="T2" fmla="*/ 0 w 192"/>
                  <a:gd name="T3" fmla="*/ 0 h 258"/>
                  <a:gd name="T4" fmla="*/ 0 w 192"/>
                  <a:gd name="T5" fmla="*/ 258 h 258"/>
                  <a:gd name="T6" fmla="*/ 192 w 192"/>
                  <a:gd name="T7" fmla="*/ 258 h 258"/>
                  <a:gd name="T8" fmla="*/ 192 w 192"/>
                  <a:gd name="T9" fmla="*/ 0 h 258"/>
                  <a:gd name="T10" fmla="*/ 174 w 192"/>
                  <a:gd name="T11" fmla="*/ 252 h 258"/>
                  <a:gd name="T12" fmla="*/ 18 w 192"/>
                  <a:gd name="T13" fmla="*/ 252 h 258"/>
                  <a:gd name="T14" fmla="*/ 18 w 192"/>
                  <a:gd name="T15" fmla="*/ 12 h 258"/>
                  <a:gd name="T16" fmla="*/ 174 w 192"/>
                  <a:gd name="T17" fmla="*/ 12 h 258"/>
                  <a:gd name="T18" fmla="*/ 174 w 192"/>
                  <a:gd name="T19" fmla="*/ 252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2" h="258">
                    <a:moveTo>
                      <a:pt x="192" y="0"/>
                    </a:moveTo>
                    <a:lnTo>
                      <a:pt x="0" y="0"/>
                    </a:lnTo>
                    <a:lnTo>
                      <a:pt x="0" y="258"/>
                    </a:lnTo>
                    <a:lnTo>
                      <a:pt x="192" y="258"/>
                    </a:lnTo>
                    <a:lnTo>
                      <a:pt x="192" y="0"/>
                    </a:lnTo>
                    <a:close/>
                    <a:moveTo>
                      <a:pt x="174" y="252"/>
                    </a:moveTo>
                    <a:lnTo>
                      <a:pt x="18" y="252"/>
                    </a:lnTo>
                    <a:lnTo>
                      <a:pt x="18" y="12"/>
                    </a:lnTo>
                    <a:lnTo>
                      <a:pt x="174" y="12"/>
                    </a:lnTo>
                    <a:lnTo>
                      <a:pt x="174" y="252"/>
                    </a:lnTo>
                    <a:close/>
                  </a:path>
                </a:pathLst>
              </a:custGeom>
              <a:solidFill>
                <a:srgbClr val="FDF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54" name="Rectangle 829"/>
              <p:cNvSpPr>
                <a:spLocks noChangeArrowheads="1"/>
              </p:cNvSpPr>
              <p:nvPr/>
            </p:nvSpPr>
            <p:spPr bwMode="auto">
              <a:xfrm>
                <a:off x="11428" y="751"/>
                <a:ext cx="168" cy="252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55" name="Rectangle 830"/>
              <p:cNvSpPr>
                <a:spLocks noChangeArrowheads="1"/>
              </p:cNvSpPr>
              <p:nvPr/>
            </p:nvSpPr>
            <p:spPr bwMode="auto">
              <a:xfrm>
                <a:off x="11452" y="769"/>
                <a:ext cx="120" cy="126"/>
              </a:xfrm>
              <a:prstGeom prst="rect">
                <a:avLst/>
              </a:pr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56" name="Rectangle 831"/>
              <p:cNvSpPr>
                <a:spLocks noChangeArrowheads="1"/>
              </p:cNvSpPr>
              <p:nvPr/>
            </p:nvSpPr>
            <p:spPr bwMode="auto">
              <a:xfrm>
                <a:off x="11452" y="919"/>
                <a:ext cx="120" cy="72"/>
              </a:xfrm>
              <a:prstGeom prst="rect">
                <a:avLst/>
              </a:prstGeom>
              <a:solidFill>
                <a:srgbClr val="F1F0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57" name="Freeform 832"/>
              <p:cNvSpPr>
                <a:spLocks/>
              </p:cNvSpPr>
              <p:nvPr/>
            </p:nvSpPr>
            <p:spPr bwMode="auto">
              <a:xfrm>
                <a:off x="11674" y="745"/>
                <a:ext cx="157" cy="156"/>
              </a:xfrm>
              <a:custGeom>
                <a:avLst/>
                <a:gdLst>
                  <a:gd name="T0" fmla="*/ 13 w 26"/>
                  <a:gd name="T1" fmla="*/ 0 h 26"/>
                  <a:gd name="T2" fmla="*/ 26 w 26"/>
                  <a:gd name="T3" fmla="*/ 9 h 26"/>
                  <a:gd name="T4" fmla="*/ 26 w 26"/>
                  <a:gd name="T5" fmla="*/ 26 h 26"/>
                  <a:gd name="T6" fmla="*/ 0 w 26"/>
                  <a:gd name="T7" fmla="*/ 26 h 26"/>
                  <a:gd name="T8" fmla="*/ 0 w 26"/>
                  <a:gd name="T9" fmla="*/ 9 h 26"/>
                  <a:gd name="T10" fmla="*/ 13 w 26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20" y="0"/>
                      <a:pt x="26" y="4"/>
                      <a:pt x="26" y="9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5" y="0"/>
                      <a:pt x="13" y="0"/>
                    </a:cubicBezTo>
                    <a:close/>
                  </a:path>
                </a:pathLst>
              </a:cu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58" name="Freeform 833"/>
              <p:cNvSpPr>
                <a:spLocks noEditPoints="1"/>
              </p:cNvSpPr>
              <p:nvPr/>
            </p:nvSpPr>
            <p:spPr bwMode="auto">
              <a:xfrm>
                <a:off x="11662" y="739"/>
                <a:ext cx="175" cy="162"/>
              </a:xfrm>
              <a:custGeom>
                <a:avLst/>
                <a:gdLst>
                  <a:gd name="T0" fmla="*/ 0 w 29"/>
                  <a:gd name="T1" fmla="*/ 10 h 27"/>
                  <a:gd name="T2" fmla="*/ 0 w 29"/>
                  <a:gd name="T3" fmla="*/ 27 h 27"/>
                  <a:gd name="T4" fmla="*/ 29 w 29"/>
                  <a:gd name="T5" fmla="*/ 27 h 27"/>
                  <a:gd name="T6" fmla="*/ 29 w 29"/>
                  <a:gd name="T7" fmla="*/ 10 h 27"/>
                  <a:gd name="T8" fmla="*/ 15 w 29"/>
                  <a:gd name="T9" fmla="*/ 0 h 27"/>
                  <a:gd name="T10" fmla="*/ 0 w 29"/>
                  <a:gd name="T11" fmla="*/ 10 h 27"/>
                  <a:gd name="T12" fmla="*/ 3 w 29"/>
                  <a:gd name="T13" fmla="*/ 10 h 27"/>
                  <a:gd name="T14" fmla="*/ 15 w 29"/>
                  <a:gd name="T15" fmla="*/ 1 h 27"/>
                  <a:gd name="T16" fmla="*/ 27 w 29"/>
                  <a:gd name="T17" fmla="*/ 10 h 27"/>
                  <a:gd name="T18" fmla="*/ 27 w 29"/>
                  <a:gd name="T19" fmla="*/ 26 h 27"/>
                  <a:gd name="T20" fmla="*/ 3 w 29"/>
                  <a:gd name="T21" fmla="*/ 26 h 27"/>
                  <a:gd name="T22" fmla="*/ 3 w 29"/>
                  <a:gd name="T23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" h="27">
                    <a:moveTo>
                      <a:pt x="0" y="10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4"/>
                      <a:pt x="23" y="0"/>
                      <a:pt x="15" y="0"/>
                    </a:cubicBezTo>
                    <a:cubicBezTo>
                      <a:pt x="7" y="0"/>
                      <a:pt x="0" y="4"/>
                      <a:pt x="0" y="10"/>
                    </a:cubicBezTo>
                    <a:close/>
                    <a:moveTo>
                      <a:pt x="3" y="10"/>
                    </a:moveTo>
                    <a:cubicBezTo>
                      <a:pt x="3" y="5"/>
                      <a:pt x="8" y="1"/>
                      <a:pt x="15" y="1"/>
                    </a:cubicBezTo>
                    <a:cubicBezTo>
                      <a:pt x="21" y="1"/>
                      <a:pt x="27" y="5"/>
                      <a:pt x="27" y="10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3" y="26"/>
                      <a:pt x="3" y="26"/>
                      <a:pt x="3" y="26"/>
                    </a:cubicBezTo>
                    <a:lnTo>
                      <a:pt x="3" y="10"/>
                    </a:lnTo>
                    <a:close/>
                  </a:path>
                </a:pathLst>
              </a:cu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59" name="Rectangle 834"/>
              <p:cNvSpPr>
                <a:spLocks noChangeArrowheads="1"/>
              </p:cNvSpPr>
              <p:nvPr/>
            </p:nvSpPr>
            <p:spPr bwMode="auto">
              <a:xfrm>
                <a:off x="11656" y="901"/>
                <a:ext cx="193" cy="12"/>
              </a:xfrm>
              <a:prstGeom prst="rect">
                <a:avLst/>
              </a:prstGeom>
              <a:solidFill>
                <a:srgbClr val="F1F0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0" name="Rectangle 835"/>
              <p:cNvSpPr>
                <a:spLocks noChangeArrowheads="1"/>
              </p:cNvSpPr>
              <p:nvPr/>
            </p:nvSpPr>
            <p:spPr bwMode="auto">
              <a:xfrm>
                <a:off x="11747" y="745"/>
                <a:ext cx="6" cy="162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1" name="Rectangle 836"/>
              <p:cNvSpPr>
                <a:spLocks noChangeArrowheads="1"/>
              </p:cNvSpPr>
              <p:nvPr/>
            </p:nvSpPr>
            <p:spPr bwMode="auto">
              <a:xfrm>
                <a:off x="11662" y="793"/>
                <a:ext cx="169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2" name="Rectangle 837"/>
              <p:cNvSpPr>
                <a:spLocks noChangeArrowheads="1"/>
              </p:cNvSpPr>
              <p:nvPr/>
            </p:nvSpPr>
            <p:spPr bwMode="auto">
              <a:xfrm>
                <a:off x="11662" y="847"/>
                <a:ext cx="169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3" name="Freeform 838"/>
              <p:cNvSpPr>
                <a:spLocks/>
              </p:cNvSpPr>
              <p:nvPr/>
            </p:nvSpPr>
            <p:spPr bwMode="auto">
              <a:xfrm>
                <a:off x="11194" y="745"/>
                <a:ext cx="156" cy="156"/>
              </a:xfrm>
              <a:custGeom>
                <a:avLst/>
                <a:gdLst>
                  <a:gd name="T0" fmla="*/ 13 w 26"/>
                  <a:gd name="T1" fmla="*/ 0 h 26"/>
                  <a:gd name="T2" fmla="*/ 26 w 26"/>
                  <a:gd name="T3" fmla="*/ 9 h 26"/>
                  <a:gd name="T4" fmla="*/ 26 w 26"/>
                  <a:gd name="T5" fmla="*/ 26 h 26"/>
                  <a:gd name="T6" fmla="*/ 0 w 26"/>
                  <a:gd name="T7" fmla="*/ 26 h 26"/>
                  <a:gd name="T8" fmla="*/ 0 w 26"/>
                  <a:gd name="T9" fmla="*/ 9 h 26"/>
                  <a:gd name="T10" fmla="*/ 13 w 26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21" y="0"/>
                      <a:pt x="26" y="4"/>
                      <a:pt x="26" y="9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6" y="0"/>
                      <a:pt x="13" y="0"/>
                    </a:cubicBezTo>
                  </a:path>
                </a:pathLst>
              </a:cu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4" name="Freeform 839"/>
              <p:cNvSpPr>
                <a:spLocks noEditPoints="1"/>
              </p:cNvSpPr>
              <p:nvPr/>
            </p:nvSpPr>
            <p:spPr bwMode="auto">
              <a:xfrm>
                <a:off x="11188" y="739"/>
                <a:ext cx="174" cy="162"/>
              </a:xfrm>
              <a:custGeom>
                <a:avLst/>
                <a:gdLst>
                  <a:gd name="T0" fmla="*/ 0 w 29"/>
                  <a:gd name="T1" fmla="*/ 10 h 27"/>
                  <a:gd name="T2" fmla="*/ 0 w 29"/>
                  <a:gd name="T3" fmla="*/ 27 h 27"/>
                  <a:gd name="T4" fmla="*/ 29 w 29"/>
                  <a:gd name="T5" fmla="*/ 27 h 27"/>
                  <a:gd name="T6" fmla="*/ 29 w 29"/>
                  <a:gd name="T7" fmla="*/ 10 h 27"/>
                  <a:gd name="T8" fmla="*/ 14 w 29"/>
                  <a:gd name="T9" fmla="*/ 0 h 27"/>
                  <a:gd name="T10" fmla="*/ 0 w 29"/>
                  <a:gd name="T11" fmla="*/ 10 h 27"/>
                  <a:gd name="T12" fmla="*/ 2 w 29"/>
                  <a:gd name="T13" fmla="*/ 10 h 27"/>
                  <a:gd name="T14" fmla="*/ 14 w 29"/>
                  <a:gd name="T15" fmla="*/ 1 h 27"/>
                  <a:gd name="T16" fmla="*/ 26 w 29"/>
                  <a:gd name="T17" fmla="*/ 10 h 27"/>
                  <a:gd name="T18" fmla="*/ 26 w 29"/>
                  <a:gd name="T19" fmla="*/ 26 h 27"/>
                  <a:gd name="T20" fmla="*/ 2 w 29"/>
                  <a:gd name="T21" fmla="*/ 26 h 27"/>
                  <a:gd name="T22" fmla="*/ 2 w 29"/>
                  <a:gd name="T23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" h="27">
                    <a:moveTo>
                      <a:pt x="0" y="10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10"/>
                    </a:cubicBezTo>
                    <a:moveTo>
                      <a:pt x="2" y="10"/>
                    </a:moveTo>
                    <a:cubicBezTo>
                      <a:pt x="2" y="5"/>
                      <a:pt x="8" y="1"/>
                      <a:pt x="14" y="1"/>
                    </a:cubicBezTo>
                    <a:cubicBezTo>
                      <a:pt x="21" y="1"/>
                      <a:pt x="26" y="5"/>
                      <a:pt x="26" y="10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10"/>
                      <a:pt x="2" y="10"/>
                      <a:pt x="2" y="10"/>
                    </a:cubicBezTo>
                  </a:path>
                </a:pathLst>
              </a:cu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5" name="Rectangle 840"/>
              <p:cNvSpPr>
                <a:spLocks noChangeArrowheads="1"/>
              </p:cNvSpPr>
              <p:nvPr/>
            </p:nvSpPr>
            <p:spPr bwMode="auto">
              <a:xfrm>
                <a:off x="11176" y="901"/>
                <a:ext cx="192" cy="12"/>
              </a:xfrm>
              <a:prstGeom prst="rect">
                <a:avLst/>
              </a:prstGeom>
              <a:solidFill>
                <a:srgbClr val="F1F0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6" name="Rectangle 841"/>
              <p:cNvSpPr>
                <a:spLocks noChangeArrowheads="1"/>
              </p:cNvSpPr>
              <p:nvPr/>
            </p:nvSpPr>
            <p:spPr bwMode="auto">
              <a:xfrm>
                <a:off x="11176" y="901"/>
                <a:ext cx="192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7" name="Rectangle 842"/>
              <p:cNvSpPr>
                <a:spLocks noChangeArrowheads="1"/>
              </p:cNvSpPr>
              <p:nvPr/>
            </p:nvSpPr>
            <p:spPr bwMode="auto">
              <a:xfrm>
                <a:off x="11266" y="745"/>
                <a:ext cx="12" cy="162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8" name="Rectangle 843"/>
              <p:cNvSpPr>
                <a:spLocks noChangeArrowheads="1"/>
              </p:cNvSpPr>
              <p:nvPr/>
            </p:nvSpPr>
            <p:spPr bwMode="auto">
              <a:xfrm>
                <a:off x="11266" y="745"/>
                <a:ext cx="12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69" name="Rectangle 844"/>
              <p:cNvSpPr>
                <a:spLocks noChangeArrowheads="1"/>
              </p:cNvSpPr>
              <p:nvPr/>
            </p:nvSpPr>
            <p:spPr bwMode="auto">
              <a:xfrm>
                <a:off x="11188" y="793"/>
                <a:ext cx="162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0" name="Rectangle 845"/>
              <p:cNvSpPr>
                <a:spLocks noChangeArrowheads="1"/>
              </p:cNvSpPr>
              <p:nvPr/>
            </p:nvSpPr>
            <p:spPr bwMode="auto">
              <a:xfrm>
                <a:off x="11188" y="793"/>
                <a:ext cx="162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1" name="Rectangle 846"/>
              <p:cNvSpPr>
                <a:spLocks noChangeArrowheads="1"/>
              </p:cNvSpPr>
              <p:nvPr/>
            </p:nvSpPr>
            <p:spPr bwMode="auto">
              <a:xfrm>
                <a:off x="11188" y="847"/>
                <a:ext cx="162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2" name="Rectangle 847"/>
              <p:cNvSpPr>
                <a:spLocks noChangeArrowheads="1"/>
              </p:cNvSpPr>
              <p:nvPr/>
            </p:nvSpPr>
            <p:spPr bwMode="auto">
              <a:xfrm>
                <a:off x="11188" y="847"/>
                <a:ext cx="162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3" name="Freeform 848"/>
              <p:cNvSpPr>
                <a:spLocks/>
              </p:cNvSpPr>
              <p:nvPr/>
            </p:nvSpPr>
            <p:spPr bwMode="auto">
              <a:xfrm>
                <a:off x="11674" y="481"/>
                <a:ext cx="157" cy="156"/>
              </a:xfrm>
              <a:custGeom>
                <a:avLst/>
                <a:gdLst>
                  <a:gd name="T0" fmla="*/ 13 w 26"/>
                  <a:gd name="T1" fmla="*/ 0 h 26"/>
                  <a:gd name="T2" fmla="*/ 26 w 26"/>
                  <a:gd name="T3" fmla="*/ 9 h 26"/>
                  <a:gd name="T4" fmla="*/ 26 w 26"/>
                  <a:gd name="T5" fmla="*/ 26 h 26"/>
                  <a:gd name="T6" fmla="*/ 0 w 26"/>
                  <a:gd name="T7" fmla="*/ 26 h 26"/>
                  <a:gd name="T8" fmla="*/ 0 w 26"/>
                  <a:gd name="T9" fmla="*/ 9 h 26"/>
                  <a:gd name="T10" fmla="*/ 13 w 26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20" y="0"/>
                      <a:pt x="26" y="4"/>
                      <a:pt x="26" y="9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6" y="0"/>
                      <a:pt x="13" y="0"/>
                    </a:cubicBezTo>
                    <a:close/>
                  </a:path>
                </a:pathLst>
              </a:cu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4" name="Freeform 849"/>
              <p:cNvSpPr>
                <a:spLocks noEditPoints="1"/>
              </p:cNvSpPr>
              <p:nvPr/>
            </p:nvSpPr>
            <p:spPr bwMode="auto">
              <a:xfrm>
                <a:off x="11668" y="475"/>
                <a:ext cx="169" cy="168"/>
              </a:xfrm>
              <a:custGeom>
                <a:avLst/>
                <a:gdLst>
                  <a:gd name="T0" fmla="*/ 0 w 28"/>
                  <a:gd name="T1" fmla="*/ 10 h 28"/>
                  <a:gd name="T2" fmla="*/ 0 w 28"/>
                  <a:gd name="T3" fmla="*/ 28 h 28"/>
                  <a:gd name="T4" fmla="*/ 28 w 28"/>
                  <a:gd name="T5" fmla="*/ 28 h 28"/>
                  <a:gd name="T6" fmla="*/ 28 w 28"/>
                  <a:gd name="T7" fmla="*/ 10 h 28"/>
                  <a:gd name="T8" fmla="*/ 14 w 28"/>
                  <a:gd name="T9" fmla="*/ 0 h 28"/>
                  <a:gd name="T10" fmla="*/ 0 w 28"/>
                  <a:gd name="T11" fmla="*/ 10 h 28"/>
                  <a:gd name="T12" fmla="*/ 2 w 28"/>
                  <a:gd name="T13" fmla="*/ 10 h 28"/>
                  <a:gd name="T14" fmla="*/ 14 w 28"/>
                  <a:gd name="T15" fmla="*/ 2 h 28"/>
                  <a:gd name="T16" fmla="*/ 26 w 28"/>
                  <a:gd name="T17" fmla="*/ 10 h 28"/>
                  <a:gd name="T18" fmla="*/ 26 w 28"/>
                  <a:gd name="T19" fmla="*/ 26 h 28"/>
                  <a:gd name="T20" fmla="*/ 2 w 28"/>
                  <a:gd name="T21" fmla="*/ 26 h 28"/>
                  <a:gd name="T22" fmla="*/ 2 w 28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8">
                    <a:moveTo>
                      <a:pt x="0" y="10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10"/>
                    </a:cubicBezTo>
                    <a:close/>
                    <a:moveTo>
                      <a:pt x="2" y="10"/>
                    </a:moveTo>
                    <a:cubicBezTo>
                      <a:pt x="2" y="5"/>
                      <a:pt x="7" y="2"/>
                      <a:pt x="14" y="2"/>
                    </a:cubicBezTo>
                    <a:cubicBezTo>
                      <a:pt x="21" y="2"/>
                      <a:pt x="26" y="5"/>
                      <a:pt x="26" y="10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" y="26"/>
                      <a:pt x="2" y="26"/>
                      <a:pt x="2" y="26"/>
                    </a:cubicBezTo>
                    <a:lnTo>
                      <a:pt x="2" y="10"/>
                    </a:lnTo>
                    <a:close/>
                  </a:path>
                </a:pathLst>
              </a:cu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5" name="Rectangle 850"/>
              <p:cNvSpPr>
                <a:spLocks noChangeArrowheads="1"/>
              </p:cNvSpPr>
              <p:nvPr/>
            </p:nvSpPr>
            <p:spPr bwMode="auto">
              <a:xfrm>
                <a:off x="11656" y="643"/>
                <a:ext cx="193" cy="6"/>
              </a:xfrm>
              <a:prstGeom prst="rect">
                <a:avLst/>
              </a:prstGeom>
              <a:solidFill>
                <a:srgbClr val="F1F0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6" name="Rectangle 851"/>
              <p:cNvSpPr>
                <a:spLocks noChangeArrowheads="1"/>
              </p:cNvSpPr>
              <p:nvPr/>
            </p:nvSpPr>
            <p:spPr bwMode="auto">
              <a:xfrm>
                <a:off x="11747" y="481"/>
                <a:ext cx="12" cy="162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7" name="Rectangle 852"/>
              <p:cNvSpPr>
                <a:spLocks noChangeArrowheads="1"/>
              </p:cNvSpPr>
              <p:nvPr/>
            </p:nvSpPr>
            <p:spPr bwMode="auto">
              <a:xfrm>
                <a:off x="11668" y="529"/>
                <a:ext cx="163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8" name="Rectangle 853"/>
              <p:cNvSpPr>
                <a:spLocks noChangeArrowheads="1"/>
              </p:cNvSpPr>
              <p:nvPr/>
            </p:nvSpPr>
            <p:spPr bwMode="auto">
              <a:xfrm>
                <a:off x="11668" y="583"/>
                <a:ext cx="163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79" name="Freeform 854"/>
              <p:cNvSpPr>
                <a:spLocks/>
              </p:cNvSpPr>
              <p:nvPr/>
            </p:nvSpPr>
            <p:spPr bwMode="auto">
              <a:xfrm>
                <a:off x="11428" y="481"/>
                <a:ext cx="162" cy="156"/>
              </a:xfrm>
              <a:custGeom>
                <a:avLst/>
                <a:gdLst>
                  <a:gd name="T0" fmla="*/ 14 w 27"/>
                  <a:gd name="T1" fmla="*/ 0 h 26"/>
                  <a:gd name="T2" fmla="*/ 27 w 27"/>
                  <a:gd name="T3" fmla="*/ 9 h 26"/>
                  <a:gd name="T4" fmla="*/ 27 w 27"/>
                  <a:gd name="T5" fmla="*/ 26 h 26"/>
                  <a:gd name="T6" fmla="*/ 0 w 27"/>
                  <a:gd name="T7" fmla="*/ 26 h 26"/>
                  <a:gd name="T8" fmla="*/ 0 w 27"/>
                  <a:gd name="T9" fmla="*/ 9 h 26"/>
                  <a:gd name="T10" fmla="*/ 14 w 27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14" y="0"/>
                    </a:moveTo>
                    <a:cubicBezTo>
                      <a:pt x="21" y="0"/>
                      <a:pt x="27" y="4"/>
                      <a:pt x="27" y="9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6" y="0"/>
                      <a:pt x="14" y="0"/>
                    </a:cubicBezTo>
                    <a:close/>
                  </a:path>
                </a:pathLst>
              </a:cu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0" name="Freeform 855"/>
              <p:cNvSpPr>
                <a:spLocks noEditPoints="1"/>
              </p:cNvSpPr>
              <p:nvPr/>
            </p:nvSpPr>
            <p:spPr bwMode="auto">
              <a:xfrm>
                <a:off x="11422" y="475"/>
                <a:ext cx="174" cy="168"/>
              </a:xfrm>
              <a:custGeom>
                <a:avLst/>
                <a:gdLst>
                  <a:gd name="T0" fmla="*/ 0 w 29"/>
                  <a:gd name="T1" fmla="*/ 10 h 28"/>
                  <a:gd name="T2" fmla="*/ 0 w 29"/>
                  <a:gd name="T3" fmla="*/ 28 h 28"/>
                  <a:gd name="T4" fmla="*/ 29 w 29"/>
                  <a:gd name="T5" fmla="*/ 28 h 28"/>
                  <a:gd name="T6" fmla="*/ 29 w 29"/>
                  <a:gd name="T7" fmla="*/ 10 h 28"/>
                  <a:gd name="T8" fmla="*/ 15 w 29"/>
                  <a:gd name="T9" fmla="*/ 0 h 28"/>
                  <a:gd name="T10" fmla="*/ 0 w 29"/>
                  <a:gd name="T11" fmla="*/ 10 h 28"/>
                  <a:gd name="T12" fmla="*/ 3 w 29"/>
                  <a:gd name="T13" fmla="*/ 10 h 28"/>
                  <a:gd name="T14" fmla="*/ 15 w 29"/>
                  <a:gd name="T15" fmla="*/ 2 h 28"/>
                  <a:gd name="T16" fmla="*/ 27 w 29"/>
                  <a:gd name="T17" fmla="*/ 10 h 28"/>
                  <a:gd name="T18" fmla="*/ 27 w 29"/>
                  <a:gd name="T19" fmla="*/ 26 h 28"/>
                  <a:gd name="T20" fmla="*/ 3 w 29"/>
                  <a:gd name="T21" fmla="*/ 26 h 28"/>
                  <a:gd name="T22" fmla="*/ 3 w 29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" h="28">
                    <a:moveTo>
                      <a:pt x="0" y="10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4"/>
                      <a:pt x="23" y="0"/>
                      <a:pt x="15" y="0"/>
                    </a:cubicBezTo>
                    <a:cubicBezTo>
                      <a:pt x="7" y="0"/>
                      <a:pt x="0" y="4"/>
                      <a:pt x="0" y="10"/>
                    </a:cubicBezTo>
                    <a:close/>
                    <a:moveTo>
                      <a:pt x="3" y="10"/>
                    </a:moveTo>
                    <a:cubicBezTo>
                      <a:pt x="3" y="5"/>
                      <a:pt x="8" y="2"/>
                      <a:pt x="15" y="2"/>
                    </a:cubicBezTo>
                    <a:cubicBezTo>
                      <a:pt x="21" y="2"/>
                      <a:pt x="27" y="5"/>
                      <a:pt x="27" y="10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3" y="26"/>
                      <a:pt x="3" y="26"/>
                      <a:pt x="3" y="26"/>
                    </a:cubicBezTo>
                    <a:lnTo>
                      <a:pt x="3" y="10"/>
                    </a:lnTo>
                    <a:close/>
                  </a:path>
                </a:pathLst>
              </a:cu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1" name="Rectangle 856"/>
              <p:cNvSpPr>
                <a:spLocks noChangeArrowheads="1"/>
              </p:cNvSpPr>
              <p:nvPr/>
            </p:nvSpPr>
            <p:spPr bwMode="auto">
              <a:xfrm>
                <a:off x="11416" y="643"/>
                <a:ext cx="192" cy="6"/>
              </a:xfrm>
              <a:prstGeom prst="rect">
                <a:avLst/>
              </a:prstGeom>
              <a:solidFill>
                <a:srgbClr val="F1F0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2" name="Rectangle 857"/>
              <p:cNvSpPr>
                <a:spLocks noChangeArrowheads="1"/>
              </p:cNvSpPr>
              <p:nvPr/>
            </p:nvSpPr>
            <p:spPr bwMode="auto">
              <a:xfrm>
                <a:off x="11506" y="481"/>
                <a:ext cx="6" cy="162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3" name="Rectangle 858"/>
              <p:cNvSpPr>
                <a:spLocks noChangeArrowheads="1"/>
              </p:cNvSpPr>
              <p:nvPr/>
            </p:nvSpPr>
            <p:spPr bwMode="auto">
              <a:xfrm>
                <a:off x="11422" y="529"/>
                <a:ext cx="168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4" name="Rectangle 859"/>
              <p:cNvSpPr>
                <a:spLocks noChangeArrowheads="1"/>
              </p:cNvSpPr>
              <p:nvPr/>
            </p:nvSpPr>
            <p:spPr bwMode="auto">
              <a:xfrm>
                <a:off x="11422" y="583"/>
                <a:ext cx="168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5" name="Freeform 860"/>
              <p:cNvSpPr>
                <a:spLocks/>
              </p:cNvSpPr>
              <p:nvPr/>
            </p:nvSpPr>
            <p:spPr bwMode="auto">
              <a:xfrm>
                <a:off x="11194" y="481"/>
                <a:ext cx="156" cy="156"/>
              </a:xfrm>
              <a:custGeom>
                <a:avLst/>
                <a:gdLst>
                  <a:gd name="T0" fmla="*/ 13 w 26"/>
                  <a:gd name="T1" fmla="*/ 0 h 26"/>
                  <a:gd name="T2" fmla="*/ 26 w 26"/>
                  <a:gd name="T3" fmla="*/ 9 h 26"/>
                  <a:gd name="T4" fmla="*/ 26 w 26"/>
                  <a:gd name="T5" fmla="*/ 26 h 26"/>
                  <a:gd name="T6" fmla="*/ 0 w 26"/>
                  <a:gd name="T7" fmla="*/ 26 h 26"/>
                  <a:gd name="T8" fmla="*/ 0 w 26"/>
                  <a:gd name="T9" fmla="*/ 9 h 26"/>
                  <a:gd name="T10" fmla="*/ 13 w 26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20" y="0"/>
                      <a:pt x="26" y="4"/>
                      <a:pt x="26" y="9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6" y="0"/>
                      <a:pt x="13" y="0"/>
                    </a:cubicBezTo>
                  </a:path>
                </a:pathLst>
              </a:cu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6" name="Freeform 861"/>
              <p:cNvSpPr>
                <a:spLocks noEditPoints="1"/>
              </p:cNvSpPr>
              <p:nvPr/>
            </p:nvSpPr>
            <p:spPr bwMode="auto">
              <a:xfrm>
                <a:off x="11188" y="475"/>
                <a:ext cx="168" cy="168"/>
              </a:xfrm>
              <a:custGeom>
                <a:avLst/>
                <a:gdLst>
                  <a:gd name="T0" fmla="*/ 0 w 28"/>
                  <a:gd name="T1" fmla="*/ 10 h 28"/>
                  <a:gd name="T2" fmla="*/ 0 w 28"/>
                  <a:gd name="T3" fmla="*/ 28 h 28"/>
                  <a:gd name="T4" fmla="*/ 28 w 28"/>
                  <a:gd name="T5" fmla="*/ 28 h 28"/>
                  <a:gd name="T6" fmla="*/ 28 w 28"/>
                  <a:gd name="T7" fmla="*/ 10 h 28"/>
                  <a:gd name="T8" fmla="*/ 14 w 28"/>
                  <a:gd name="T9" fmla="*/ 0 h 28"/>
                  <a:gd name="T10" fmla="*/ 0 w 28"/>
                  <a:gd name="T11" fmla="*/ 10 h 28"/>
                  <a:gd name="T12" fmla="*/ 2 w 28"/>
                  <a:gd name="T13" fmla="*/ 10 h 28"/>
                  <a:gd name="T14" fmla="*/ 14 w 28"/>
                  <a:gd name="T15" fmla="*/ 2 h 28"/>
                  <a:gd name="T16" fmla="*/ 26 w 28"/>
                  <a:gd name="T17" fmla="*/ 10 h 28"/>
                  <a:gd name="T18" fmla="*/ 26 w 28"/>
                  <a:gd name="T19" fmla="*/ 26 h 28"/>
                  <a:gd name="T20" fmla="*/ 2 w 28"/>
                  <a:gd name="T21" fmla="*/ 26 h 28"/>
                  <a:gd name="T22" fmla="*/ 2 w 28"/>
                  <a:gd name="T23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8">
                    <a:moveTo>
                      <a:pt x="0" y="10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4"/>
                      <a:pt x="22" y="0"/>
                      <a:pt x="14" y="0"/>
                    </a:cubicBezTo>
                    <a:cubicBezTo>
                      <a:pt x="6" y="0"/>
                      <a:pt x="0" y="4"/>
                      <a:pt x="0" y="10"/>
                    </a:cubicBezTo>
                    <a:moveTo>
                      <a:pt x="2" y="10"/>
                    </a:moveTo>
                    <a:cubicBezTo>
                      <a:pt x="2" y="5"/>
                      <a:pt x="7" y="2"/>
                      <a:pt x="14" y="2"/>
                    </a:cubicBezTo>
                    <a:cubicBezTo>
                      <a:pt x="21" y="2"/>
                      <a:pt x="26" y="5"/>
                      <a:pt x="26" y="10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10"/>
                      <a:pt x="2" y="10"/>
                      <a:pt x="2" y="10"/>
                    </a:cubicBezTo>
                  </a:path>
                </a:pathLst>
              </a:cu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7" name="Rectangle 862"/>
              <p:cNvSpPr>
                <a:spLocks noChangeArrowheads="1"/>
              </p:cNvSpPr>
              <p:nvPr/>
            </p:nvSpPr>
            <p:spPr bwMode="auto">
              <a:xfrm>
                <a:off x="11176" y="643"/>
                <a:ext cx="192" cy="6"/>
              </a:xfrm>
              <a:prstGeom prst="rect">
                <a:avLst/>
              </a:prstGeom>
              <a:solidFill>
                <a:srgbClr val="F1F0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8" name="Rectangle 863"/>
              <p:cNvSpPr>
                <a:spLocks noChangeArrowheads="1"/>
              </p:cNvSpPr>
              <p:nvPr/>
            </p:nvSpPr>
            <p:spPr bwMode="auto">
              <a:xfrm>
                <a:off x="11176" y="643"/>
                <a:ext cx="192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89" name="Rectangle 864"/>
              <p:cNvSpPr>
                <a:spLocks noChangeArrowheads="1"/>
              </p:cNvSpPr>
              <p:nvPr/>
            </p:nvSpPr>
            <p:spPr bwMode="auto">
              <a:xfrm>
                <a:off x="11266" y="481"/>
                <a:ext cx="12" cy="162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0" name="Rectangle 865"/>
              <p:cNvSpPr>
                <a:spLocks noChangeArrowheads="1"/>
              </p:cNvSpPr>
              <p:nvPr/>
            </p:nvSpPr>
            <p:spPr bwMode="auto">
              <a:xfrm>
                <a:off x="11266" y="481"/>
                <a:ext cx="12" cy="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1" name="Rectangle 866"/>
              <p:cNvSpPr>
                <a:spLocks noChangeArrowheads="1"/>
              </p:cNvSpPr>
              <p:nvPr/>
            </p:nvSpPr>
            <p:spPr bwMode="auto">
              <a:xfrm>
                <a:off x="11188" y="529"/>
                <a:ext cx="162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2" name="Rectangle 867"/>
              <p:cNvSpPr>
                <a:spLocks noChangeArrowheads="1"/>
              </p:cNvSpPr>
              <p:nvPr/>
            </p:nvSpPr>
            <p:spPr bwMode="auto">
              <a:xfrm>
                <a:off x="11188" y="529"/>
                <a:ext cx="162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3" name="Rectangle 868"/>
              <p:cNvSpPr>
                <a:spLocks noChangeArrowheads="1"/>
              </p:cNvSpPr>
              <p:nvPr/>
            </p:nvSpPr>
            <p:spPr bwMode="auto">
              <a:xfrm>
                <a:off x="11188" y="583"/>
                <a:ext cx="162" cy="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4" name="Rectangle 869"/>
              <p:cNvSpPr>
                <a:spLocks noChangeArrowheads="1"/>
              </p:cNvSpPr>
              <p:nvPr/>
            </p:nvSpPr>
            <p:spPr bwMode="auto">
              <a:xfrm>
                <a:off x="11188" y="583"/>
                <a:ext cx="162" cy="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5" name="Rectangle 870"/>
              <p:cNvSpPr>
                <a:spLocks noChangeArrowheads="1"/>
              </p:cNvSpPr>
              <p:nvPr/>
            </p:nvSpPr>
            <p:spPr bwMode="auto">
              <a:xfrm>
                <a:off x="10414" y="373"/>
                <a:ext cx="858" cy="624"/>
              </a:xfrm>
              <a:prstGeom prst="rect">
                <a:avLst/>
              </a:prstGeom>
              <a:solidFill>
                <a:srgbClr val="B697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6" name="Rectangle 871"/>
              <p:cNvSpPr>
                <a:spLocks noChangeArrowheads="1"/>
              </p:cNvSpPr>
              <p:nvPr/>
            </p:nvSpPr>
            <p:spPr bwMode="auto">
              <a:xfrm>
                <a:off x="10414" y="373"/>
                <a:ext cx="858" cy="6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7" name="Freeform 872"/>
              <p:cNvSpPr>
                <a:spLocks/>
              </p:cNvSpPr>
              <p:nvPr/>
            </p:nvSpPr>
            <p:spPr bwMode="auto">
              <a:xfrm>
                <a:off x="10414" y="259"/>
                <a:ext cx="432" cy="114"/>
              </a:xfrm>
              <a:custGeom>
                <a:avLst/>
                <a:gdLst>
                  <a:gd name="T0" fmla="*/ 432 w 432"/>
                  <a:gd name="T1" fmla="*/ 114 h 114"/>
                  <a:gd name="T2" fmla="*/ 0 w 432"/>
                  <a:gd name="T3" fmla="*/ 114 h 114"/>
                  <a:gd name="T4" fmla="*/ 18 w 432"/>
                  <a:gd name="T5" fmla="*/ 0 h 114"/>
                  <a:gd name="T6" fmla="*/ 432 w 432"/>
                  <a:gd name="T7" fmla="*/ 0 h 114"/>
                  <a:gd name="T8" fmla="*/ 432 w 432"/>
                  <a:gd name="T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2" h="114">
                    <a:moveTo>
                      <a:pt x="432" y="114"/>
                    </a:moveTo>
                    <a:lnTo>
                      <a:pt x="0" y="114"/>
                    </a:lnTo>
                    <a:lnTo>
                      <a:pt x="18" y="0"/>
                    </a:lnTo>
                    <a:lnTo>
                      <a:pt x="432" y="0"/>
                    </a:lnTo>
                    <a:lnTo>
                      <a:pt x="432" y="114"/>
                    </a:lnTo>
                    <a:close/>
                  </a:path>
                </a:pathLst>
              </a:custGeom>
              <a:solidFill>
                <a:srgbClr val="8E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8" name="Freeform 873"/>
              <p:cNvSpPr>
                <a:spLocks/>
              </p:cNvSpPr>
              <p:nvPr/>
            </p:nvSpPr>
            <p:spPr bwMode="auto">
              <a:xfrm>
                <a:off x="10414" y="259"/>
                <a:ext cx="432" cy="114"/>
              </a:xfrm>
              <a:custGeom>
                <a:avLst/>
                <a:gdLst>
                  <a:gd name="T0" fmla="*/ 432 w 432"/>
                  <a:gd name="T1" fmla="*/ 114 h 114"/>
                  <a:gd name="T2" fmla="*/ 0 w 432"/>
                  <a:gd name="T3" fmla="*/ 114 h 114"/>
                  <a:gd name="T4" fmla="*/ 18 w 432"/>
                  <a:gd name="T5" fmla="*/ 0 h 114"/>
                  <a:gd name="T6" fmla="*/ 432 w 432"/>
                  <a:gd name="T7" fmla="*/ 0 h 114"/>
                  <a:gd name="T8" fmla="*/ 432 w 432"/>
                  <a:gd name="T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2" h="114">
                    <a:moveTo>
                      <a:pt x="432" y="114"/>
                    </a:moveTo>
                    <a:lnTo>
                      <a:pt x="0" y="114"/>
                    </a:lnTo>
                    <a:lnTo>
                      <a:pt x="18" y="0"/>
                    </a:lnTo>
                    <a:lnTo>
                      <a:pt x="432" y="0"/>
                    </a:lnTo>
                    <a:lnTo>
                      <a:pt x="432" y="11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599" name="Rectangle 874"/>
              <p:cNvSpPr>
                <a:spLocks noChangeArrowheads="1"/>
              </p:cNvSpPr>
              <p:nvPr/>
            </p:nvSpPr>
            <p:spPr bwMode="auto">
              <a:xfrm>
                <a:off x="10420" y="301"/>
                <a:ext cx="864" cy="696"/>
              </a:xfrm>
              <a:prstGeom prst="rect">
                <a:avLst/>
              </a:prstGeom>
              <a:solidFill>
                <a:srgbClr val="EAEA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0" name="Rectangle 875"/>
              <p:cNvSpPr>
                <a:spLocks noChangeArrowheads="1"/>
              </p:cNvSpPr>
              <p:nvPr/>
            </p:nvSpPr>
            <p:spPr bwMode="auto">
              <a:xfrm>
                <a:off x="10420" y="301"/>
                <a:ext cx="864" cy="6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1" name="Rectangle 876"/>
              <p:cNvSpPr>
                <a:spLocks noChangeArrowheads="1"/>
              </p:cNvSpPr>
              <p:nvPr/>
            </p:nvSpPr>
            <p:spPr bwMode="auto">
              <a:xfrm>
                <a:off x="10486" y="283"/>
                <a:ext cx="714" cy="714"/>
              </a:xfrm>
              <a:prstGeom prst="rect">
                <a:avLst/>
              </a:prstGeom>
              <a:solidFill>
                <a:srgbClr val="CEAE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2" name="Rectangle 877"/>
              <p:cNvSpPr>
                <a:spLocks noChangeArrowheads="1"/>
              </p:cNvSpPr>
              <p:nvPr/>
            </p:nvSpPr>
            <p:spPr bwMode="auto">
              <a:xfrm>
                <a:off x="10486" y="283"/>
                <a:ext cx="714" cy="7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3" name="Freeform 878"/>
              <p:cNvSpPr>
                <a:spLocks noEditPoints="1"/>
              </p:cNvSpPr>
              <p:nvPr/>
            </p:nvSpPr>
            <p:spPr bwMode="auto">
              <a:xfrm>
                <a:off x="10756" y="625"/>
                <a:ext cx="186" cy="372"/>
              </a:xfrm>
              <a:custGeom>
                <a:avLst/>
                <a:gdLst>
                  <a:gd name="T0" fmla="*/ 0 w 186"/>
                  <a:gd name="T1" fmla="*/ 372 h 372"/>
                  <a:gd name="T2" fmla="*/ 186 w 186"/>
                  <a:gd name="T3" fmla="*/ 372 h 372"/>
                  <a:gd name="T4" fmla="*/ 186 w 186"/>
                  <a:gd name="T5" fmla="*/ 0 h 372"/>
                  <a:gd name="T6" fmla="*/ 0 w 186"/>
                  <a:gd name="T7" fmla="*/ 0 h 372"/>
                  <a:gd name="T8" fmla="*/ 0 w 186"/>
                  <a:gd name="T9" fmla="*/ 372 h 372"/>
                  <a:gd name="T10" fmla="*/ 18 w 186"/>
                  <a:gd name="T11" fmla="*/ 18 h 372"/>
                  <a:gd name="T12" fmla="*/ 174 w 186"/>
                  <a:gd name="T13" fmla="*/ 18 h 372"/>
                  <a:gd name="T14" fmla="*/ 174 w 186"/>
                  <a:gd name="T15" fmla="*/ 372 h 372"/>
                  <a:gd name="T16" fmla="*/ 18 w 186"/>
                  <a:gd name="T17" fmla="*/ 372 h 372"/>
                  <a:gd name="T18" fmla="*/ 18 w 186"/>
                  <a:gd name="T19" fmla="*/ 18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6" h="372">
                    <a:moveTo>
                      <a:pt x="0" y="372"/>
                    </a:moveTo>
                    <a:lnTo>
                      <a:pt x="186" y="372"/>
                    </a:lnTo>
                    <a:lnTo>
                      <a:pt x="186" y="0"/>
                    </a:lnTo>
                    <a:lnTo>
                      <a:pt x="0" y="0"/>
                    </a:lnTo>
                    <a:lnTo>
                      <a:pt x="0" y="372"/>
                    </a:lnTo>
                    <a:close/>
                    <a:moveTo>
                      <a:pt x="18" y="18"/>
                    </a:moveTo>
                    <a:lnTo>
                      <a:pt x="174" y="18"/>
                    </a:lnTo>
                    <a:lnTo>
                      <a:pt x="174" y="372"/>
                    </a:lnTo>
                    <a:lnTo>
                      <a:pt x="18" y="372"/>
                    </a:ln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FDFE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4" name="Freeform 879"/>
              <p:cNvSpPr>
                <a:spLocks noEditPoints="1"/>
              </p:cNvSpPr>
              <p:nvPr/>
            </p:nvSpPr>
            <p:spPr bwMode="auto">
              <a:xfrm>
                <a:off x="10756" y="625"/>
                <a:ext cx="186" cy="372"/>
              </a:xfrm>
              <a:custGeom>
                <a:avLst/>
                <a:gdLst>
                  <a:gd name="T0" fmla="*/ 0 w 186"/>
                  <a:gd name="T1" fmla="*/ 372 h 372"/>
                  <a:gd name="T2" fmla="*/ 186 w 186"/>
                  <a:gd name="T3" fmla="*/ 372 h 372"/>
                  <a:gd name="T4" fmla="*/ 186 w 186"/>
                  <a:gd name="T5" fmla="*/ 0 h 372"/>
                  <a:gd name="T6" fmla="*/ 0 w 186"/>
                  <a:gd name="T7" fmla="*/ 0 h 372"/>
                  <a:gd name="T8" fmla="*/ 0 w 186"/>
                  <a:gd name="T9" fmla="*/ 372 h 372"/>
                  <a:gd name="T10" fmla="*/ 18 w 186"/>
                  <a:gd name="T11" fmla="*/ 18 h 372"/>
                  <a:gd name="T12" fmla="*/ 174 w 186"/>
                  <a:gd name="T13" fmla="*/ 18 h 372"/>
                  <a:gd name="T14" fmla="*/ 174 w 186"/>
                  <a:gd name="T15" fmla="*/ 372 h 372"/>
                  <a:gd name="T16" fmla="*/ 18 w 186"/>
                  <a:gd name="T17" fmla="*/ 372 h 372"/>
                  <a:gd name="T18" fmla="*/ 18 w 186"/>
                  <a:gd name="T19" fmla="*/ 18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6" h="372">
                    <a:moveTo>
                      <a:pt x="0" y="372"/>
                    </a:moveTo>
                    <a:lnTo>
                      <a:pt x="186" y="372"/>
                    </a:lnTo>
                    <a:lnTo>
                      <a:pt x="186" y="0"/>
                    </a:lnTo>
                    <a:lnTo>
                      <a:pt x="0" y="0"/>
                    </a:lnTo>
                    <a:lnTo>
                      <a:pt x="0" y="372"/>
                    </a:lnTo>
                    <a:moveTo>
                      <a:pt x="18" y="18"/>
                    </a:moveTo>
                    <a:lnTo>
                      <a:pt x="174" y="18"/>
                    </a:lnTo>
                    <a:lnTo>
                      <a:pt x="174" y="372"/>
                    </a:lnTo>
                    <a:lnTo>
                      <a:pt x="18" y="372"/>
                    </a:lnTo>
                    <a:lnTo>
                      <a:pt x="18" y="1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5" name="Rectangle 880"/>
              <p:cNvSpPr>
                <a:spLocks noChangeArrowheads="1"/>
              </p:cNvSpPr>
              <p:nvPr/>
            </p:nvSpPr>
            <p:spPr bwMode="auto">
              <a:xfrm>
                <a:off x="10768" y="631"/>
                <a:ext cx="168" cy="366"/>
              </a:xfrm>
              <a:prstGeom prst="rect">
                <a:avLst/>
              </a:prstGeom>
              <a:solidFill>
                <a:srgbClr val="DFDE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6" name="Rectangle 881"/>
              <p:cNvSpPr>
                <a:spLocks noChangeArrowheads="1"/>
              </p:cNvSpPr>
              <p:nvPr/>
            </p:nvSpPr>
            <p:spPr bwMode="auto">
              <a:xfrm>
                <a:off x="10768" y="631"/>
                <a:ext cx="168" cy="3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7" name="Rectangle 882"/>
              <p:cNvSpPr>
                <a:spLocks noChangeArrowheads="1"/>
              </p:cNvSpPr>
              <p:nvPr/>
            </p:nvSpPr>
            <p:spPr bwMode="auto">
              <a:xfrm>
                <a:off x="10792" y="661"/>
                <a:ext cx="120" cy="186"/>
              </a:xfrm>
              <a:prstGeom prst="rect">
                <a:avLst/>
              </a:prstGeom>
              <a:solidFill>
                <a:srgbClr val="4F50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8" name="Rectangle 883"/>
              <p:cNvSpPr>
                <a:spLocks noChangeArrowheads="1"/>
              </p:cNvSpPr>
              <p:nvPr/>
            </p:nvSpPr>
            <p:spPr bwMode="auto">
              <a:xfrm>
                <a:off x="10792" y="661"/>
                <a:ext cx="120" cy="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09" name="Rectangle 884"/>
              <p:cNvSpPr>
                <a:spLocks noChangeArrowheads="1"/>
              </p:cNvSpPr>
              <p:nvPr/>
            </p:nvSpPr>
            <p:spPr bwMode="auto">
              <a:xfrm>
                <a:off x="10792" y="877"/>
                <a:ext cx="120" cy="114"/>
              </a:xfrm>
              <a:prstGeom prst="rect">
                <a:avLst/>
              </a:prstGeom>
              <a:solidFill>
                <a:srgbClr val="F1F0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0" name="Freeform 885"/>
              <p:cNvSpPr>
                <a:spLocks/>
              </p:cNvSpPr>
              <p:nvPr/>
            </p:nvSpPr>
            <p:spPr bwMode="auto">
              <a:xfrm>
                <a:off x="10330" y="-132"/>
                <a:ext cx="1032" cy="415"/>
              </a:xfrm>
              <a:custGeom>
                <a:avLst/>
                <a:gdLst>
                  <a:gd name="T0" fmla="*/ 4 w 172"/>
                  <a:gd name="T1" fmla="*/ 69 h 69"/>
                  <a:gd name="T2" fmla="*/ 1 w 172"/>
                  <a:gd name="T3" fmla="*/ 66 h 69"/>
                  <a:gd name="T4" fmla="*/ 2 w 172"/>
                  <a:gd name="T5" fmla="*/ 62 h 69"/>
                  <a:gd name="T6" fmla="*/ 85 w 172"/>
                  <a:gd name="T7" fmla="*/ 0 h 69"/>
                  <a:gd name="T8" fmla="*/ 87 w 172"/>
                  <a:gd name="T9" fmla="*/ 0 h 69"/>
                  <a:gd name="T10" fmla="*/ 89 w 172"/>
                  <a:gd name="T11" fmla="*/ 0 h 69"/>
                  <a:gd name="T12" fmla="*/ 170 w 172"/>
                  <a:gd name="T13" fmla="*/ 62 h 69"/>
                  <a:gd name="T14" fmla="*/ 172 w 172"/>
                  <a:gd name="T15" fmla="*/ 66 h 69"/>
                  <a:gd name="T16" fmla="*/ 168 w 172"/>
                  <a:gd name="T17" fmla="*/ 69 h 69"/>
                  <a:gd name="T18" fmla="*/ 4 w 172"/>
                  <a:gd name="T19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69">
                    <a:moveTo>
                      <a:pt x="4" y="69"/>
                    </a:moveTo>
                    <a:cubicBezTo>
                      <a:pt x="2" y="69"/>
                      <a:pt x="1" y="68"/>
                      <a:pt x="1" y="66"/>
                    </a:cubicBezTo>
                    <a:cubicBezTo>
                      <a:pt x="0" y="65"/>
                      <a:pt x="1" y="63"/>
                      <a:pt x="2" y="62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5" y="0"/>
                      <a:pt x="86" y="0"/>
                      <a:pt x="87" y="0"/>
                    </a:cubicBezTo>
                    <a:cubicBezTo>
                      <a:pt x="87" y="0"/>
                      <a:pt x="88" y="0"/>
                      <a:pt x="89" y="0"/>
                    </a:cubicBezTo>
                    <a:cubicBezTo>
                      <a:pt x="170" y="62"/>
                      <a:pt x="170" y="62"/>
                      <a:pt x="170" y="62"/>
                    </a:cubicBezTo>
                    <a:cubicBezTo>
                      <a:pt x="172" y="63"/>
                      <a:pt x="172" y="65"/>
                      <a:pt x="172" y="66"/>
                    </a:cubicBezTo>
                    <a:cubicBezTo>
                      <a:pt x="171" y="68"/>
                      <a:pt x="170" y="69"/>
                      <a:pt x="168" y="69"/>
                    </a:cubicBezTo>
                    <a:cubicBezTo>
                      <a:pt x="4" y="69"/>
                      <a:pt x="4" y="69"/>
                      <a:pt x="4" y="69"/>
                    </a:cubicBezTo>
                  </a:path>
                </a:pathLst>
              </a:custGeom>
              <a:solidFill>
                <a:srgbClr val="D0D1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1" name="Freeform 886"/>
              <p:cNvSpPr>
                <a:spLocks noEditPoints="1"/>
              </p:cNvSpPr>
              <p:nvPr/>
            </p:nvSpPr>
            <p:spPr bwMode="auto">
              <a:xfrm>
                <a:off x="10306" y="-156"/>
                <a:ext cx="1080" cy="457"/>
              </a:xfrm>
              <a:custGeom>
                <a:avLst/>
                <a:gdLst>
                  <a:gd name="T0" fmla="*/ 91 w 180"/>
                  <a:gd name="T1" fmla="*/ 7 h 76"/>
                  <a:gd name="T2" fmla="*/ 172 w 180"/>
                  <a:gd name="T3" fmla="*/ 69 h 76"/>
                  <a:gd name="T4" fmla="*/ 8 w 180"/>
                  <a:gd name="T5" fmla="*/ 69 h 76"/>
                  <a:gd name="T6" fmla="*/ 91 w 180"/>
                  <a:gd name="T7" fmla="*/ 7 h 76"/>
                  <a:gd name="T8" fmla="*/ 91 w 180"/>
                  <a:gd name="T9" fmla="*/ 0 h 76"/>
                  <a:gd name="T10" fmla="*/ 86 w 180"/>
                  <a:gd name="T11" fmla="*/ 1 h 76"/>
                  <a:gd name="T12" fmla="*/ 4 w 180"/>
                  <a:gd name="T13" fmla="*/ 64 h 76"/>
                  <a:gd name="T14" fmla="*/ 1 w 180"/>
                  <a:gd name="T15" fmla="*/ 72 h 76"/>
                  <a:gd name="T16" fmla="*/ 8 w 180"/>
                  <a:gd name="T17" fmla="*/ 76 h 76"/>
                  <a:gd name="T18" fmla="*/ 172 w 180"/>
                  <a:gd name="T19" fmla="*/ 76 h 76"/>
                  <a:gd name="T20" fmla="*/ 179 w 180"/>
                  <a:gd name="T21" fmla="*/ 72 h 76"/>
                  <a:gd name="T22" fmla="*/ 176 w 180"/>
                  <a:gd name="T23" fmla="*/ 64 h 76"/>
                  <a:gd name="T24" fmla="*/ 95 w 180"/>
                  <a:gd name="T25" fmla="*/ 1 h 76"/>
                  <a:gd name="T26" fmla="*/ 91 w 180"/>
                  <a:gd name="T2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0" h="76">
                    <a:moveTo>
                      <a:pt x="91" y="7"/>
                    </a:moveTo>
                    <a:cubicBezTo>
                      <a:pt x="172" y="69"/>
                      <a:pt x="172" y="69"/>
                      <a:pt x="172" y="69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91" y="7"/>
                      <a:pt x="91" y="7"/>
                      <a:pt x="91" y="7"/>
                    </a:cubicBezTo>
                    <a:moveTo>
                      <a:pt x="91" y="0"/>
                    </a:moveTo>
                    <a:cubicBezTo>
                      <a:pt x="89" y="0"/>
                      <a:pt x="88" y="0"/>
                      <a:pt x="86" y="1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1" y="65"/>
                      <a:pt x="0" y="69"/>
                      <a:pt x="1" y="72"/>
                    </a:cubicBezTo>
                    <a:cubicBezTo>
                      <a:pt x="2" y="74"/>
                      <a:pt x="5" y="76"/>
                      <a:pt x="8" y="76"/>
                    </a:cubicBezTo>
                    <a:cubicBezTo>
                      <a:pt x="172" y="76"/>
                      <a:pt x="172" y="76"/>
                      <a:pt x="172" y="76"/>
                    </a:cubicBezTo>
                    <a:cubicBezTo>
                      <a:pt x="175" y="76"/>
                      <a:pt x="178" y="74"/>
                      <a:pt x="179" y="72"/>
                    </a:cubicBezTo>
                    <a:cubicBezTo>
                      <a:pt x="180" y="69"/>
                      <a:pt x="179" y="65"/>
                      <a:pt x="176" y="64"/>
                    </a:cubicBezTo>
                    <a:cubicBezTo>
                      <a:pt x="95" y="1"/>
                      <a:pt x="95" y="1"/>
                      <a:pt x="95" y="1"/>
                    </a:cubicBezTo>
                    <a:cubicBezTo>
                      <a:pt x="94" y="0"/>
                      <a:pt x="92" y="0"/>
                      <a:pt x="91" y="0"/>
                    </a:cubicBezTo>
                  </a:path>
                </a:pathLst>
              </a:custGeom>
              <a:solidFill>
                <a:srgbClr val="D965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2" name="Freeform 887"/>
              <p:cNvSpPr>
                <a:spLocks/>
              </p:cNvSpPr>
              <p:nvPr/>
            </p:nvSpPr>
            <p:spPr bwMode="auto">
              <a:xfrm>
                <a:off x="10468" y="-54"/>
                <a:ext cx="756" cy="288"/>
              </a:xfrm>
              <a:custGeom>
                <a:avLst/>
                <a:gdLst>
                  <a:gd name="T0" fmla="*/ 378 w 756"/>
                  <a:gd name="T1" fmla="*/ 0 h 288"/>
                  <a:gd name="T2" fmla="*/ 0 w 756"/>
                  <a:gd name="T3" fmla="*/ 288 h 288"/>
                  <a:gd name="T4" fmla="*/ 756 w 756"/>
                  <a:gd name="T5" fmla="*/ 288 h 288"/>
                  <a:gd name="T6" fmla="*/ 378 w 756"/>
                  <a:gd name="T7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56" h="288">
                    <a:moveTo>
                      <a:pt x="378" y="0"/>
                    </a:moveTo>
                    <a:lnTo>
                      <a:pt x="0" y="288"/>
                    </a:lnTo>
                    <a:lnTo>
                      <a:pt x="756" y="288"/>
                    </a:lnTo>
                    <a:lnTo>
                      <a:pt x="378" y="0"/>
                    </a:lnTo>
                    <a:close/>
                  </a:path>
                </a:pathLst>
              </a:custGeom>
              <a:solidFill>
                <a:srgbClr val="E882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3" name="Freeform 888"/>
              <p:cNvSpPr>
                <a:spLocks/>
              </p:cNvSpPr>
              <p:nvPr/>
            </p:nvSpPr>
            <p:spPr bwMode="auto">
              <a:xfrm>
                <a:off x="10468" y="-54"/>
                <a:ext cx="756" cy="288"/>
              </a:xfrm>
              <a:custGeom>
                <a:avLst/>
                <a:gdLst>
                  <a:gd name="T0" fmla="*/ 378 w 756"/>
                  <a:gd name="T1" fmla="*/ 0 h 288"/>
                  <a:gd name="T2" fmla="*/ 0 w 756"/>
                  <a:gd name="T3" fmla="*/ 288 h 288"/>
                  <a:gd name="T4" fmla="*/ 756 w 756"/>
                  <a:gd name="T5" fmla="*/ 288 h 288"/>
                  <a:gd name="T6" fmla="*/ 378 w 756"/>
                  <a:gd name="T7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56" h="288">
                    <a:moveTo>
                      <a:pt x="378" y="0"/>
                    </a:moveTo>
                    <a:lnTo>
                      <a:pt x="0" y="288"/>
                    </a:lnTo>
                    <a:lnTo>
                      <a:pt x="756" y="288"/>
                    </a:lnTo>
                    <a:lnTo>
                      <a:pt x="37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4" name="Freeform 889"/>
              <p:cNvSpPr>
                <a:spLocks/>
              </p:cNvSpPr>
              <p:nvPr/>
            </p:nvSpPr>
            <p:spPr bwMode="auto">
              <a:xfrm>
                <a:off x="10354" y="-114"/>
                <a:ext cx="516" cy="373"/>
              </a:xfrm>
              <a:custGeom>
                <a:avLst/>
                <a:gdLst>
                  <a:gd name="T0" fmla="*/ 498 w 516"/>
                  <a:gd name="T1" fmla="*/ 0 h 373"/>
                  <a:gd name="T2" fmla="*/ 0 w 516"/>
                  <a:gd name="T3" fmla="*/ 373 h 373"/>
                  <a:gd name="T4" fmla="*/ 42 w 516"/>
                  <a:gd name="T5" fmla="*/ 373 h 373"/>
                  <a:gd name="T6" fmla="*/ 516 w 516"/>
                  <a:gd name="T7" fmla="*/ 12 h 373"/>
                  <a:gd name="T8" fmla="*/ 498 w 516"/>
                  <a:gd name="T9" fmla="*/ 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6" h="373">
                    <a:moveTo>
                      <a:pt x="498" y="0"/>
                    </a:moveTo>
                    <a:lnTo>
                      <a:pt x="0" y="373"/>
                    </a:lnTo>
                    <a:lnTo>
                      <a:pt x="42" y="373"/>
                    </a:lnTo>
                    <a:lnTo>
                      <a:pt x="516" y="12"/>
                    </a:lnTo>
                    <a:lnTo>
                      <a:pt x="498" y="0"/>
                    </a:lnTo>
                    <a:close/>
                  </a:path>
                </a:pathLst>
              </a:custGeom>
              <a:solidFill>
                <a:srgbClr val="8B88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5" name="Freeform 890"/>
              <p:cNvSpPr>
                <a:spLocks/>
              </p:cNvSpPr>
              <p:nvPr/>
            </p:nvSpPr>
            <p:spPr bwMode="auto">
              <a:xfrm>
                <a:off x="10354" y="-114"/>
                <a:ext cx="516" cy="373"/>
              </a:xfrm>
              <a:custGeom>
                <a:avLst/>
                <a:gdLst>
                  <a:gd name="T0" fmla="*/ 498 w 516"/>
                  <a:gd name="T1" fmla="*/ 0 h 373"/>
                  <a:gd name="T2" fmla="*/ 0 w 516"/>
                  <a:gd name="T3" fmla="*/ 373 h 373"/>
                  <a:gd name="T4" fmla="*/ 42 w 516"/>
                  <a:gd name="T5" fmla="*/ 373 h 373"/>
                  <a:gd name="T6" fmla="*/ 516 w 516"/>
                  <a:gd name="T7" fmla="*/ 12 h 373"/>
                  <a:gd name="T8" fmla="*/ 498 w 516"/>
                  <a:gd name="T9" fmla="*/ 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6" h="373">
                    <a:moveTo>
                      <a:pt x="498" y="0"/>
                    </a:moveTo>
                    <a:lnTo>
                      <a:pt x="0" y="373"/>
                    </a:lnTo>
                    <a:lnTo>
                      <a:pt x="42" y="373"/>
                    </a:lnTo>
                    <a:lnTo>
                      <a:pt x="516" y="12"/>
                    </a:lnTo>
                    <a:lnTo>
                      <a:pt x="4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6" name="Freeform 891"/>
              <p:cNvSpPr>
                <a:spLocks/>
              </p:cNvSpPr>
              <p:nvPr/>
            </p:nvSpPr>
            <p:spPr bwMode="auto">
              <a:xfrm>
                <a:off x="10852" y="-114"/>
                <a:ext cx="18" cy="12"/>
              </a:xfrm>
              <a:custGeom>
                <a:avLst/>
                <a:gdLst>
                  <a:gd name="T0" fmla="*/ 0 w 18"/>
                  <a:gd name="T1" fmla="*/ 0 h 12"/>
                  <a:gd name="T2" fmla="*/ 0 w 18"/>
                  <a:gd name="T3" fmla="*/ 0 h 12"/>
                  <a:gd name="T4" fmla="*/ 18 w 18"/>
                  <a:gd name="T5" fmla="*/ 12 h 12"/>
                  <a:gd name="T6" fmla="*/ 18 w 18"/>
                  <a:gd name="T7" fmla="*/ 12 h 12"/>
                  <a:gd name="T8" fmla="*/ 0 w 1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0" y="0"/>
                    </a:moveTo>
                    <a:lnTo>
                      <a:pt x="0" y="0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46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7" name="Freeform 892"/>
              <p:cNvSpPr>
                <a:spLocks/>
              </p:cNvSpPr>
              <p:nvPr/>
            </p:nvSpPr>
            <p:spPr bwMode="auto">
              <a:xfrm>
                <a:off x="10852" y="-114"/>
                <a:ext cx="18" cy="12"/>
              </a:xfrm>
              <a:custGeom>
                <a:avLst/>
                <a:gdLst>
                  <a:gd name="T0" fmla="*/ 0 w 18"/>
                  <a:gd name="T1" fmla="*/ 0 h 12"/>
                  <a:gd name="T2" fmla="*/ 0 w 18"/>
                  <a:gd name="T3" fmla="*/ 0 h 12"/>
                  <a:gd name="T4" fmla="*/ 18 w 18"/>
                  <a:gd name="T5" fmla="*/ 12 h 12"/>
                  <a:gd name="T6" fmla="*/ 18 w 18"/>
                  <a:gd name="T7" fmla="*/ 12 h 12"/>
                  <a:gd name="T8" fmla="*/ 0 w 1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0" y="0"/>
                    </a:moveTo>
                    <a:lnTo>
                      <a:pt x="0" y="0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8" name="Oval 893"/>
              <p:cNvSpPr>
                <a:spLocks noChangeArrowheads="1"/>
              </p:cNvSpPr>
              <p:nvPr/>
            </p:nvSpPr>
            <p:spPr bwMode="auto">
              <a:xfrm>
                <a:off x="10750" y="18"/>
                <a:ext cx="180" cy="180"/>
              </a:xfrm>
              <a:prstGeom prst="ellipse">
                <a:avLst/>
              </a:prstGeom>
              <a:solidFill>
                <a:srgbClr val="EAEA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19" name="Oval 894"/>
              <p:cNvSpPr>
                <a:spLocks noChangeArrowheads="1"/>
              </p:cNvSpPr>
              <p:nvPr/>
            </p:nvSpPr>
            <p:spPr bwMode="auto">
              <a:xfrm>
                <a:off x="10774" y="36"/>
                <a:ext cx="138" cy="144"/>
              </a:xfrm>
              <a:prstGeom prst="ellipse">
                <a:avLst/>
              </a:prstGeom>
              <a:solidFill>
                <a:srgbClr val="8385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0" name="Freeform 895"/>
              <p:cNvSpPr>
                <a:spLocks noEditPoints="1"/>
              </p:cNvSpPr>
              <p:nvPr/>
            </p:nvSpPr>
            <p:spPr bwMode="auto">
              <a:xfrm>
                <a:off x="10774" y="108"/>
                <a:ext cx="138" cy="0"/>
              </a:xfrm>
              <a:custGeom>
                <a:avLst/>
                <a:gdLst>
                  <a:gd name="T0" fmla="*/ 0 w 23"/>
                  <a:gd name="T1" fmla="*/ 0 w 23"/>
                  <a:gd name="T2" fmla="*/ 0 w 23"/>
                  <a:gd name="T3" fmla="*/ 0 w 23"/>
                  <a:gd name="T4" fmla="*/ 23 w 23"/>
                  <a:gd name="T5" fmla="*/ 23 w 23"/>
                  <a:gd name="T6" fmla="*/ 23 w 23"/>
                  <a:gd name="T7" fmla="*/ 23 w 2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</a:cxnLst>
                <a:rect l="0" t="0" r="r" b="b"/>
                <a:pathLst>
                  <a:path w="2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CAC9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1" name="Freeform 896"/>
              <p:cNvSpPr>
                <a:spLocks/>
              </p:cNvSpPr>
              <p:nvPr/>
            </p:nvSpPr>
            <p:spPr bwMode="auto">
              <a:xfrm>
                <a:off x="10774" y="102"/>
                <a:ext cx="138" cy="78"/>
              </a:xfrm>
              <a:custGeom>
                <a:avLst/>
                <a:gdLst>
                  <a:gd name="T0" fmla="*/ 23 w 23"/>
                  <a:gd name="T1" fmla="*/ 0 h 13"/>
                  <a:gd name="T2" fmla="*/ 11 w 23"/>
                  <a:gd name="T3" fmla="*/ 11 h 13"/>
                  <a:gd name="T4" fmla="*/ 0 w 23"/>
                  <a:gd name="T5" fmla="*/ 0 h 13"/>
                  <a:gd name="T6" fmla="*/ 0 w 23"/>
                  <a:gd name="T7" fmla="*/ 1 h 13"/>
                  <a:gd name="T8" fmla="*/ 0 w 23"/>
                  <a:gd name="T9" fmla="*/ 1 h 13"/>
                  <a:gd name="T10" fmla="*/ 11 w 23"/>
                  <a:gd name="T11" fmla="*/ 13 h 13"/>
                  <a:gd name="T12" fmla="*/ 23 w 23"/>
                  <a:gd name="T13" fmla="*/ 1 h 13"/>
                  <a:gd name="T14" fmla="*/ 23 w 23"/>
                  <a:gd name="T15" fmla="*/ 1 h 13"/>
                  <a:gd name="T16" fmla="*/ 23 w 23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3">
                    <a:moveTo>
                      <a:pt x="23" y="0"/>
                    </a:moveTo>
                    <a:cubicBezTo>
                      <a:pt x="22" y="6"/>
                      <a:pt x="17" y="11"/>
                      <a:pt x="11" y="11"/>
                    </a:cubicBezTo>
                    <a:cubicBezTo>
                      <a:pt x="5" y="11"/>
                      <a:pt x="0" y="6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7"/>
                      <a:pt x="5" y="13"/>
                      <a:pt x="11" y="13"/>
                    </a:cubicBezTo>
                    <a:cubicBezTo>
                      <a:pt x="17" y="13"/>
                      <a:pt x="23" y="7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7677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2" name="Freeform 897"/>
              <p:cNvSpPr>
                <a:spLocks/>
              </p:cNvSpPr>
              <p:nvPr/>
            </p:nvSpPr>
            <p:spPr bwMode="auto">
              <a:xfrm>
                <a:off x="10552" y="427"/>
                <a:ext cx="72" cy="138"/>
              </a:xfrm>
              <a:custGeom>
                <a:avLst/>
                <a:gdLst>
                  <a:gd name="T0" fmla="*/ 0 w 12"/>
                  <a:gd name="T1" fmla="*/ 23 h 23"/>
                  <a:gd name="T2" fmla="*/ 0 w 12"/>
                  <a:gd name="T3" fmla="*/ 6 h 23"/>
                  <a:gd name="T4" fmla="*/ 0 w 12"/>
                  <a:gd name="T5" fmla="*/ 6 h 23"/>
                  <a:gd name="T6" fmla="*/ 0 w 12"/>
                  <a:gd name="T7" fmla="*/ 6 h 23"/>
                  <a:gd name="T8" fmla="*/ 6 w 12"/>
                  <a:gd name="T9" fmla="*/ 0 h 23"/>
                  <a:gd name="T10" fmla="*/ 12 w 12"/>
                  <a:gd name="T11" fmla="*/ 6 h 23"/>
                  <a:gd name="T12" fmla="*/ 12 w 12"/>
                  <a:gd name="T13" fmla="*/ 6 h 23"/>
                  <a:gd name="T14" fmla="*/ 12 w 12"/>
                  <a:gd name="T15" fmla="*/ 23 h 23"/>
                  <a:gd name="T16" fmla="*/ 0 w 12"/>
                  <a:gd name="T1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3">
                    <a:moveTo>
                      <a:pt x="0" y="23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0" y="23"/>
                      <a:pt x="0" y="23"/>
                      <a:pt x="0" y="23"/>
                    </a:cubicBezTo>
                  </a:path>
                </a:pathLst>
              </a:custGeom>
              <a:solidFill>
                <a:srgbClr val="6162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3" name="Freeform 898"/>
              <p:cNvSpPr>
                <a:spLocks noEditPoints="1"/>
              </p:cNvSpPr>
              <p:nvPr/>
            </p:nvSpPr>
            <p:spPr bwMode="auto">
              <a:xfrm>
                <a:off x="10552" y="427"/>
                <a:ext cx="72" cy="144"/>
              </a:xfrm>
              <a:custGeom>
                <a:avLst/>
                <a:gdLst>
                  <a:gd name="T0" fmla="*/ 6 w 12"/>
                  <a:gd name="T1" fmla="*/ 1 h 24"/>
                  <a:gd name="T2" fmla="*/ 11 w 12"/>
                  <a:gd name="T3" fmla="*/ 6 h 24"/>
                  <a:gd name="T4" fmla="*/ 11 w 12"/>
                  <a:gd name="T5" fmla="*/ 6 h 24"/>
                  <a:gd name="T6" fmla="*/ 11 w 12"/>
                  <a:gd name="T7" fmla="*/ 6 h 24"/>
                  <a:gd name="T8" fmla="*/ 11 w 12"/>
                  <a:gd name="T9" fmla="*/ 6 h 24"/>
                  <a:gd name="T10" fmla="*/ 11 w 12"/>
                  <a:gd name="T11" fmla="*/ 6 h 24"/>
                  <a:gd name="T12" fmla="*/ 11 w 12"/>
                  <a:gd name="T13" fmla="*/ 23 h 24"/>
                  <a:gd name="T14" fmla="*/ 1 w 12"/>
                  <a:gd name="T15" fmla="*/ 23 h 24"/>
                  <a:gd name="T16" fmla="*/ 1 w 12"/>
                  <a:gd name="T17" fmla="*/ 6 h 24"/>
                  <a:gd name="T18" fmla="*/ 1 w 12"/>
                  <a:gd name="T19" fmla="*/ 6 h 24"/>
                  <a:gd name="T20" fmla="*/ 1 w 12"/>
                  <a:gd name="T21" fmla="*/ 6 h 24"/>
                  <a:gd name="T22" fmla="*/ 1 w 12"/>
                  <a:gd name="T23" fmla="*/ 6 h 24"/>
                  <a:gd name="T24" fmla="*/ 1 w 12"/>
                  <a:gd name="T25" fmla="*/ 6 h 24"/>
                  <a:gd name="T26" fmla="*/ 6 w 12"/>
                  <a:gd name="T27" fmla="*/ 1 h 24"/>
                  <a:gd name="T28" fmla="*/ 6 w 12"/>
                  <a:gd name="T29" fmla="*/ 0 h 24"/>
                  <a:gd name="T30" fmla="*/ 0 w 12"/>
                  <a:gd name="T31" fmla="*/ 6 h 24"/>
                  <a:gd name="T32" fmla="*/ 0 w 12"/>
                  <a:gd name="T33" fmla="*/ 6 h 24"/>
                  <a:gd name="T34" fmla="*/ 0 w 12"/>
                  <a:gd name="T35" fmla="*/ 24 h 24"/>
                  <a:gd name="T36" fmla="*/ 12 w 12"/>
                  <a:gd name="T37" fmla="*/ 24 h 24"/>
                  <a:gd name="T38" fmla="*/ 12 w 12"/>
                  <a:gd name="T39" fmla="*/ 6 h 24"/>
                  <a:gd name="T40" fmla="*/ 12 w 12"/>
                  <a:gd name="T41" fmla="*/ 6 h 24"/>
                  <a:gd name="T42" fmla="*/ 6 w 12"/>
                  <a:gd name="T4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24">
                    <a:moveTo>
                      <a:pt x="6" y="1"/>
                    </a:moveTo>
                    <a:cubicBezTo>
                      <a:pt x="9" y="1"/>
                      <a:pt x="11" y="3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3"/>
                      <a:pt x="3" y="1"/>
                      <a:pt x="6" y="1"/>
                    </a:cubicBezTo>
                    <a:moveTo>
                      <a:pt x="6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3"/>
                      <a:pt x="10" y="0"/>
                      <a:pt x="6" y="0"/>
                    </a:cubicBezTo>
                  </a:path>
                </a:pathLst>
              </a:cu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4" name="Rectangle 899"/>
              <p:cNvSpPr>
                <a:spLocks noChangeArrowheads="1"/>
              </p:cNvSpPr>
              <p:nvPr/>
            </p:nvSpPr>
            <p:spPr bwMode="auto">
              <a:xfrm>
                <a:off x="10582" y="433"/>
                <a:ext cx="12" cy="132"/>
              </a:xfrm>
              <a:prstGeom prst="rect">
                <a:avLst/>
              </a:pr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5" name="Rectangle 900"/>
              <p:cNvSpPr>
                <a:spLocks noChangeArrowheads="1"/>
              </p:cNvSpPr>
              <p:nvPr/>
            </p:nvSpPr>
            <p:spPr bwMode="auto">
              <a:xfrm>
                <a:off x="10582" y="433"/>
                <a:ext cx="1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6" name="Rectangle 901"/>
              <p:cNvSpPr>
                <a:spLocks noChangeArrowheads="1"/>
              </p:cNvSpPr>
              <p:nvPr/>
            </p:nvSpPr>
            <p:spPr bwMode="auto">
              <a:xfrm>
                <a:off x="10552" y="469"/>
                <a:ext cx="72" cy="12"/>
              </a:xfrm>
              <a:prstGeom prst="rect">
                <a:avLst/>
              </a:pr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7" name="Rectangle 902"/>
              <p:cNvSpPr>
                <a:spLocks noChangeArrowheads="1"/>
              </p:cNvSpPr>
              <p:nvPr/>
            </p:nvSpPr>
            <p:spPr bwMode="auto">
              <a:xfrm>
                <a:off x="10552" y="469"/>
                <a:ext cx="72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8" name="Freeform 903"/>
              <p:cNvSpPr>
                <a:spLocks/>
              </p:cNvSpPr>
              <p:nvPr/>
            </p:nvSpPr>
            <p:spPr bwMode="auto">
              <a:xfrm>
                <a:off x="10810" y="427"/>
                <a:ext cx="72" cy="138"/>
              </a:xfrm>
              <a:custGeom>
                <a:avLst/>
                <a:gdLst>
                  <a:gd name="T0" fmla="*/ 0 w 12"/>
                  <a:gd name="T1" fmla="*/ 23 h 23"/>
                  <a:gd name="T2" fmla="*/ 0 w 12"/>
                  <a:gd name="T3" fmla="*/ 6 h 23"/>
                  <a:gd name="T4" fmla="*/ 0 w 12"/>
                  <a:gd name="T5" fmla="*/ 6 h 23"/>
                  <a:gd name="T6" fmla="*/ 0 w 12"/>
                  <a:gd name="T7" fmla="*/ 6 h 23"/>
                  <a:gd name="T8" fmla="*/ 6 w 12"/>
                  <a:gd name="T9" fmla="*/ 0 h 23"/>
                  <a:gd name="T10" fmla="*/ 12 w 12"/>
                  <a:gd name="T11" fmla="*/ 6 h 23"/>
                  <a:gd name="T12" fmla="*/ 12 w 12"/>
                  <a:gd name="T13" fmla="*/ 6 h 23"/>
                  <a:gd name="T14" fmla="*/ 12 w 12"/>
                  <a:gd name="T15" fmla="*/ 23 h 23"/>
                  <a:gd name="T16" fmla="*/ 0 w 12"/>
                  <a:gd name="T1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3">
                    <a:moveTo>
                      <a:pt x="0" y="23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0" y="23"/>
                      <a:pt x="0" y="23"/>
                      <a:pt x="0" y="23"/>
                    </a:cubicBezTo>
                  </a:path>
                </a:pathLst>
              </a:custGeom>
              <a:solidFill>
                <a:srgbClr val="6162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9" name="Freeform 904"/>
              <p:cNvSpPr>
                <a:spLocks noEditPoints="1"/>
              </p:cNvSpPr>
              <p:nvPr/>
            </p:nvSpPr>
            <p:spPr bwMode="auto">
              <a:xfrm>
                <a:off x="10810" y="427"/>
                <a:ext cx="78" cy="144"/>
              </a:xfrm>
              <a:custGeom>
                <a:avLst/>
                <a:gdLst>
                  <a:gd name="T0" fmla="*/ 6 w 13"/>
                  <a:gd name="T1" fmla="*/ 1 h 24"/>
                  <a:gd name="T2" fmla="*/ 11 w 13"/>
                  <a:gd name="T3" fmla="*/ 6 h 24"/>
                  <a:gd name="T4" fmla="*/ 11 w 13"/>
                  <a:gd name="T5" fmla="*/ 6 h 24"/>
                  <a:gd name="T6" fmla="*/ 11 w 13"/>
                  <a:gd name="T7" fmla="*/ 6 h 24"/>
                  <a:gd name="T8" fmla="*/ 11 w 13"/>
                  <a:gd name="T9" fmla="*/ 6 h 24"/>
                  <a:gd name="T10" fmla="*/ 11 w 13"/>
                  <a:gd name="T11" fmla="*/ 6 h 24"/>
                  <a:gd name="T12" fmla="*/ 11 w 13"/>
                  <a:gd name="T13" fmla="*/ 23 h 24"/>
                  <a:gd name="T14" fmla="*/ 1 w 13"/>
                  <a:gd name="T15" fmla="*/ 23 h 24"/>
                  <a:gd name="T16" fmla="*/ 1 w 13"/>
                  <a:gd name="T17" fmla="*/ 6 h 24"/>
                  <a:gd name="T18" fmla="*/ 1 w 13"/>
                  <a:gd name="T19" fmla="*/ 6 h 24"/>
                  <a:gd name="T20" fmla="*/ 1 w 13"/>
                  <a:gd name="T21" fmla="*/ 6 h 24"/>
                  <a:gd name="T22" fmla="*/ 1 w 13"/>
                  <a:gd name="T23" fmla="*/ 6 h 24"/>
                  <a:gd name="T24" fmla="*/ 1 w 13"/>
                  <a:gd name="T25" fmla="*/ 6 h 24"/>
                  <a:gd name="T26" fmla="*/ 6 w 13"/>
                  <a:gd name="T27" fmla="*/ 1 h 24"/>
                  <a:gd name="T28" fmla="*/ 6 w 13"/>
                  <a:gd name="T29" fmla="*/ 0 h 24"/>
                  <a:gd name="T30" fmla="*/ 0 w 13"/>
                  <a:gd name="T31" fmla="*/ 6 h 24"/>
                  <a:gd name="T32" fmla="*/ 0 w 13"/>
                  <a:gd name="T33" fmla="*/ 6 h 24"/>
                  <a:gd name="T34" fmla="*/ 0 w 13"/>
                  <a:gd name="T35" fmla="*/ 24 h 24"/>
                  <a:gd name="T36" fmla="*/ 13 w 13"/>
                  <a:gd name="T37" fmla="*/ 24 h 24"/>
                  <a:gd name="T38" fmla="*/ 13 w 13"/>
                  <a:gd name="T39" fmla="*/ 6 h 24"/>
                  <a:gd name="T40" fmla="*/ 13 w 13"/>
                  <a:gd name="T41" fmla="*/ 6 h 24"/>
                  <a:gd name="T42" fmla="*/ 6 w 13"/>
                  <a:gd name="T4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24">
                    <a:moveTo>
                      <a:pt x="6" y="1"/>
                    </a:moveTo>
                    <a:cubicBezTo>
                      <a:pt x="9" y="1"/>
                      <a:pt x="11" y="3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3"/>
                      <a:pt x="3" y="1"/>
                      <a:pt x="6" y="1"/>
                    </a:cubicBezTo>
                    <a:moveTo>
                      <a:pt x="6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3"/>
                      <a:pt x="10" y="0"/>
                      <a:pt x="6" y="0"/>
                    </a:cubicBezTo>
                  </a:path>
                </a:pathLst>
              </a:cu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0" name="Rectangle 905"/>
              <p:cNvSpPr>
                <a:spLocks noChangeArrowheads="1"/>
              </p:cNvSpPr>
              <p:nvPr/>
            </p:nvSpPr>
            <p:spPr bwMode="auto">
              <a:xfrm>
                <a:off x="10840" y="433"/>
                <a:ext cx="12" cy="132"/>
              </a:xfrm>
              <a:prstGeom prst="rect">
                <a:avLst/>
              </a:pr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1" name="Rectangle 906"/>
              <p:cNvSpPr>
                <a:spLocks noChangeArrowheads="1"/>
              </p:cNvSpPr>
              <p:nvPr/>
            </p:nvSpPr>
            <p:spPr bwMode="auto">
              <a:xfrm>
                <a:off x="10840" y="433"/>
                <a:ext cx="1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2" name="Rectangle 907"/>
              <p:cNvSpPr>
                <a:spLocks noChangeArrowheads="1"/>
              </p:cNvSpPr>
              <p:nvPr/>
            </p:nvSpPr>
            <p:spPr bwMode="auto">
              <a:xfrm>
                <a:off x="10816" y="469"/>
                <a:ext cx="66" cy="12"/>
              </a:xfrm>
              <a:prstGeom prst="rect">
                <a:avLst/>
              </a:pr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3" name="Rectangle 908"/>
              <p:cNvSpPr>
                <a:spLocks noChangeArrowheads="1"/>
              </p:cNvSpPr>
              <p:nvPr/>
            </p:nvSpPr>
            <p:spPr bwMode="auto">
              <a:xfrm>
                <a:off x="10816" y="469"/>
                <a:ext cx="66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4" name="Freeform 909"/>
              <p:cNvSpPr>
                <a:spLocks/>
              </p:cNvSpPr>
              <p:nvPr/>
            </p:nvSpPr>
            <p:spPr bwMode="auto">
              <a:xfrm>
                <a:off x="11056" y="427"/>
                <a:ext cx="66" cy="138"/>
              </a:xfrm>
              <a:custGeom>
                <a:avLst/>
                <a:gdLst>
                  <a:gd name="T0" fmla="*/ 0 w 11"/>
                  <a:gd name="T1" fmla="*/ 23 h 23"/>
                  <a:gd name="T2" fmla="*/ 0 w 11"/>
                  <a:gd name="T3" fmla="*/ 6 h 23"/>
                  <a:gd name="T4" fmla="*/ 0 w 11"/>
                  <a:gd name="T5" fmla="*/ 6 h 23"/>
                  <a:gd name="T6" fmla="*/ 6 w 11"/>
                  <a:gd name="T7" fmla="*/ 0 h 23"/>
                  <a:gd name="T8" fmla="*/ 11 w 11"/>
                  <a:gd name="T9" fmla="*/ 6 h 23"/>
                  <a:gd name="T10" fmla="*/ 11 w 11"/>
                  <a:gd name="T11" fmla="*/ 6 h 23"/>
                  <a:gd name="T12" fmla="*/ 11 w 11"/>
                  <a:gd name="T13" fmla="*/ 23 h 23"/>
                  <a:gd name="T14" fmla="*/ 0 w 11"/>
                  <a:gd name="T1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23">
                    <a:moveTo>
                      <a:pt x="0" y="23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6" y="0"/>
                    </a:cubicBezTo>
                    <a:cubicBezTo>
                      <a:pt x="9" y="0"/>
                      <a:pt x="11" y="3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0" y="23"/>
                      <a:pt x="0" y="23"/>
                      <a:pt x="0" y="23"/>
                    </a:cubicBezTo>
                  </a:path>
                </a:pathLst>
              </a:custGeom>
              <a:solidFill>
                <a:srgbClr val="6162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5" name="Freeform 910"/>
              <p:cNvSpPr>
                <a:spLocks noEditPoints="1"/>
              </p:cNvSpPr>
              <p:nvPr/>
            </p:nvSpPr>
            <p:spPr bwMode="auto">
              <a:xfrm>
                <a:off x="11050" y="427"/>
                <a:ext cx="78" cy="144"/>
              </a:xfrm>
              <a:custGeom>
                <a:avLst/>
                <a:gdLst>
                  <a:gd name="T0" fmla="*/ 7 w 13"/>
                  <a:gd name="T1" fmla="*/ 1 h 24"/>
                  <a:gd name="T2" fmla="*/ 12 w 13"/>
                  <a:gd name="T3" fmla="*/ 6 h 24"/>
                  <a:gd name="T4" fmla="*/ 12 w 13"/>
                  <a:gd name="T5" fmla="*/ 6 h 24"/>
                  <a:gd name="T6" fmla="*/ 12 w 13"/>
                  <a:gd name="T7" fmla="*/ 6 h 24"/>
                  <a:gd name="T8" fmla="*/ 12 w 13"/>
                  <a:gd name="T9" fmla="*/ 6 h 24"/>
                  <a:gd name="T10" fmla="*/ 12 w 13"/>
                  <a:gd name="T11" fmla="*/ 6 h 24"/>
                  <a:gd name="T12" fmla="*/ 12 w 13"/>
                  <a:gd name="T13" fmla="*/ 23 h 24"/>
                  <a:gd name="T14" fmla="*/ 1 w 13"/>
                  <a:gd name="T15" fmla="*/ 23 h 24"/>
                  <a:gd name="T16" fmla="*/ 1 w 13"/>
                  <a:gd name="T17" fmla="*/ 6 h 24"/>
                  <a:gd name="T18" fmla="*/ 1 w 13"/>
                  <a:gd name="T19" fmla="*/ 6 h 24"/>
                  <a:gd name="T20" fmla="*/ 1 w 13"/>
                  <a:gd name="T21" fmla="*/ 6 h 24"/>
                  <a:gd name="T22" fmla="*/ 1 w 13"/>
                  <a:gd name="T23" fmla="*/ 6 h 24"/>
                  <a:gd name="T24" fmla="*/ 1 w 13"/>
                  <a:gd name="T25" fmla="*/ 6 h 24"/>
                  <a:gd name="T26" fmla="*/ 7 w 13"/>
                  <a:gd name="T27" fmla="*/ 1 h 24"/>
                  <a:gd name="T28" fmla="*/ 7 w 13"/>
                  <a:gd name="T29" fmla="*/ 0 h 24"/>
                  <a:gd name="T30" fmla="*/ 0 w 13"/>
                  <a:gd name="T31" fmla="*/ 6 h 24"/>
                  <a:gd name="T32" fmla="*/ 0 w 13"/>
                  <a:gd name="T33" fmla="*/ 6 h 24"/>
                  <a:gd name="T34" fmla="*/ 0 w 13"/>
                  <a:gd name="T35" fmla="*/ 24 h 24"/>
                  <a:gd name="T36" fmla="*/ 13 w 13"/>
                  <a:gd name="T37" fmla="*/ 24 h 24"/>
                  <a:gd name="T38" fmla="*/ 13 w 13"/>
                  <a:gd name="T39" fmla="*/ 6 h 24"/>
                  <a:gd name="T40" fmla="*/ 13 w 13"/>
                  <a:gd name="T41" fmla="*/ 6 h 24"/>
                  <a:gd name="T42" fmla="*/ 7 w 13"/>
                  <a:gd name="T4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24">
                    <a:moveTo>
                      <a:pt x="7" y="1"/>
                    </a:moveTo>
                    <a:cubicBezTo>
                      <a:pt x="9" y="1"/>
                      <a:pt x="12" y="3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3"/>
                      <a:pt x="4" y="1"/>
                      <a:pt x="7" y="1"/>
                    </a:cubicBezTo>
                    <a:moveTo>
                      <a:pt x="7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3"/>
                      <a:pt x="10" y="0"/>
                      <a:pt x="7" y="0"/>
                    </a:cubicBezTo>
                  </a:path>
                </a:pathLst>
              </a:cu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6" name="Rectangle 911"/>
              <p:cNvSpPr>
                <a:spLocks noChangeArrowheads="1"/>
              </p:cNvSpPr>
              <p:nvPr/>
            </p:nvSpPr>
            <p:spPr bwMode="auto">
              <a:xfrm>
                <a:off x="11086" y="433"/>
                <a:ext cx="6" cy="132"/>
              </a:xfrm>
              <a:prstGeom prst="rect">
                <a:avLst/>
              </a:pr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7" name="Rectangle 912"/>
              <p:cNvSpPr>
                <a:spLocks noChangeArrowheads="1"/>
              </p:cNvSpPr>
              <p:nvPr/>
            </p:nvSpPr>
            <p:spPr bwMode="auto">
              <a:xfrm>
                <a:off x="11086" y="433"/>
                <a:ext cx="6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8" name="Rectangle 913"/>
              <p:cNvSpPr>
                <a:spLocks noChangeArrowheads="1"/>
              </p:cNvSpPr>
              <p:nvPr/>
            </p:nvSpPr>
            <p:spPr bwMode="auto">
              <a:xfrm>
                <a:off x="11056" y="469"/>
                <a:ext cx="66" cy="12"/>
              </a:xfrm>
              <a:prstGeom prst="rect">
                <a:avLst/>
              </a:prstGeom>
              <a:solidFill>
                <a:srgbClr val="A6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9" name="Rectangle 914"/>
              <p:cNvSpPr>
                <a:spLocks noChangeArrowheads="1"/>
              </p:cNvSpPr>
              <p:nvPr/>
            </p:nvSpPr>
            <p:spPr bwMode="auto">
              <a:xfrm>
                <a:off x="11056" y="469"/>
                <a:ext cx="66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0" name="Freeform 915"/>
              <p:cNvSpPr>
                <a:spLocks/>
              </p:cNvSpPr>
              <p:nvPr/>
            </p:nvSpPr>
            <p:spPr bwMode="auto">
              <a:xfrm>
                <a:off x="11086" y="301"/>
                <a:ext cx="72" cy="684"/>
              </a:xfrm>
              <a:custGeom>
                <a:avLst/>
                <a:gdLst>
                  <a:gd name="T0" fmla="*/ 9 w 12"/>
                  <a:gd name="T1" fmla="*/ 0 h 114"/>
                  <a:gd name="T2" fmla="*/ 3 w 12"/>
                  <a:gd name="T3" fmla="*/ 0 h 114"/>
                  <a:gd name="T4" fmla="*/ 3 w 12"/>
                  <a:gd name="T5" fmla="*/ 1 h 114"/>
                  <a:gd name="T6" fmla="*/ 0 w 12"/>
                  <a:gd name="T7" fmla="*/ 12 h 114"/>
                  <a:gd name="T8" fmla="*/ 0 w 12"/>
                  <a:gd name="T9" fmla="*/ 21 h 114"/>
                  <a:gd name="T10" fmla="*/ 1 w 12"/>
                  <a:gd name="T11" fmla="*/ 21 h 114"/>
                  <a:gd name="T12" fmla="*/ 7 w 12"/>
                  <a:gd name="T13" fmla="*/ 27 h 114"/>
                  <a:gd name="T14" fmla="*/ 7 w 12"/>
                  <a:gd name="T15" fmla="*/ 27 h 114"/>
                  <a:gd name="T16" fmla="*/ 7 w 12"/>
                  <a:gd name="T17" fmla="*/ 45 h 114"/>
                  <a:gd name="T18" fmla="*/ 0 w 12"/>
                  <a:gd name="T19" fmla="*/ 45 h 114"/>
                  <a:gd name="T20" fmla="*/ 0 w 12"/>
                  <a:gd name="T21" fmla="*/ 104 h 114"/>
                  <a:gd name="T22" fmla="*/ 11 w 12"/>
                  <a:gd name="T23" fmla="*/ 114 h 114"/>
                  <a:gd name="T24" fmla="*/ 12 w 12"/>
                  <a:gd name="T25" fmla="*/ 111 h 114"/>
                  <a:gd name="T26" fmla="*/ 12 w 12"/>
                  <a:gd name="T27" fmla="*/ 12 h 114"/>
                  <a:gd name="T28" fmla="*/ 11 w 12"/>
                  <a:gd name="T29" fmla="*/ 11 h 114"/>
                  <a:gd name="T30" fmla="*/ 11 w 12"/>
                  <a:gd name="T31" fmla="*/ 11 h 114"/>
                  <a:gd name="T32" fmla="*/ 9 w 12"/>
                  <a:gd name="T33" fmla="*/ 3 h 114"/>
                  <a:gd name="T34" fmla="*/ 9 w 12"/>
                  <a:gd name="T35" fmla="*/ 3 h 114"/>
                  <a:gd name="T36" fmla="*/ 9 w 12"/>
                  <a:gd name="T3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114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1"/>
                      <a:pt x="3" y="1"/>
                    </a:cubicBezTo>
                    <a:cubicBezTo>
                      <a:pt x="3" y="3"/>
                      <a:pt x="3" y="8"/>
                      <a:pt x="0" y="12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1" y="21"/>
                    </a:cubicBezTo>
                    <a:cubicBezTo>
                      <a:pt x="4" y="21"/>
                      <a:pt x="7" y="24"/>
                      <a:pt x="7" y="2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11" y="114"/>
                      <a:pt x="11" y="114"/>
                      <a:pt x="11" y="114"/>
                    </a:cubicBezTo>
                    <a:cubicBezTo>
                      <a:pt x="11" y="113"/>
                      <a:pt x="12" y="112"/>
                      <a:pt x="12" y="111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1"/>
                      <a:pt x="12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9" y="8"/>
                      <a:pt x="9" y="5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9" y="0"/>
                      <a:pt x="9" y="0"/>
                    </a:cubicBezTo>
                  </a:path>
                </a:pathLst>
              </a:custGeom>
              <a:solidFill>
                <a:srgbClr val="8A73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1" name="Freeform 916"/>
              <p:cNvSpPr>
                <a:spLocks noEditPoints="1"/>
              </p:cNvSpPr>
              <p:nvPr/>
            </p:nvSpPr>
            <p:spPr bwMode="auto">
              <a:xfrm>
                <a:off x="10732" y="301"/>
                <a:ext cx="228" cy="516"/>
              </a:xfrm>
              <a:custGeom>
                <a:avLst/>
                <a:gdLst>
                  <a:gd name="T0" fmla="*/ 13 w 38"/>
                  <a:gd name="T1" fmla="*/ 45 h 86"/>
                  <a:gd name="T2" fmla="*/ 13 w 38"/>
                  <a:gd name="T3" fmla="*/ 27 h 86"/>
                  <a:gd name="T4" fmla="*/ 13 w 38"/>
                  <a:gd name="T5" fmla="*/ 27 h 86"/>
                  <a:gd name="T6" fmla="*/ 19 w 38"/>
                  <a:gd name="T7" fmla="*/ 21 h 86"/>
                  <a:gd name="T8" fmla="*/ 26 w 38"/>
                  <a:gd name="T9" fmla="*/ 27 h 86"/>
                  <a:gd name="T10" fmla="*/ 26 w 38"/>
                  <a:gd name="T11" fmla="*/ 27 h 86"/>
                  <a:gd name="T12" fmla="*/ 26 w 38"/>
                  <a:gd name="T13" fmla="*/ 45 h 86"/>
                  <a:gd name="T14" fmla="*/ 13 w 38"/>
                  <a:gd name="T15" fmla="*/ 45 h 86"/>
                  <a:gd name="T16" fmla="*/ 34 w 38"/>
                  <a:gd name="T17" fmla="*/ 0 h 86"/>
                  <a:gd name="T18" fmla="*/ 3 w 38"/>
                  <a:gd name="T19" fmla="*/ 0 h 86"/>
                  <a:gd name="T20" fmla="*/ 3 w 38"/>
                  <a:gd name="T21" fmla="*/ 0 h 86"/>
                  <a:gd name="T22" fmla="*/ 3 w 38"/>
                  <a:gd name="T23" fmla="*/ 1 h 86"/>
                  <a:gd name="T24" fmla="*/ 0 w 38"/>
                  <a:gd name="T25" fmla="*/ 12 h 86"/>
                  <a:gd name="T26" fmla="*/ 0 w 38"/>
                  <a:gd name="T27" fmla="*/ 51 h 86"/>
                  <a:gd name="T28" fmla="*/ 4 w 38"/>
                  <a:gd name="T29" fmla="*/ 56 h 86"/>
                  <a:gd name="T30" fmla="*/ 4 w 38"/>
                  <a:gd name="T31" fmla="*/ 54 h 86"/>
                  <a:gd name="T32" fmla="*/ 35 w 38"/>
                  <a:gd name="T33" fmla="*/ 54 h 86"/>
                  <a:gd name="T34" fmla="*/ 35 w 38"/>
                  <a:gd name="T35" fmla="*/ 83 h 86"/>
                  <a:gd name="T36" fmla="*/ 38 w 38"/>
                  <a:gd name="T37" fmla="*/ 86 h 86"/>
                  <a:gd name="T38" fmla="*/ 38 w 38"/>
                  <a:gd name="T39" fmla="*/ 12 h 86"/>
                  <a:gd name="T40" fmla="*/ 38 w 38"/>
                  <a:gd name="T41" fmla="*/ 11 h 86"/>
                  <a:gd name="T42" fmla="*/ 35 w 38"/>
                  <a:gd name="T43" fmla="*/ 3 h 86"/>
                  <a:gd name="T44" fmla="*/ 35 w 38"/>
                  <a:gd name="T45" fmla="*/ 3 h 86"/>
                  <a:gd name="T46" fmla="*/ 34 w 38"/>
                  <a:gd name="T47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8" h="86">
                    <a:moveTo>
                      <a:pt x="13" y="45"/>
                    </a:move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4"/>
                      <a:pt x="16" y="21"/>
                      <a:pt x="19" y="21"/>
                    </a:cubicBezTo>
                    <a:cubicBezTo>
                      <a:pt x="23" y="21"/>
                      <a:pt x="26" y="24"/>
                      <a:pt x="26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13" y="45"/>
                      <a:pt x="13" y="45"/>
                      <a:pt x="13" y="45"/>
                    </a:cubicBezTo>
                    <a:moveTo>
                      <a:pt x="3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1"/>
                      <a:pt x="3" y="1"/>
                    </a:cubicBezTo>
                    <a:cubicBezTo>
                      <a:pt x="3" y="3"/>
                      <a:pt x="3" y="8"/>
                      <a:pt x="0" y="12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4" y="56"/>
                      <a:pt x="4" y="56"/>
                      <a:pt x="4" y="56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83"/>
                      <a:pt x="35" y="83"/>
                      <a:pt x="35" y="83"/>
                    </a:cubicBezTo>
                    <a:cubicBezTo>
                      <a:pt x="38" y="86"/>
                      <a:pt x="38" y="86"/>
                      <a:pt x="38" y="86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1"/>
                      <a:pt x="38" y="11"/>
                    </a:cubicBezTo>
                    <a:cubicBezTo>
                      <a:pt x="35" y="8"/>
                      <a:pt x="35" y="5"/>
                      <a:pt x="35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4" y="1"/>
                      <a:pt x="34" y="0"/>
                      <a:pt x="34" y="0"/>
                    </a:cubicBezTo>
                  </a:path>
                </a:pathLst>
              </a:custGeom>
              <a:solidFill>
                <a:srgbClr val="8A73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2" name="Freeform 917"/>
              <p:cNvSpPr>
                <a:spLocks/>
              </p:cNvSpPr>
              <p:nvPr/>
            </p:nvSpPr>
            <p:spPr bwMode="auto">
              <a:xfrm>
                <a:off x="10756" y="625"/>
                <a:ext cx="186" cy="174"/>
              </a:xfrm>
              <a:custGeom>
                <a:avLst/>
                <a:gdLst>
                  <a:gd name="T0" fmla="*/ 186 w 186"/>
                  <a:gd name="T1" fmla="*/ 0 h 174"/>
                  <a:gd name="T2" fmla="*/ 0 w 186"/>
                  <a:gd name="T3" fmla="*/ 0 h 174"/>
                  <a:gd name="T4" fmla="*/ 0 w 186"/>
                  <a:gd name="T5" fmla="*/ 12 h 174"/>
                  <a:gd name="T6" fmla="*/ 12 w 186"/>
                  <a:gd name="T7" fmla="*/ 18 h 174"/>
                  <a:gd name="T8" fmla="*/ 12 w 186"/>
                  <a:gd name="T9" fmla="*/ 6 h 174"/>
                  <a:gd name="T10" fmla="*/ 180 w 186"/>
                  <a:gd name="T11" fmla="*/ 6 h 174"/>
                  <a:gd name="T12" fmla="*/ 180 w 186"/>
                  <a:gd name="T13" fmla="*/ 168 h 174"/>
                  <a:gd name="T14" fmla="*/ 186 w 186"/>
                  <a:gd name="T15" fmla="*/ 174 h 174"/>
                  <a:gd name="T16" fmla="*/ 186 w 186"/>
                  <a:gd name="T17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6" h="174">
                    <a:moveTo>
                      <a:pt x="186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80" y="6"/>
                    </a:lnTo>
                    <a:lnTo>
                      <a:pt x="180" y="168"/>
                    </a:lnTo>
                    <a:lnTo>
                      <a:pt x="186" y="17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A3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3" name="Freeform 918"/>
              <p:cNvSpPr>
                <a:spLocks/>
              </p:cNvSpPr>
              <p:nvPr/>
            </p:nvSpPr>
            <p:spPr bwMode="auto">
              <a:xfrm>
                <a:off x="10756" y="625"/>
                <a:ext cx="186" cy="174"/>
              </a:xfrm>
              <a:custGeom>
                <a:avLst/>
                <a:gdLst>
                  <a:gd name="T0" fmla="*/ 186 w 186"/>
                  <a:gd name="T1" fmla="*/ 0 h 174"/>
                  <a:gd name="T2" fmla="*/ 0 w 186"/>
                  <a:gd name="T3" fmla="*/ 0 h 174"/>
                  <a:gd name="T4" fmla="*/ 0 w 186"/>
                  <a:gd name="T5" fmla="*/ 12 h 174"/>
                  <a:gd name="T6" fmla="*/ 12 w 186"/>
                  <a:gd name="T7" fmla="*/ 18 h 174"/>
                  <a:gd name="T8" fmla="*/ 12 w 186"/>
                  <a:gd name="T9" fmla="*/ 6 h 174"/>
                  <a:gd name="T10" fmla="*/ 180 w 186"/>
                  <a:gd name="T11" fmla="*/ 6 h 174"/>
                  <a:gd name="T12" fmla="*/ 180 w 186"/>
                  <a:gd name="T13" fmla="*/ 168 h 174"/>
                  <a:gd name="T14" fmla="*/ 186 w 186"/>
                  <a:gd name="T15" fmla="*/ 174 h 174"/>
                  <a:gd name="T16" fmla="*/ 186 w 186"/>
                  <a:gd name="T17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6" h="174">
                    <a:moveTo>
                      <a:pt x="186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80" y="6"/>
                    </a:lnTo>
                    <a:lnTo>
                      <a:pt x="180" y="168"/>
                    </a:lnTo>
                    <a:lnTo>
                      <a:pt x="186" y="174"/>
                    </a:lnTo>
                    <a:lnTo>
                      <a:pt x="18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4" name="Freeform 919"/>
              <p:cNvSpPr>
                <a:spLocks/>
              </p:cNvSpPr>
              <p:nvPr/>
            </p:nvSpPr>
            <p:spPr bwMode="auto">
              <a:xfrm>
                <a:off x="10768" y="631"/>
                <a:ext cx="168" cy="162"/>
              </a:xfrm>
              <a:custGeom>
                <a:avLst/>
                <a:gdLst>
                  <a:gd name="T0" fmla="*/ 168 w 168"/>
                  <a:gd name="T1" fmla="*/ 0 h 162"/>
                  <a:gd name="T2" fmla="*/ 0 w 168"/>
                  <a:gd name="T3" fmla="*/ 0 h 162"/>
                  <a:gd name="T4" fmla="*/ 0 w 168"/>
                  <a:gd name="T5" fmla="*/ 12 h 162"/>
                  <a:gd name="T6" fmla="*/ 24 w 168"/>
                  <a:gd name="T7" fmla="*/ 36 h 162"/>
                  <a:gd name="T8" fmla="*/ 24 w 168"/>
                  <a:gd name="T9" fmla="*/ 30 h 162"/>
                  <a:gd name="T10" fmla="*/ 144 w 168"/>
                  <a:gd name="T11" fmla="*/ 30 h 162"/>
                  <a:gd name="T12" fmla="*/ 144 w 168"/>
                  <a:gd name="T13" fmla="*/ 144 h 162"/>
                  <a:gd name="T14" fmla="*/ 168 w 168"/>
                  <a:gd name="T15" fmla="*/ 162 h 162"/>
                  <a:gd name="T16" fmla="*/ 168 w 168"/>
                  <a:gd name="T17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62">
                    <a:moveTo>
                      <a:pt x="168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4" y="36"/>
                    </a:lnTo>
                    <a:lnTo>
                      <a:pt x="24" y="30"/>
                    </a:lnTo>
                    <a:lnTo>
                      <a:pt x="144" y="30"/>
                    </a:lnTo>
                    <a:lnTo>
                      <a:pt x="144" y="144"/>
                    </a:lnTo>
                    <a:lnTo>
                      <a:pt x="168" y="162"/>
                    </a:lnTo>
                    <a:lnTo>
                      <a:pt x="168" y="0"/>
                    </a:lnTo>
                    <a:close/>
                  </a:path>
                </a:pathLst>
              </a:custGeom>
              <a:solidFill>
                <a:srgbClr val="948F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5" name="Freeform 920"/>
              <p:cNvSpPr>
                <a:spLocks/>
              </p:cNvSpPr>
              <p:nvPr/>
            </p:nvSpPr>
            <p:spPr bwMode="auto">
              <a:xfrm>
                <a:off x="10768" y="631"/>
                <a:ext cx="168" cy="162"/>
              </a:xfrm>
              <a:custGeom>
                <a:avLst/>
                <a:gdLst>
                  <a:gd name="T0" fmla="*/ 168 w 168"/>
                  <a:gd name="T1" fmla="*/ 0 h 162"/>
                  <a:gd name="T2" fmla="*/ 0 w 168"/>
                  <a:gd name="T3" fmla="*/ 0 h 162"/>
                  <a:gd name="T4" fmla="*/ 0 w 168"/>
                  <a:gd name="T5" fmla="*/ 12 h 162"/>
                  <a:gd name="T6" fmla="*/ 24 w 168"/>
                  <a:gd name="T7" fmla="*/ 36 h 162"/>
                  <a:gd name="T8" fmla="*/ 24 w 168"/>
                  <a:gd name="T9" fmla="*/ 30 h 162"/>
                  <a:gd name="T10" fmla="*/ 144 w 168"/>
                  <a:gd name="T11" fmla="*/ 30 h 162"/>
                  <a:gd name="T12" fmla="*/ 144 w 168"/>
                  <a:gd name="T13" fmla="*/ 144 h 162"/>
                  <a:gd name="T14" fmla="*/ 168 w 168"/>
                  <a:gd name="T15" fmla="*/ 162 h 162"/>
                  <a:gd name="T16" fmla="*/ 168 w 168"/>
                  <a:gd name="T17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62">
                    <a:moveTo>
                      <a:pt x="168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4" y="36"/>
                    </a:lnTo>
                    <a:lnTo>
                      <a:pt x="24" y="30"/>
                    </a:lnTo>
                    <a:lnTo>
                      <a:pt x="144" y="30"/>
                    </a:lnTo>
                    <a:lnTo>
                      <a:pt x="144" y="144"/>
                    </a:lnTo>
                    <a:lnTo>
                      <a:pt x="168" y="162"/>
                    </a:lnTo>
                    <a:lnTo>
                      <a:pt x="16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6" name="Freeform 921"/>
              <p:cNvSpPr>
                <a:spLocks/>
              </p:cNvSpPr>
              <p:nvPr/>
            </p:nvSpPr>
            <p:spPr bwMode="auto">
              <a:xfrm>
                <a:off x="10792" y="661"/>
                <a:ext cx="120" cy="114"/>
              </a:xfrm>
              <a:custGeom>
                <a:avLst/>
                <a:gdLst>
                  <a:gd name="T0" fmla="*/ 120 w 120"/>
                  <a:gd name="T1" fmla="*/ 0 h 114"/>
                  <a:gd name="T2" fmla="*/ 0 w 120"/>
                  <a:gd name="T3" fmla="*/ 0 h 114"/>
                  <a:gd name="T4" fmla="*/ 0 w 120"/>
                  <a:gd name="T5" fmla="*/ 6 h 114"/>
                  <a:gd name="T6" fmla="*/ 120 w 120"/>
                  <a:gd name="T7" fmla="*/ 114 h 114"/>
                  <a:gd name="T8" fmla="*/ 120 w 120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114">
                    <a:moveTo>
                      <a:pt x="12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120" y="114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383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7" name="Freeform 922"/>
              <p:cNvSpPr>
                <a:spLocks/>
              </p:cNvSpPr>
              <p:nvPr/>
            </p:nvSpPr>
            <p:spPr bwMode="auto">
              <a:xfrm>
                <a:off x="10792" y="661"/>
                <a:ext cx="120" cy="114"/>
              </a:xfrm>
              <a:custGeom>
                <a:avLst/>
                <a:gdLst>
                  <a:gd name="T0" fmla="*/ 120 w 120"/>
                  <a:gd name="T1" fmla="*/ 0 h 114"/>
                  <a:gd name="T2" fmla="*/ 0 w 120"/>
                  <a:gd name="T3" fmla="*/ 0 h 114"/>
                  <a:gd name="T4" fmla="*/ 0 w 120"/>
                  <a:gd name="T5" fmla="*/ 6 h 114"/>
                  <a:gd name="T6" fmla="*/ 120 w 120"/>
                  <a:gd name="T7" fmla="*/ 114 h 114"/>
                  <a:gd name="T8" fmla="*/ 120 w 120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114">
                    <a:moveTo>
                      <a:pt x="12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120" y="114"/>
                    </a:lnTo>
                    <a:lnTo>
                      <a:pt x="1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8" name="Freeform 923"/>
              <p:cNvSpPr>
                <a:spLocks/>
              </p:cNvSpPr>
              <p:nvPr/>
            </p:nvSpPr>
            <p:spPr bwMode="auto">
              <a:xfrm>
                <a:off x="10528" y="301"/>
                <a:ext cx="78" cy="150"/>
              </a:xfrm>
              <a:custGeom>
                <a:avLst/>
                <a:gdLst>
                  <a:gd name="T0" fmla="*/ 9 w 13"/>
                  <a:gd name="T1" fmla="*/ 0 h 25"/>
                  <a:gd name="T2" fmla="*/ 4 w 13"/>
                  <a:gd name="T3" fmla="*/ 0 h 25"/>
                  <a:gd name="T4" fmla="*/ 4 w 13"/>
                  <a:gd name="T5" fmla="*/ 1 h 25"/>
                  <a:gd name="T6" fmla="*/ 0 w 13"/>
                  <a:gd name="T7" fmla="*/ 12 h 25"/>
                  <a:gd name="T8" fmla="*/ 0 w 13"/>
                  <a:gd name="T9" fmla="*/ 22 h 25"/>
                  <a:gd name="T10" fmla="*/ 4 w 13"/>
                  <a:gd name="T11" fmla="*/ 25 h 25"/>
                  <a:gd name="T12" fmla="*/ 10 w 13"/>
                  <a:gd name="T13" fmla="*/ 21 h 25"/>
                  <a:gd name="T14" fmla="*/ 13 w 13"/>
                  <a:gd name="T15" fmla="*/ 21 h 25"/>
                  <a:gd name="T16" fmla="*/ 13 w 13"/>
                  <a:gd name="T17" fmla="*/ 12 h 25"/>
                  <a:gd name="T18" fmla="*/ 13 w 13"/>
                  <a:gd name="T19" fmla="*/ 11 h 25"/>
                  <a:gd name="T20" fmla="*/ 13 w 13"/>
                  <a:gd name="T21" fmla="*/ 11 h 25"/>
                  <a:gd name="T22" fmla="*/ 13 w 13"/>
                  <a:gd name="T23" fmla="*/ 11 h 25"/>
                  <a:gd name="T24" fmla="*/ 9 w 13"/>
                  <a:gd name="T25" fmla="*/ 0 h 25"/>
                  <a:gd name="T26" fmla="*/ 9 w 13"/>
                  <a:gd name="T2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25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1"/>
                      <a:pt x="4" y="1"/>
                    </a:cubicBezTo>
                    <a:cubicBezTo>
                      <a:pt x="4" y="3"/>
                      <a:pt x="4" y="8"/>
                      <a:pt x="0" y="1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5" y="22"/>
                      <a:pt x="7" y="21"/>
                      <a:pt x="10" y="21"/>
                    </a:cubicBezTo>
                    <a:cubicBezTo>
                      <a:pt x="11" y="21"/>
                      <a:pt x="12" y="21"/>
                      <a:pt x="13" y="21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3" y="12"/>
                      <a:pt x="13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9" y="7"/>
                      <a:pt x="9" y="1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8A73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49" name="Freeform 924"/>
              <p:cNvSpPr>
                <a:spLocks noEditPoints="1"/>
              </p:cNvSpPr>
              <p:nvPr/>
            </p:nvSpPr>
            <p:spPr bwMode="auto">
              <a:xfrm>
                <a:off x="10558" y="433"/>
                <a:ext cx="48" cy="66"/>
              </a:xfrm>
              <a:custGeom>
                <a:avLst/>
                <a:gdLst>
                  <a:gd name="T0" fmla="*/ 4 w 8"/>
                  <a:gd name="T1" fmla="*/ 8 h 11"/>
                  <a:gd name="T2" fmla="*/ 4 w 8"/>
                  <a:gd name="T3" fmla="*/ 8 h 11"/>
                  <a:gd name="T4" fmla="*/ 4 w 8"/>
                  <a:gd name="T5" fmla="*/ 8 h 11"/>
                  <a:gd name="T6" fmla="*/ 4 w 8"/>
                  <a:gd name="T7" fmla="*/ 8 h 11"/>
                  <a:gd name="T8" fmla="*/ 8 w 8"/>
                  <a:gd name="T9" fmla="*/ 8 h 11"/>
                  <a:gd name="T10" fmla="*/ 6 w 8"/>
                  <a:gd name="T11" fmla="*/ 8 h 11"/>
                  <a:gd name="T12" fmla="*/ 6 w 8"/>
                  <a:gd name="T13" fmla="*/ 9 h 11"/>
                  <a:gd name="T14" fmla="*/ 8 w 8"/>
                  <a:gd name="T15" fmla="*/ 11 h 11"/>
                  <a:gd name="T16" fmla="*/ 8 w 8"/>
                  <a:gd name="T17" fmla="*/ 8 h 11"/>
                  <a:gd name="T18" fmla="*/ 5 w 8"/>
                  <a:gd name="T19" fmla="*/ 0 h 11"/>
                  <a:gd name="T20" fmla="*/ 0 w 8"/>
                  <a:gd name="T21" fmla="*/ 4 h 11"/>
                  <a:gd name="T22" fmla="*/ 3 w 8"/>
                  <a:gd name="T23" fmla="*/ 6 h 11"/>
                  <a:gd name="T24" fmla="*/ 4 w 8"/>
                  <a:gd name="T25" fmla="*/ 6 h 11"/>
                  <a:gd name="T26" fmla="*/ 4 w 8"/>
                  <a:gd name="T27" fmla="*/ 0 h 11"/>
                  <a:gd name="T28" fmla="*/ 6 w 8"/>
                  <a:gd name="T29" fmla="*/ 0 h 11"/>
                  <a:gd name="T30" fmla="*/ 6 w 8"/>
                  <a:gd name="T31" fmla="*/ 6 h 11"/>
                  <a:gd name="T32" fmla="*/ 8 w 8"/>
                  <a:gd name="T33" fmla="*/ 6 h 11"/>
                  <a:gd name="T34" fmla="*/ 8 w 8"/>
                  <a:gd name="T35" fmla="*/ 1 h 11"/>
                  <a:gd name="T36" fmla="*/ 5 w 8"/>
                  <a:gd name="T3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11">
                    <a:moveTo>
                      <a:pt x="4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moveTo>
                      <a:pt x="8" y="8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8"/>
                      <a:pt x="8" y="8"/>
                      <a:pt x="8" y="8"/>
                    </a:cubicBezTo>
                    <a:moveTo>
                      <a:pt x="5" y="0"/>
                    </a:moveTo>
                    <a:cubicBezTo>
                      <a:pt x="3" y="0"/>
                      <a:pt x="1" y="2"/>
                      <a:pt x="0" y="4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0"/>
                      <a:pt x="6" y="0"/>
                      <a:pt x="5" y="0"/>
                    </a:cubicBezTo>
                  </a:path>
                </a:pathLst>
              </a:custGeom>
              <a:solidFill>
                <a:srgbClr val="4546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0" name="Freeform 925"/>
              <p:cNvSpPr>
                <a:spLocks/>
              </p:cNvSpPr>
              <p:nvPr/>
            </p:nvSpPr>
            <p:spPr bwMode="auto">
              <a:xfrm>
                <a:off x="10552" y="427"/>
                <a:ext cx="54" cy="30"/>
              </a:xfrm>
              <a:custGeom>
                <a:avLst/>
                <a:gdLst>
                  <a:gd name="T0" fmla="*/ 6 w 9"/>
                  <a:gd name="T1" fmla="*/ 0 h 5"/>
                  <a:gd name="T2" fmla="*/ 0 w 9"/>
                  <a:gd name="T3" fmla="*/ 4 h 5"/>
                  <a:gd name="T4" fmla="*/ 1 w 9"/>
                  <a:gd name="T5" fmla="*/ 5 h 5"/>
                  <a:gd name="T6" fmla="*/ 6 w 9"/>
                  <a:gd name="T7" fmla="*/ 1 h 5"/>
                  <a:gd name="T8" fmla="*/ 9 w 9"/>
                  <a:gd name="T9" fmla="*/ 2 h 5"/>
                  <a:gd name="T10" fmla="*/ 9 w 9"/>
                  <a:gd name="T11" fmla="*/ 0 h 5"/>
                  <a:gd name="T12" fmla="*/ 6 w 9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5">
                    <a:moveTo>
                      <a:pt x="6" y="0"/>
                    </a:moveTo>
                    <a:cubicBezTo>
                      <a:pt x="3" y="0"/>
                      <a:pt x="1" y="1"/>
                      <a:pt x="0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3"/>
                      <a:pt x="4" y="1"/>
                      <a:pt x="6" y="1"/>
                    </a:cubicBezTo>
                    <a:cubicBezTo>
                      <a:pt x="7" y="1"/>
                      <a:pt x="8" y="1"/>
                      <a:pt x="9" y="2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7" y="0"/>
                      <a:pt x="6" y="0"/>
                    </a:cubicBezTo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1" name="Freeform 926"/>
              <p:cNvSpPr>
                <a:spLocks noEditPoints="1"/>
              </p:cNvSpPr>
              <p:nvPr/>
            </p:nvSpPr>
            <p:spPr bwMode="auto">
              <a:xfrm>
                <a:off x="10582" y="433"/>
                <a:ext cx="12" cy="54"/>
              </a:xfrm>
              <a:custGeom>
                <a:avLst/>
                <a:gdLst>
                  <a:gd name="T0" fmla="*/ 12 w 12"/>
                  <a:gd name="T1" fmla="*/ 48 h 54"/>
                  <a:gd name="T2" fmla="*/ 0 w 12"/>
                  <a:gd name="T3" fmla="*/ 48 h 54"/>
                  <a:gd name="T4" fmla="*/ 0 w 12"/>
                  <a:gd name="T5" fmla="*/ 48 h 54"/>
                  <a:gd name="T6" fmla="*/ 12 w 12"/>
                  <a:gd name="T7" fmla="*/ 54 h 54"/>
                  <a:gd name="T8" fmla="*/ 12 w 12"/>
                  <a:gd name="T9" fmla="*/ 48 h 54"/>
                  <a:gd name="T10" fmla="*/ 12 w 12"/>
                  <a:gd name="T11" fmla="*/ 0 h 54"/>
                  <a:gd name="T12" fmla="*/ 0 w 12"/>
                  <a:gd name="T13" fmla="*/ 0 h 54"/>
                  <a:gd name="T14" fmla="*/ 0 w 12"/>
                  <a:gd name="T15" fmla="*/ 36 h 54"/>
                  <a:gd name="T16" fmla="*/ 12 w 12"/>
                  <a:gd name="T17" fmla="*/ 36 h 54"/>
                  <a:gd name="T18" fmla="*/ 12 w 12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4">
                    <a:moveTo>
                      <a:pt x="12" y="48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12" y="54"/>
                    </a:lnTo>
                    <a:lnTo>
                      <a:pt x="12" y="48"/>
                    </a:lnTo>
                    <a:close/>
                    <a:moveTo>
                      <a:pt x="12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12" y="3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2" name="Freeform 927"/>
              <p:cNvSpPr>
                <a:spLocks noEditPoints="1"/>
              </p:cNvSpPr>
              <p:nvPr/>
            </p:nvSpPr>
            <p:spPr bwMode="auto">
              <a:xfrm>
                <a:off x="10582" y="433"/>
                <a:ext cx="12" cy="54"/>
              </a:xfrm>
              <a:custGeom>
                <a:avLst/>
                <a:gdLst>
                  <a:gd name="T0" fmla="*/ 12 w 12"/>
                  <a:gd name="T1" fmla="*/ 48 h 54"/>
                  <a:gd name="T2" fmla="*/ 0 w 12"/>
                  <a:gd name="T3" fmla="*/ 48 h 54"/>
                  <a:gd name="T4" fmla="*/ 0 w 12"/>
                  <a:gd name="T5" fmla="*/ 48 h 54"/>
                  <a:gd name="T6" fmla="*/ 12 w 12"/>
                  <a:gd name="T7" fmla="*/ 54 h 54"/>
                  <a:gd name="T8" fmla="*/ 12 w 12"/>
                  <a:gd name="T9" fmla="*/ 48 h 54"/>
                  <a:gd name="T10" fmla="*/ 12 w 12"/>
                  <a:gd name="T11" fmla="*/ 0 h 54"/>
                  <a:gd name="T12" fmla="*/ 0 w 12"/>
                  <a:gd name="T13" fmla="*/ 0 h 54"/>
                  <a:gd name="T14" fmla="*/ 0 w 12"/>
                  <a:gd name="T15" fmla="*/ 36 h 54"/>
                  <a:gd name="T16" fmla="*/ 12 w 12"/>
                  <a:gd name="T17" fmla="*/ 36 h 54"/>
                  <a:gd name="T18" fmla="*/ 12 w 12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4">
                    <a:moveTo>
                      <a:pt x="12" y="48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12" y="54"/>
                    </a:lnTo>
                    <a:lnTo>
                      <a:pt x="12" y="48"/>
                    </a:lnTo>
                    <a:moveTo>
                      <a:pt x="12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12" y="36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3" name="Freeform 928"/>
              <p:cNvSpPr>
                <a:spLocks/>
              </p:cNvSpPr>
              <p:nvPr/>
            </p:nvSpPr>
            <p:spPr bwMode="auto">
              <a:xfrm>
                <a:off x="10576" y="469"/>
                <a:ext cx="30" cy="12"/>
              </a:xfrm>
              <a:custGeom>
                <a:avLst/>
                <a:gdLst>
                  <a:gd name="T0" fmla="*/ 30 w 30"/>
                  <a:gd name="T1" fmla="*/ 0 h 12"/>
                  <a:gd name="T2" fmla="*/ 18 w 30"/>
                  <a:gd name="T3" fmla="*/ 0 h 12"/>
                  <a:gd name="T4" fmla="*/ 6 w 30"/>
                  <a:gd name="T5" fmla="*/ 0 h 12"/>
                  <a:gd name="T6" fmla="*/ 0 w 30"/>
                  <a:gd name="T7" fmla="*/ 0 h 12"/>
                  <a:gd name="T8" fmla="*/ 6 w 30"/>
                  <a:gd name="T9" fmla="*/ 12 h 12"/>
                  <a:gd name="T10" fmla="*/ 6 w 30"/>
                  <a:gd name="T11" fmla="*/ 12 h 12"/>
                  <a:gd name="T12" fmla="*/ 18 w 30"/>
                  <a:gd name="T13" fmla="*/ 12 h 12"/>
                  <a:gd name="T14" fmla="*/ 30 w 30"/>
                  <a:gd name="T15" fmla="*/ 12 h 12"/>
                  <a:gd name="T16" fmla="*/ 30 w 30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12">
                    <a:moveTo>
                      <a:pt x="30" y="0"/>
                    </a:moveTo>
                    <a:lnTo>
                      <a:pt x="18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18" y="12"/>
                    </a:lnTo>
                    <a:lnTo>
                      <a:pt x="30" y="12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4" name="Freeform 929"/>
              <p:cNvSpPr>
                <a:spLocks/>
              </p:cNvSpPr>
              <p:nvPr/>
            </p:nvSpPr>
            <p:spPr bwMode="auto">
              <a:xfrm>
                <a:off x="10576" y="469"/>
                <a:ext cx="30" cy="12"/>
              </a:xfrm>
              <a:custGeom>
                <a:avLst/>
                <a:gdLst>
                  <a:gd name="T0" fmla="*/ 30 w 30"/>
                  <a:gd name="T1" fmla="*/ 0 h 12"/>
                  <a:gd name="T2" fmla="*/ 18 w 30"/>
                  <a:gd name="T3" fmla="*/ 0 h 12"/>
                  <a:gd name="T4" fmla="*/ 6 w 30"/>
                  <a:gd name="T5" fmla="*/ 0 h 12"/>
                  <a:gd name="T6" fmla="*/ 0 w 30"/>
                  <a:gd name="T7" fmla="*/ 0 h 12"/>
                  <a:gd name="T8" fmla="*/ 6 w 30"/>
                  <a:gd name="T9" fmla="*/ 12 h 12"/>
                  <a:gd name="T10" fmla="*/ 6 w 30"/>
                  <a:gd name="T11" fmla="*/ 12 h 12"/>
                  <a:gd name="T12" fmla="*/ 18 w 30"/>
                  <a:gd name="T13" fmla="*/ 12 h 12"/>
                  <a:gd name="T14" fmla="*/ 30 w 30"/>
                  <a:gd name="T15" fmla="*/ 12 h 12"/>
                  <a:gd name="T16" fmla="*/ 30 w 30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12">
                    <a:moveTo>
                      <a:pt x="30" y="0"/>
                    </a:moveTo>
                    <a:lnTo>
                      <a:pt x="18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18" y="12"/>
                    </a:lnTo>
                    <a:lnTo>
                      <a:pt x="30" y="12"/>
                    </a:lnTo>
                    <a:lnTo>
                      <a:pt x="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5" name="Freeform 930"/>
              <p:cNvSpPr>
                <a:spLocks noEditPoints="1"/>
              </p:cNvSpPr>
              <p:nvPr/>
            </p:nvSpPr>
            <p:spPr bwMode="auto">
              <a:xfrm>
                <a:off x="10816" y="433"/>
                <a:ext cx="60" cy="132"/>
              </a:xfrm>
              <a:custGeom>
                <a:avLst/>
                <a:gdLst>
                  <a:gd name="T0" fmla="*/ 4 w 10"/>
                  <a:gd name="T1" fmla="*/ 8 h 22"/>
                  <a:gd name="T2" fmla="*/ 0 w 10"/>
                  <a:gd name="T3" fmla="*/ 8 h 22"/>
                  <a:gd name="T4" fmla="*/ 0 w 10"/>
                  <a:gd name="T5" fmla="*/ 22 h 22"/>
                  <a:gd name="T6" fmla="*/ 4 w 10"/>
                  <a:gd name="T7" fmla="*/ 22 h 22"/>
                  <a:gd name="T8" fmla="*/ 4 w 10"/>
                  <a:gd name="T9" fmla="*/ 8 h 22"/>
                  <a:gd name="T10" fmla="*/ 10 w 10"/>
                  <a:gd name="T11" fmla="*/ 8 h 22"/>
                  <a:gd name="T12" fmla="*/ 6 w 10"/>
                  <a:gd name="T13" fmla="*/ 8 h 22"/>
                  <a:gd name="T14" fmla="*/ 6 w 10"/>
                  <a:gd name="T15" fmla="*/ 22 h 22"/>
                  <a:gd name="T16" fmla="*/ 10 w 10"/>
                  <a:gd name="T17" fmla="*/ 22 h 22"/>
                  <a:gd name="T18" fmla="*/ 10 w 10"/>
                  <a:gd name="T19" fmla="*/ 8 h 22"/>
                  <a:gd name="T20" fmla="*/ 5 w 10"/>
                  <a:gd name="T21" fmla="*/ 0 h 22"/>
                  <a:gd name="T22" fmla="*/ 0 w 10"/>
                  <a:gd name="T23" fmla="*/ 5 h 22"/>
                  <a:gd name="T24" fmla="*/ 0 w 10"/>
                  <a:gd name="T25" fmla="*/ 5 h 22"/>
                  <a:gd name="T26" fmla="*/ 0 w 10"/>
                  <a:gd name="T27" fmla="*/ 5 h 22"/>
                  <a:gd name="T28" fmla="*/ 0 w 10"/>
                  <a:gd name="T29" fmla="*/ 5 h 22"/>
                  <a:gd name="T30" fmla="*/ 0 w 10"/>
                  <a:gd name="T31" fmla="*/ 5 h 22"/>
                  <a:gd name="T32" fmla="*/ 0 w 10"/>
                  <a:gd name="T33" fmla="*/ 6 h 22"/>
                  <a:gd name="T34" fmla="*/ 4 w 10"/>
                  <a:gd name="T35" fmla="*/ 6 h 22"/>
                  <a:gd name="T36" fmla="*/ 4 w 10"/>
                  <a:gd name="T37" fmla="*/ 0 h 22"/>
                  <a:gd name="T38" fmla="*/ 6 w 10"/>
                  <a:gd name="T39" fmla="*/ 0 h 22"/>
                  <a:gd name="T40" fmla="*/ 6 w 10"/>
                  <a:gd name="T41" fmla="*/ 6 h 22"/>
                  <a:gd name="T42" fmla="*/ 10 w 10"/>
                  <a:gd name="T43" fmla="*/ 6 h 22"/>
                  <a:gd name="T44" fmla="*/ 10 w 10"/>
                  <a:gd name="T45" fmla="*/ 5 h 22"/>
                  <a:gd name="T46" fmla="*/ 10 w 10"/>
                  <a:gd name="T47" fmla="*/ 5 h 22"/>
                  <a:gd name="T48" fmla="*/ 10 w 10"/>
                  <a:gd name="T49" fmla="*/ 5 h 22"/>
                  <a:gd name="T50" fmla="*/ 10 w 10"/>
                  <a:gd name="T51" fmla="*/ 5 h 22"/>
                  <a:gd name="T52" fmla="*/ 10 w 10"/>
                  <a:gd name="T53" fmla="*/ 5 h 22"/>
                  <a:gd name="T54" fmla="*/ 5 w 10"/>
                  <a:gd name="T5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22">
                    <a:moveTo>
                      <a:pt x="4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moveTo>
                      <a:pt x="10" y="8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8"/>
                      <a:pt x="10" y="8"/>
                      <a:pt x="10" y="8"/>
                    </a:cubicBezTo>
                    <a:moveTo>
                      <a:pt x="5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</a:path>
                </a:pathLst>
              </a:custGeom>
              <a:solidFill>
                <a:srgbClr val="4546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6" name="Freeform 931"/>
              <p:cNvSpPr>
                <a:spLocks noEditPoints="1"/>
              </p:cNvSpPr>
              <p:nvPr/>
            </p:nvSpPr>
            <p:spPr bwMode="auto">
              <a:xfrm>
                <a:off x="10810" y="427"/>
                <a:ext cx="78" cy="144"/>
              </a:xfrm>
              <a:custGeom>
                <a:avLst/>
                <a:gdLst>
                  <a:gd name="T0" fmla="*/ 1 w 13"/>
                  <a:gd name="T1" fmla="*/ 7 h 24"/>
                  <a:gd name="T2" fmla="*/ 1 w 13"/>
                  <a:gd name="T3" fmla="*/ 6 h 24"/>
                  <a:gd name="T4" fmla="*/ 1 w 13"/>
                  <a:gd name="T5" fmla="*/ 6 h 24"/>
                  <a:gd name="T6" fmla="*/ 1 w 13"/>
                  <a:gd name="T7" fmla="*/ 6 h 24"/>
                  <a:gd name="T8" fmla="*/ 1 w 13"/>
                  <a:gd name="T9" fmla="*/ 6 h 24"/>
                  <a:gd name="T10" fmla="*/ 1 w 13"/>
                  <a:gd name="T11" fmla="*/ 6 h 24"/>
                  <a:gd name="T12" fmla="*/ 6 w 13"/>
                  <a:gd name="T13" fmla="*/ 1 h 24"/>
                  <a:gd name="T14" fmla="*/ 11 w 13"/>
                  <a:gd name="T15" fmla="*/ 6 h 24"/>
                  <a:gd name="T16" fmla="*/ 11 w 13"/>
                  <a:gd name="T17" fmla="*/ 6 h 24"/>
                  <a:gd name="T18" fmla="*/ 11 w 13"/>
                  <a:gd name="T19" fmla="*/ 6 h 24"/>
                  <a:gd name="T20" fmla="*/ 11 w 13"/>
                  <a:gd name="T21" fmla="*/ 6 h 24"/>
                  <a:gd name="T22" fmla="*/ 11 w 13"/>
                  <a:gd name="T23" fmla="*/ 6 h 24"/>
                  <a:gd name="T24" fmla="*/ 11 w 13"/>
                  <a:gd name="T25" fmla="*/ 7 h 24"/>
                  <a:gd name="T26" fmla="*/ 12 w 13"/>
                  <a:gd name="T27" fmla="*/ 7 h 24"/>
                  <a:gd name="T28" fmla="*/ 12 w 13"/>
                  <a:gd name="T29" fmla="*/ 9 h 24"/>
                  <a:gd name="T30" fmla="*/ 11 w 13"/>
                  <a:gd name="T31" fmla="*/ 9 h 24"/>
                  <a:gd name="T32" fmla="*/ 11 w 13"/>
                  <a:gd name="T33" fmla="*/ 23 h 24"/>
                  <a:gd name="T34" fmla="*/ 7 w 13"/>
                  <a:gd name="T35" fmla="*/ 23 h 24"/>
                  <a:gd name="T36" fmla="*/ 7 w 13"/>
                  <a:gd name="T37" fmla="*/ 23 h 24"/>
                  <a:gd name="T38" fmla="*/ 5 w 13"/>
                  <a:gd name="T39" fmla="*/ 23 h 24"/>
                  <a:gd name="T40" fmla="*/ 5 w 13"/>
                  <a:gd name="T41" fmla="*/ 23 h 24"/>
                  <a:gd name="T42" fmla="*/ 1 w 13"/>
                  <a:gd name="T43" fmla="*/ 23 h 24"/>
                  <a:gd name="T44" fmla="*/ 1 w 13"/>
                  <a:gd name="T45" fmla="*/ 9 h 24"/>
                  <a:gd name="T46" fmla="*/ 1 w 13"/>
                  <a:gd name="T47" fmla="*/ 9 h 24"/>
                  <a:gd name="T48" fmla="*/ 1 w 13"/>
                  <a:gd name="T49" fmla="*/ 7 h 24"/>
                  <a:gd name="T50" fmla="*/ 1 w 13"/>
                  <a:gd name="T51" fmla="*/ 7 h 24"/>
                  <a:gd name="T52" fmla="*/ 6 w 13"/>
                  <a:gd name="T53" fmla="*/ 0 h 24"/>
                  <a:gd name="T54" fmla="*/ 0 w 13"/>
                  <a:gd name="T55" fmla="*/ 6 h 24"/>
                  <a:gd name="T56" fmla="*/ 0 w 13"/>
                  <a:gd name="T57" fmla="*/ 6 h 24"/>
                  <a:gd name="T58" fmla="*/ 0 w 13"/>
                  <a:gd name="T59" fmla="*/ 24 h 24"/>
                  <a:gd name="T60" fmla="*/ 13 w 13"/>
                  <a:gd name="T61" fmla="*/ 24 h 24"/>
                  <a:gd name="T62" fmla="*/ 13 w 13"/>
                  <a:gd name="T63" fmla="*/ 6 h 24"/>
                  <a:gd name="T64" fmla="*/ 13 w 13"/>
                  <a:gd name="T65" fmla="*/ 6 h 24"/>
                  <a:gd name="T66" fmla="*/ 6 w 13"/>
                  <a:gd name="T6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" h="24">
                    <a:moveTo>
                      <a:pt x="1" y="7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3"/>
                      <a:pt x="3" y="1"/>
                      <a:pt x="6" y="1"/>
                    </a:cubicBezTo>
                    <a:cubicBezTo>
                      <a:pt x="9" y="1"/>
                      <a:pt x="11" y="3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moveTo>
                      <a:pt x="6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3"/>
                      <a:pt x="10" y="0"/>
                      <a:pt x="6" y="0"/>
                    </a:cubicBezTo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7" name="Freeform 932"/>
              <p:cNvSpPr>
                <a:spLocks noEditPoints="1"/>
              </p:cNvSpPr>
              <p:nvPr/>
            </p:nvSpPr>
            <p:spPr bwMode="auto">
              <a:xfrm>
                <a:off x="10840" y="433"/>
                <a:ext cx="12" cy="132"/>
              </a:xfrm>
              <a:custGeom>
                <a:avLst/>
                <a:gdLst>
                  <a:gd name="T0" fmla="*/ 12 w 12"/>
                  <a:gd name="T1" fmla="*/ 48 h 132"/>
                  <a:gd name="T2" fmla="*/ 0 w 12"/>
                  <a:gd name="T3" fmla="*/ 48 h 132"/>
                  <a:gd name="T4" fmla="*/ 0 w 12"/>
                  <a:gd name="T5" fmla="*/ 132 h 132"/>
                  <a:gd name="T6" fmla="*/ 0 w 12"/>
                  <a:gd name="T7" fmla="*/ 132 h 132"/>
                  <a:gd name="T8" fmla="*/ 12 w 12"/>
                  <a:gd name="T9" fmla="*/ 132 h 132"/>
                  <a:gd name="T10" fmla="*/ 12 w 12"/>
                  <a:gd name="T11" fmla="*/ 132 h 132"/>
                  <a:gd name="T12" fmla="*/ 12 w 12"/>
                  <a:gd name="T13" fmla="*/ 48 h 132"/>
                  <a:gd name="T14" fmla="*/ 12 w 12"/>
                  <a:gd name="T15" fmla="*/ 0 h 132"/>
                  <a:gd name="T16" fmla="*/ 0 w 12"/>
                  <a:gd name="T17" fmla="*/ 0 h 132"/>
                  <a:gd name="T18" fmla="*/ 0 w 12"/>
                  <a:gd name="T19" fmla="*/ 36 h 132"/>
                  <a:gd name="T20" fmla="*/ 12 w 12"/>
                  <a:gd name="T21" fmla="*/ 36 h 132"/>
                  <a:gd name="T22" fmla="*/ 12 w 12"/>
                  <a:gd name="T2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132">
                    <a:moveTo>
                      <a:pt x="12" y="48"/>
                    </a:moveTo>
                    <a:lnTo>
                      <a:pt x="0" y="48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12" y="132"/>
                    </a:lnTo>
                    <a:lnTo>
                      <a:pt x="12" y="132"/>
                    </a:lnTo>
                    <a:lnTo>
                      <a:pt x="12" y="48"/>
                    </a:lnTo>
                    <a:close/>
                    <a:moveTo>
                      <a:pt x="12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12" y="3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8" name="Freeform 933"/>
              <p:cNvSpPr>
                <a:spLocks noEditPoints="1"/>
              </p:cNvSpPr>
              <p:nvPr/>
            </p:nvSpPr>
            <p:spPr bwMode="auto">
              <a:xfrm>
                <a:off x="10840" y="433"/>
                <a:ext cx="12" cy="132"/>
              </a:xfrm>
              <a:custGeom>
                <a:avLst/>
                <a:gdLst>
                  <a:gd name="T0" fmla="*/ 12 w 12"/>
                  <a:gd name="T1" fmla="*/ 48 h 132"/>
                  <a:gd name="T2" fmla="*/ 0 w 12"/>
                  <a:gd name="T3" fmla="*/ 48 h 132"/>
                  <a:gd name="T4" fmla="*/ 0 w 12"/>
                  <a:gd name="T5" fmla="*/ 132 h 132"/>
                  <a:gd name="T6" fmla="*/ 0 w 12"/>
                  <a:gd name="T7" fmla="*/ 132 h 132"/>
                  <a:gd name="T8" fmla="*/ 12 w 12"/>
                  <a:gd name="T9" fmla="*/ 132 h 132"/>
                  <a:gd name="T10" fmla="*/ 12 w 12"/>
                  <a:gd name="T11" fmla="*/ 132 h 132"/>
                  <a:gd name="T12" fmla="*/ 12 w 12"/>
                  <a:gd name="T13" fmla="*/ 48 h 132"/>
                  <a:gd name="T14" fmla="*/ 12 w 12"/>
                  <a:gd name="T15" fmla="*/ 0 h 132"/>
                  <a:gd name="T16" fmla="*/ 0 w 12"/>
                  <a:gd name="T17" fmla="*/ 0 h 132"/>
                  <a:gd name="T18" fmla="*/ 0 w 12"/>
                  <a:gd name="T19" fmla="*/ 36 h 132"/>
                  <a:gd name="T20" fmla="*/ 12 w 12"/>
                  <a:gd name="T21" fmla="*/ 36 h 132"/>
                  <a:gd name="T22" fmla="*/ 12 w 12"/>
                  <a:gd name="T2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132">
                    <a:moveTo>
                      <a:pt x="12" y="48"/>
                    </a:moveTo>
                    <a:lnTo>
                      <a:pt x="0" y="48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12" y="132"/>
                    </a:lnTo>
                    <a:lnTo>
                      <a:pt x="12" y="132"/>
                    </a:lnTo>
                    <a:lnTo>
                      <a:pt x="12" y="48"/>
                    </a:lnTo>
                    <a:moveTo>
                      <a:pt x="12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12" y="36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59" name="Freeform 934"/>
              <p:cNvSpPr>
                <a:spLocks/>
              </p:cNvSpPr>
              <p:nvPr/>
            </p:nvSpPr>
            <p:spPr bwMode="auto">
              <a:xfrm>
                <a:off x="10816" y="469"/>
                <a:ext cx="66" cy="12"/>
              </a:xfrm>
              <a:custGeom>
                <a:avLst/>
                <a:gdLst>
                  <a:gd name="T0" fmla="*/ 66 w 66"/>
                  <a:gd name="T1" fmla="*/ 0 h 12"/>
                  <a:gd name="T2" fmla="*/ 60 w 66"/>
                  <a:gd name="T3" fmla="*/ 0 h 12"/>
                  <a:gd name="T4" fmla="*/ 36 w 66"/>
                  <a:gd name="T5" fmla="*/ 0 h 12"/>
                  <a:gd name="T6" fmla="*/ 24 w 66"/>
                  <a:gd name="T7" fmla="*/ 0 h 12"/>
                  <a:gd name="T8" fmla="*/ 0 w 66"/>
                  <a:gd name="T9" fmla="*/ 0 h 12"/>
                  <a:gd name="T10" fmla="*/ 0 w 66"/>
                  <a:gd name="T11" fmla="*/ 0 h 12"/>
                  <a:gd name="T12" fmla="*/ 0 w 66"/>
                  <a:gd name="T13" fmla="*/ 12 h 12"/>
                  <a:gd name="T14" fmla="*/ 0 w 66"/>
                  <a:gd name="T15" fmla="*/ 12 h 12"/>
                  <a:gd name="T16" fmla="*/ 24 w 66"/>
                  <a:gd name="T17" fmla="*/ 12 h 12"/>
                  <a:gd name="T18" fmla="*/ 36 w 66"/>
                  <a:gd name="T19" fmla="*/ 12 h 12"/>
                  <a:gd name="T20" fmla="*/ 60 w 66"/>
                  <a:gd name="T21" fmla="*/ 12 h 12"/>
                  <a:gd name="T22" fmla="*/ 66 w 66"/>
                  <a:gd name="T23" fmla="*/ 12 h 12"/>
                  <a:gd name="T24" fmla="*/ 66 w 66"/>
                  <a:gd name="T2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6" h="12">
                    <a:moveTo>
                      <a:pt x="66" y="0"/>
                    </a:moveTo>
                    <a:lnTo>
                      <a:pt x="60" y="0"/>
                    </a:lnTo>
                    <a:lnTo>
                      <a:pt x="36" y="0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24" y="12"/>
                    </a:lnTo>
                    <a:lnTo>
                      <a:pt x="36" y="12"/>
                    </a:lnTo>
                    <a:lnTo>
                      <a:pt x="60" y="12"/>
                    </a:lnTo>
                    <a:lnTo>
                      <a:pt x="66" y="12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0" name="Freeform 935"/>
              <p:cNvSpPr>
                <a:spLocks/>
              </p:cNvSpPr>
              <p:nvPr/>
            </p:nvSpPr>
            <p:spPr bwMode="auto">
              <a:xfrm>
                <a:off x="10816" y="469"/>
                <a:ext cx="66" cy="12"/>
              </a:xfrm>
              <a:custGeom>
                <a:avLst/>
                <a:gdLst>
                  <a:gd name="T0" fmla="*/ 66 w 66"/>
                  <a:gd name="T1" fmla="*/ 0 h 12"/>
                  <a:gd name="T2" fmla="*/ 60 w 66"/>
                  <a:gd name="T3" fmla="*/ 0 h 12"/>
                  <a:gd name="T4" fmla="*/ 36 w 66"/>
                  <a:gd name="T5" fmla="*/ 0 h 12"/>
                  <a:gd name="T6" fmla="*/ 24 w 66"/>
                  <a:gd name="T7" fmla="*/ 0 h 12"/>
                  <a:gd name="T8" fmla="*/ 0 w 66"/>
                  <a:gd name="T9" fmla="*/ 0 h 12"/>
                  <a:gd name="T10" fmla="*/ 0 w 66"/>
                  <a:gd name="T11" fmla="*/ 0 h 12"/>
                  <a:gd name="T12" fmla="*/ 0 w 66"/>
                  <a:gd name="T13" fmla="*/ 12 h 12"/>
                  <a:gd name="T14" fmla="*/ 0 w 66"/>
                  <a:gd name="T15" fmla="*/ 12 h 12"/>
                  <a:gd name="T16" fmla="*/ 24 w 66"/>
                  <a:gd name="T17" fmla="*/ 12 h 12"/>
                  <a:gd name="T18" fmla="*/ 36 w 66"/>
                  <a:gd name="T19" fmla="*/ 12 h 12"/>
                  <a:gd name="T20" fmla="*/ 60 w 66"/>
                  <a:gd name="T21" fmla="*/ 12 h 12"/>
                  <a:gd name="T22" fmla="*/ 66 w 66"/>
                  <a:gd name="T23" fmla="*/ 12 h 12"/>
                  <a:gd name="T24" fmla="*/ 66 w 66"/>
                  <a:gd name="T2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6" h="12">
                    <a:moveTo>
                      <a:pt x="66" y="0"/>
                    </a:moveTo>
                    <a:lnTo>
                      <a:pt x="60" y="0"/>
                    </a:lnTo>
                    <a:lnTo>
                      <a:pt x="36" y="0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24" y="12"/>
                    </a:lnTo>
                    <a:lnTo>
                      <a:pt x="36" y="12"/>
                    </a:lnTo>
                    <a:lnTo>
                      <a:pt x="60" y="12"/>
                    </a:lnTo>
                    <a:lnTo>
                      <a:pt x="66" y="12"/>
                    </a:lnTo>
                    <a:lnTo>
                      <a:pt x="6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1" name="Freeform 936"/>
              <p:cNvSpPr>
                <a:spLocks noEditPoints="1"/>
              </p:cNvSpPr>
              <p:nvPr/>
            </p:nvSpPr>
            <p:spPr bwMode="auto">
              <a:xfrm>
                <a:off x="11086" y="433"/>
                <a:ext cx="36" cy="132"/>
              </a:xfrm>
              <a:custGeom>
                <a:avLst/>
                <a:gdLst>
                  <a:gd name="T0" fmla="*/ 0 w 6"/>
                  <a:gd name="T1" fmla="*/ 8 h 22"/>
                  <a:gd name="T2" fmla="*/ 0 w 6"/>
                  <a:gd name="T3" fmla="*/ 8 h 22"/>
                  <a:gd name="T4" fmla="*/ 0 w 6"/>
                  <a:gd name="T5" fmla="*/ 22 h 22"/>
                  <a:gd name="T6" fmla="*/ 0 w 6"/>
                  <a:gd name="T7" fmla="*/ 22 h 22"/>
                  <a:gd name="T8" fmla="*/ 0 w 6"/>
                  <a:gd name="T9" fmla="*/ 8 h 22"/>
                  <a:gd name="T10" fmla="*/ 6 w 6"/>
                  <a:gd name="T11" fmla="*/ 8 h 22"/>
                  <a:gd name="T12" fmla="*/ 1 w 6"/>
                  <a:gd name="T13" fmla="*/ 8 h 22"/>
                  <a:gd name="T14" fmla="*/ 1 w 6"/>
                  <a:gd name="T15" fmla="*/ 22 h 22"/>
                  <a:gd name="T16" fmla="*/ 6 w 6"/>
                  <a:gd name="T17" fmla="*/ 22 h 22"/>
                  <a:gd name="T18" fmla="*/ 6 w 6"/>
                  <a:gd name="T19" fmla="*/ 8 h 22"/>
                  <a:gd name="T20" fmla="*/ 1 w 6"/>
                  <a:gd name="T21" fmla="*/ 0 h 22"/>
                  <a:gd name="T22" fmla="*/ 0 w 6"/>
                  <a:gd name="T23" fmla="*/ 0 h 22"/>
                  <a:gd name="T24" fmla="*/ 0 w 6"/>
                  <a:gd name="T25" fmla="*/ 6 h 22"/>
                  <a:gd name="T26" fmla="*/ 0 w 6"/>
                  <a:gd name="T27" fmla="*/ 6 h 22"/>
                  <a:gd name="T28" fmla="*/ 0 w 6"/>
                  <a:gd name="T29" fmla="*/ 0 h 22"/>
                  <a:gd name="T30" fmla="*/ 1 w 6"/>
                  <a:gd name="T31" fmla="*/ 0 h 22"/>
                  <a:gd name="T32" fmla="*/ 1 w 6"/>
                  <a:gd name="T33" fmla="*/ 6 h 22"/>
                  <a:gd name="T34" fmla="*/ 6 w 6"/>
                  <a:gd name="T35" fmla="*/ 6 h 22"/>
                  <a:gd name="T36" fmla="*/ 6 w 6"/>
                  <a:gd name="T37" fmla="*/ 5 h 22"/>
                  <a:gd name="T38" fmla="*/ 6 w 6"/>
                  <a:gd name="T39" fmla="*/ 5 h 22"/>
                  <a:gd name="T40" fmla="*/ 6 w 6"/>
                  <a:gd name="T41" fmla="*/ 5 h 22"/>
                  <a:gd name="T42" fmla="*/ 6 w 6"/>
                  <a:gd name="T43" fmla="*/ 5 h 22"/>
                  <a:gd name="T44" fmla="*/ 6 w 6"/>
                  <a:gd name="T45" fmla="*/ 5 h 22"/>
                  <a:gd name="T46" fmla="*/ 1 w 6"/>
                  <a:gd name="T4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" h="22"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6" y="8"/>
                    </a:moveTo>
                    <a:cubicBezTo>
                      <a:pt x="1" y="8"/>
                      <a:pt x="1" y="8"/>
                      <a:pt x="1" y="8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8"/>
                      <a:pt x="6" y="8"/>
                      <a:pt x="6" y="8"/>
                    </a:cubicBezTo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2"/>
                      <a:pt x="3" y="0"/>
                      <a:pt x="1" y="0"/>
                    </a:cubicBezTo>
                  </a:path>
                </a:pathLst>
              </a:custGeom>
              <a:solidFill>
                <a:srgbClr val="4546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2" name="Freeform 937"/>
              <p:cNvSpPr>
                <a:spLocks/>
              </p:cNvSpPr>
              <p:nvPr/>
            </p:nvSpPr>
            <p:spPr bwMode="auto">
              <a:xfrm>
                <a:off x="11086" y="427"/>
                <a:ext cx="42" cy="144"/>
              </a:xfrm>
              <a:custGeom>
                <a:avLst/>
                <a:gdLst>
                  <a:gd name="T0" fmla="*/ 1 w 7"/>
                  <a:gd name="T1" fmla="*/ 0 h 24"/>
                  <a:gd name="T2" fmla="*/ 0 w 7"/>
                  <a:gd name="T3" fmla="*/ 0 h 24"/>
                  <a:gd name="T4" fmla="*/ 0 w 7"/>
                  <a:gd name="T5" fmla="*/ 1 h 24"/>
                  <a:gd name="T6" fmla="*/ 1 w 7"/>
                  <a:gd name="T7" fmla="*/ 1 h 24"/>
                  <a:gd name="T8" fmla="*/ 6 w 7"/>
                  <a:gd name="T9" fmla="*/ 6 h 24"/>
                  <a:gd name="T10" fmla="*/ 6 w 7"/>
                  <a:gd name="T11" fmla="*/ 6 h 24"/>
                  <a:gd name="T12" fmla="*/ 6 w 7"/>
                  <a:gd name="T13" fmla="*/ 6 h 24"/>
                  <a:gd name="T14" fmla="*/ 6 w 7"/>
                  <a:gd name="T15" fmla="*/ 6 h 24"/>
                  <a:gd name="T16" fmla="*/ 6 w 7"/>
                  <a:gd name="T17" fmla="*/ 6 h 24"/>
                  <a:gd name="T18" fmla="*/ 6 w 7"/>
                  <a:gd name="T19" fmla="*/ 7 h 24"/>
                  <a:gd name="T20" fmla="*/ 6 w 7"/>
                  <a:gd name="T21" fmla="*/ 7 h 24"/>
                  <a:gd name="T22" fmla="*/ 6 w 7"/>
                  <a:gd name="T23" fmla="*/ 9 h 24"/>
                  <a:gd name="T24" fmla="*/ 6 w 7"/>
                  <a:gd name="T25" fmla="*/ 9 h 24"/>
                  <a:gd name="T26" fmla="*/ 6 w 7"/>
                  <a:gd name="T27" fmla="*/ 23 h 24"/>
                  <a:gd name="T28" fmla="*/ 1 w 7"/>
                  <a:gd name="T29" fmla="*/ 23 h 24"/>
                  <a:gd name="T30" fmla="*/ 1 w 7"/>
                  <a:gd name="T31" fmla="*/ 23 h 24"/>
                  <a:gd name="T32" fmla="*/ 0 w 7"/>
                  <a:gd name="T33" fmla="*/ 23 h 24"/>
                  <a:gd name="T34" fmla="*/ 0 w 7"/>
                  <a:gd name="T35" fmla="*/ 23 h 24"/>
                  <a:gd name="T36" fmla="*/ 0 w 7"/>
                  <a:gd name="T37" fmla="*/ 23 h 24"/>
                  <a:gd name="T38" fmla="*/ 0 w 7"/>
                  <a:gd name="T39" fmla="*/ 24 h 24"/>
                  <a:gd name="T40" fmla="*/ 7 w 7"/>
                  <a:gd name="T41" fmla="*/ 24 h 24"/>
                  <a:gd name="T42" fmla="*/ 7 w 7"/>
                  <a:gd name="T43" fmla="*/ 6 h 24"/>
                  <a:gd name="T44" fmla="*/ 7 w 7"/>
                  <a:gd name="T45" fmla="*/ 6 h 24"/>
                  <a:gd name="T46" fmla="*/ 1 w 7"/>
                  <a:gd name="T4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" h="24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3" y="1"/>
                      <a:pt x="6" y="3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3"/>
                      <a:pt x="4" y="0"/>
                      <a:pt x="1" y="0"/>
                    </a:cubicBezTo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3" name="Freeform 938"/>
              <p:cNvSpPr>
                <a:spLocks noEditPoints="1"/>
              </p:cNvSpPr>
              <p:nvPr/>
            </p:nvSpPr>
            <p:spPr bwMode="auto">
              <a:xfrm>
                <a:off x="11086" y="433"/>
                <a:ext cx="6" cy="132"/>
              </a:xfrm>
              <a:custGeom>
                <a:avLst/>
                <a:gdLst>
                  <a:gd name="T0" fmla="*/ 6 w 6"/>
                  <a:gd name="T1" fmla="*/ 48 h 132"/>
                  <a:gd name="T2" fmla="*/ 0 w 6"/>
                  <a:gd name="T3" fmla="*/ 48 h 132"/>
                  <a:gd name="T4" fmla="*/ 0 w 6"/>
                  <a:gd name="T5" fmla="*/ 132 h 132"/>
                  <a:gd name="T6" fmla="*/ 0 w 6"/>
                  <a:gd name="T7" fmla="*/ 132 h 132"/>
                  <a:gd name="T8" fmla="*/ 6 w 6"/>
                  <a:gd name="T9" fmla="*/ 132 h 132"/>
                  <a:gd name="T10" fmla="*/ 6 w 6"/>
                  <a:gd name="T11" fmla="*/ 132 h 132"/>
                  <a:gd name="T12" fmla="*/ 6 w 6"/>
                  <a:gd name="T13" fmla="*/ 48 h 132"/>
                  <a:gd name="T14" fmla="*/ 6 w 6"/>
                  <a:gd name="T15" fmla="*/ 0 h 132"/>
                  <a:gd name="T16" fmla="*/ 0 w 6"/>
                  <a:gd name="T17" fmla="*/ 0 h 132"/>
                  <a:gd name="T18" fmla="*/ 0 w 6"/>
                  <a:gd name="T19" fmla="*/ 36 h 132"/>
                  <a:gd name="T20" fmla="*/ 6 w 6"/>
                  <a:gd name="T21" fmla="*/ 36 h 132"/>
                  <a:gd name="T22" fmla="*/ 6 w 6"/>
                  <a:gd name="T2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132">
                    <a:moveTo>
                      <a:pt x="6" y="48"/>
                    </a:moveTo>
                    <a:lnTo>
                      <a:pt x="0" y="48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6" y="132"/>
                    </a:lnTo>
                    <a:lnTo>
                      <a:pt x="6" y="132"/>
                    </a:lnTo>
                    <a:lnTo>
                      <a:pt x="6" y="48"/>
                    </a:lnTo>
                    <a:close/>
                    <a:moveTo>
                      <a:pt x="6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6" y="3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4" name="Freeform 939"/>
              <p:cNvSpPr>
                <a:spLocks noEditPoints="1"/>
              </p:cNvSpPr>
              <p:nvPr/>
            </p:nvSpPr>
            <p:spPr bwMode="auto">
              <a:xfrm>
                <a:off x="11086" y="433"/>
                <a:ext cx="6" cy="132"/>
              </a:xfrm>
              <a:custGeom>
                <a:avLst/>
                <a:gdLst>
                  <a:gd name="T0" fmla="*/ 6 w 6"/>
                  <a:gd name="T1" fmla="*/ 48 h 132"/>
                  <a:gd name="T2" fmla="*/ 0 w 6"/>
                  <a:gd name="T3" fmla="*/ 48 h 132"/>
                  <a:gd name="T4" fmla="*/ 0 w 6"/>
                  <a:gd name="T5" fmla="*/ 132 h 132"/>
                  <a:gd name="T6" fmla="*/ 0 w 6"/>
                  <a:gd name="T7" fmla="*/ 132 h 132"/>
                  <a:gd name="T8" fmla="*/ 6 w 6"/>
                  <a:gd name="T9" fmla="*/ 132 h 132"/>
                  <a:gd name="T10" fmla="*/ 6 w 6"/>
                  <a:gd name="T11" fmla="*/ 132 h 132"/>
                  <a:gd name="T12" fmla="*/ 6 w 6"/>
                  <a:gd name="T13" fmla="*/ 48 h 132"/>
                  <a:gd name="T14" fmla="*/ 6 w 6"/>
                  <a:gd name="T15" fmla="*/ 0 h 132"/>
                  <a:gd name="T16" fmla="*/ 0 w 6"/>
                  <a:gd name="T17" fmla="*/ 0 h 132"/>
                  <a:gd name="T18" fmla="*/ 0 w 6"/>
                  <a:gd name="T19" fmla="*/ 36 h 132"/>
                  <a:gd name="T20" fmla="*/ 6 w 6"/>
                  <a:gd name="T21" fmla="*/ 36 h 132"/>
                  <a:gd name="T22" fmla="*/ 6 w 6"/>
                  <a:gd name="T2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132">
                    <a:moveTo>
                      <a:pt x="6" y="48"/>
                    </a:moveTo>
                    <a:lnTo>
                      <a:pt x="0" y="48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6" y="132"/>
                    </a:lnTo>
                    <a:lnTo>
                      <a:pt x="6" y="132"/>
                    </a:lnTo>
                    <a:lnTo>
                      <a:pt x="6" y="48"/>
                    </a:lnTo>
                    <a:moveTo>
                      <a:pt x="6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6" y="36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5" name="Freeform 940"/>
              <p:cNvSpPr>
                <a:spLocks/>
              </p:cNvSpPr>
              <p:nvPr/>
            </p:nvSpPr>
            <p:spPr bwMode="auto">
              <a:xfrm>
                <a:off x="11086" y="469"/>
                <a:ext cx="36" cy="12"/>
              </a:xfrm>
              <a:custGeom>
                <a:avLst/>
                <a:gdLst>
                  <a:gd name="T0" fmla="*/ 36 w 36"/>
                  <a:gd name="T1" fmla="*/ 0 h 12"/>
                  <a:gd name="T2" fmla="*/ 36 w 36"/>
                  <a:gd name="T3" fmla="*/ 0 h 12"/>
                  <a:gd name="T4" fmla="*/ 6 w 36"/>
                  <a:gd name="T5" fmla="*/ 0 h 12"/>
                  <a:gd name="T6" fmla="*/ 0 w 36"/>
                  <a:gd name="T7" fmla="*/ 0 h 12"/>
                  <a:gd name="T8" fmla="*/ 0 w 36"/>
                  <a:gd name="T9" fmla="*/ 0 h 12"/>
                  <a:gd name="T10" fmla="*/ 0 w 36"/>
                  <a:gd name="T11" fmla="*/ 12 h 12"/>
                  <a:gd name="T12" fmla="*/ 0 w 36"/>
                  <a:gd name="T13" fmla="*/ 12 h 12"/>
                  <a:gd name="T14" fmla="*/ 6 w 36"/>
                  <a:gd name="T15" fmla="*/ 12 h 12"/>
                  <a:gd name="T16" fmla="*/ 36 w 36"/>
                  <a:gd name="T17" fmla="*/ 12 h 12"/>
                  <a:gd name="T18" fmla="*/ 36 w 36"/>
                  <a:gd name="T19" fmla="*/ 12 h 12"/>
                  <a:gd name="T20" fmla="*/ 36 w 36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12">
                    <a:moveTo>
                      <a:pt x="36" y="0"/>
                    </a:moveTo>
                    <a:lnTo>
                      <a:pt x="36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72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6" name="Freeform 941"/>
              <p:cNvSpPr>
                <a:spLocks/>
              </p:cNvSpPr>
              <p:nvPr/>
            </p:nvSpPr>
            <p:spPr bwMode="auto">
              <a:xfrm>
                <a:off x="11086" y="469"/>
                <a:ext cx="36" cy="12"/>
              </a:xfrm>
              <a:custGeom>
                <a:avLst/>
                <a:gdLst>
                  <a:gd name="T0" fmla="*/ 36 w 36"/>
                  <a:gd name="T1" fmla="*/ 0 h 12"/>
                  <a:gd name="T2" fmla="*/ 36 w 36"/>
                  <a:gd name="T3" fmla="*/ 0 h 12"/>
                  <a:gd name="T4" fmla="*/ 6 w 36"/>
                  <a:gd name="T5" fmla="*/ 0 h 12"/>
                  <a:gd name="T6" fmla="*/ 0 w 36"/>
                  <a:gd name="T7" fmla="*/ 0 h 12"/>
                  <a:gd name="T8" fmla="*/ 0 w 36"/>
                  <a:gd name="T9" fmla="*/ 0 h 12"/>
                  <a:gd name="T10" fmla="*/ 0 w 36"/>
                  <a:gd name="T11" fmla="*/ 12 h 12"/>
                  <a:gd name="T12" fmla="*/ 0 w 36"/>
                  <a:gd name="T13" fmla="*/ 12 h 12"/>
                  <a:gd name="T14" fmla="*/ 6 w 36"/>
                  <a:gd name="T15" fmla="*/ 12 h 12"/>
                  <a:gd name="T16" fmla="*/ 36 w 36"/>
                  <a:gd name="T17" fmla="*/ 12 h 12"/>
                  <a:gd name="T18" fmla="*/ 36 w 36"/>
                  <a:gd name="T19" fmla="*/ 12 h 12"/>
                  <a:gd name="T20" fmla="*/ 36 w 36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12">
                    <a:moveTo>
                      <a:pt x="36" y="0"/>
                    </a:moveTo>
                    <a:lnTo>
                      <a:pt x="36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7" name="Rectangle 942"/>
              <p:cNvSpPr>
                <a:spLocks noChangeArrowheads="1"/>
              </p:cNvSpPr>
              <p:nvPr/>
            </p:nvSpPr>
            <p:spPr bwMode="auto">
              <a:xfrm>
                <a:off x="10408" y="343"/>
                <a:ext cx="120" cy="630"/>
              </a:xfrm>
              <a:prstGeom prst="rect">
                <a:avLst/>
              </a:prstGeom>
              <a:solidFill>
                <a:srgbClr val="D7D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8" name="Rectangle 943"/>
              <p:cNvSpPr>
                <a:spLocks noChangeArrowheads="1"/>
              </p:cNvSpPr>
              <p:nvPr/>
            </p:nvSpPr>
            <p:spPr bwMode="auto">
              <a:xfrm>
                <a:off x="10408" y="343"/>
                <a:ext cx="120" cy="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69" name="Rectangle 944"/>
              <p:cNvSpPr>
                <a:spLocks noChangeArrowheads="1"/>
              </p:cNvSpPr>
              <p:nvPr/>
            </p:nvSpPr>
            <p:spPr bwMode="auto">
              <a:xfrm>
                <a:off x="10456" y="325"/>
                <a:ext cx="24" cy="648"/>
              </a:xfrm>
              <a:prstGeom prst="rect">
                <a:avLst/>
              </a:pr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0" name="Rectangle 945"/>
              <p:cNvSpPr>
                <a:spLocks noChangeArrowheads="1"/>
              </p:cNvSpPr>
              <p:nvPr/>
            </p:nvSpPr>
            <p:spPr bwMode="auto">
              <a:xfrm>
                <a:off x="10456" y="325"/>
                <a:ext cx="24" cy="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1" name="Rectangle 946"/>
              <p:cNvSpPr>
                <a:spLocks noChangeArrowheads="1"/>
              </p:cNvSpPr>
              <p:nvPr/>
            </p:nvSpPr>
            <p:spPr bwMode="auto">
              <a:xfrm>
                <a:off x="10420" y="325"/>
                <a:ext cx="18" cy="648"/>
              </a:xfrm>
              <a:prstGeom prst="rect">
                <a:avLst/>
              </a:pr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2" name="Rectangle 947"/>
              <p:cNvSpPr>
                <a:spLocks noChangeArrowheads="1"/>
              </p:cNvSpPr>
              <p:nvPr/>
            </p:nvSpPr>
            <p:spPr bwMode="auto">
              <a:xfrm>
                <a:off x="10420" y="325"/>
                <a:ext cx="18" cy="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3" name="Rectangle 948"/>
              <p:cNvSpPr>
                <a:spLocks noChangeArrowheads="1"/>
              </p:cNvSpPr>
              <p:nvPr/>
            </p:nvSpPr>
            <p:spPr bwMode="auto">
              <a:xfrm>
                <a:off x="10498" y="325"/>
                <a:ext cx="18" cy="648"/>
              </a:xfrm>
              <a:prstGeom prst="rect">
                <a:avLst/>
              </a:pr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4" name="Rectangle 949"/>
              <p:cNvSpPr>
                <a:spLocks noChangeArrowheads="1"/>
              </p:cNvSpPr>
              <p:nvPr/>
            </p:nvSpPr>
            <p:spPr bwMode="auto">
              <a:xfrm>
                <a:off x="10498" y="325"/>
                <a:ext cx="18" cy="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5" name="Freeform 950"/>
              <p:cNvSpPr>
                <a:spLocks noEditPoints="1"/>
              </p:cNvSpPr>
              <p:nvPr/>
            </p:nvSpPr>
            <p:spPr bwMode="auto">
              <a:xfrm>
                <a:off x="10408" y="373"/>
                <a:ext cx="90" cy="12"/>
              </a:xfrm>
              <a:custGeom>
                <a:avLst/>
                <a:gdLst>
                  <a:gd name="T0" fmla="*/ 12 w 90"/>
                  <a:gd name="T1" fmla="*/ 0 h 12"/>
                  <a:gd name="T2" fmla="*/ 0 w 90"/>
                  <a:gd name="T3" fmla="*/ 0 h 12"/>
                  <a:gd name="T4" fmla="*/ 0 w 90"/>
                  <a:gd name="T5" fmla="*/ 12 h 12"/>
                  <a:gd name="T6" fmla="*/ 12 w 90"/>
                  <a:gd name="T7" fmla="*/ 12 h 12"/>
                  <a:gd name="T8" fmla="*/ 12 w 90"/>
                  <a:gd name="T9" fmla="*/ 0 h 12"/>
                  <a:gd name="T10" fmla="*/ 48 w 90"/>
                  <a:gd name="T11" fmla="*/ 0 h 12"/>
                  <a:gd name="T12" fmla="*/ 30 w 90"/>
                  <a:gd name="T13" fmla="*/ 0 h 12"/>
                  <a:gd name="T14" fmla="*/ 30 w 90"/>
                  <a:gd name="T15" fmla="*/ 12 h 12"/>
                  <a:gd name="T16" fmla="*/ 48 w 90"/>
                  <a:gd name="T17" fmla="*/ 12 h 12"/>
                  <a:gd name="T18" fmla="*/ 48 w 90"/>
                  <a:gd name="T19" fmla="*/ 0 h 12"/>
                  <a:gd name="T20" fmla="*/ 90 w 90"/>
                  <a:gd name="T21" fmla="*/ 0 h 12"/>
                  <a:gd name="T22" fmla="*/ 72 w 90"/>
                  <a:gd name="T23" fmla="*/ 0 h 12"/>
                  <a:gd name="T24" fmla="*/ 72 w 90"/>
                  <a:gd name="T25" fmla="*/ 12 h 12"/>
                  <a:gd name="T26" fmla="*/ 90 w 90"/>
                  <a:gd name="T27" fmla="*/ 12 h 12"/>
                  <a:gd name="T28" fmla="*/ 90 w 90"/>
                  <a:gd name="T2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0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close/>
                    <a:moveTo>
                      <a:pt x="48" y="0"/>
                    </a:moveTo>
                    <a:lnTo>
                      <a:pt x="30" y="0"/>
                    </a:lnTo>
                    <a:lnTo>
                      <a:pt x="30" y="12"/>
                    </a:lnTo>
                    <a:lnTo>
                      <a:pt x="48" y="12"/>
                    </a:lnTo>
                    <a:lnTo>
                      <a:pt x="48" y="0"/>
                    </a:lnTo>
                    <a:close/>
                    <a:moveTo>
                      <a:pt x="90" y="0"/>
                    </a:moveTo>
                    <a:lnTo>
                      <a:pt x="72" y="0"/>
                    </a:lnTo>
                    <a:lnTo>
                      <a:pt x="72" y="12"/>
                    </a:lnTo>
                    <a:lnTo>
                      <a:pt x="90" y="12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A5A2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6" name="Freeform 951"/>
              <p:cNvSpPr>
                <a:spLocks noEditPoints="1"/>
              </p:cNvSpPr>
              <p:nvPr/>
            </p:nvSpPr>
            <p:spPr bwMode="auto">
              <a:xfrm>
                <a:off x="10408" y="373"/>
                <a:ext cx="90" cy="12"/>
              </a:xfrm>
              <a:custGeom>
                <a:avLst/>
                <a:gdLst>
                  <a:gd name="T0" fmla="*/ 12 w 90"/>
                  <a:gd name="T1" fmla="*/ 0 h 12"/>
                  <a:gd name="T2" fmla="*/ 0 w 90"/>
                  <a:gd name="T3" fmla="*/ 0 h 12"/>
                  <a:gd name="T4" fmla="*/ 0 w 90"/>
                  <a:gd name="T5" fmla="*/ 12 h 12"/>
                  <a:gd name="T6" fmla="*/ 12 w 90"/>
                  <a:gd name="T7" fmla="*/ 12 h 12"/>
                  <a:gd name="T8" fmla="*/ 12 w 90"/>
                  <a:gd name="T9" fmla="*/ 0 h 12"/>
                  <a:gd name="T10" fmla="*/ 48 w 90"/>
                  <a:gd name="T11" fmla="*/ 0 h 12"/>
                  <a:gd name="T12" fmla="*/ 30 w 90"/>
                  <a:gd name="T13" fmla="*/ 0 h 12"/>
                  <a:gd name="T14" fmla="*/ 30 w 90"/>
                  <a:gd name="T15" fmla="*/ 12 h 12"/>
                  <a:gd name="T16" fmla="*/ 48 w 90"/>
                  <a:gd name="T17" fmla="*/ 12 h 12"/>
                  <a:gd name="T18" fmla="*/ 48 w 90"/>
                  <a:gd name="T19" fmla="*/ 0 h 12"/>
                  <a:gd name="T20" fmla="*/ 90 w 90"/>
                  <a:gd name="T21" fmla="*/ 0 h 12"/>
                  <a:gd name="T22" fmla="*/ 72 w 90"/>
                  <a:gd name="T23" fmla="*/ 0 h 12"/>
                  <a:gd name="T24" fmla="*/ 72 w 90"/>
                  <a:gd name="T25" fmla="*/ 12 h 12"/>
                  <a:gd name="T26" fmla="*/ 90 w 90"/>
                  <a:gd name="T27" fmla="*/ 12 h 12"/>
                  <a:gd name="T28" fmla="*/ 90 w 90"/>
                  <a:gd name="T2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0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moveTo>
                      <a:pt x="48" y="0"/>
                    </a:moveTo>
                    <a:lnTo>
                      <a:pt x="30" y="0"/>
                    </a:lnTo>
                    <a:lnTo>
                      <a:pt x="30" y="12"/>
                    </a:lnTo>
                    <a:lnTo>
                      <a:pt x="48" y="12"/>
                    </a:lnTo>
                    <a:lnTo>
                      <a:pt x="48" y="0"/>
                    </a:lnTo>
                    <a:moveTo>
                      <a:pt x="90" y="0"/>
                    </a:moveTo>
                    <a:lnTo>
                      <a:pt x="72" y="0"/>
                    </a:lnTo>
                    <a:lnTo>
                      <a:pt x="72" y="12"/>
                    </a:lnTo>
                    <a:lnTo>
                      <a:pt x="90" y="12"/>
                    </a:lnTo>
                    <a:lnTo>
                      <a:pt x="9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7" name="Rectangle 952"/>
              <p:cNvSpPr>
                <a:spLocks noChangeArrowheads="1"/>
              </p:cNvSpPr>
              <p:nvPr/>
            </p:nvSpPr>
            <p:spPr bwMode="auto">
              <a:xfrm>
                <a:off x="10456" y="373"/>
                <a:ext cx="24" cy="12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8" name="Rectangle 953"/>
              <p:cNvSpPr>
                <a:spLocks noChangeArrowheads="1"/>
              </p:cNvSpPr>
              <p:nvPr/>
            </p:nvSpPr>
            <p:spPr bwMode="auto">
              <a:xfrm>
                <a:off x="10456" y="373"/>
                <a:ext cx="24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79" name="Rectangle 954"/>
              <p:cNvSpPr>
                <a:spLocks noChangeArrowheads="1"/>
              </p:cNvSpPr>
              <p:nvPr/>
            </p:nvSpPr>
            <p:spPr bwMode="auto">
              <a:xfrm>
                <a:off x="10420" y="373"/>
                <a:ext cx="18" cy="12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0" name="Rectangle 955"/>
              <p:cNvSpPr>
                <a:spLocks noChangeArrowheads="1"/>
              </p:cNvSpPr>
              <p:nvPr/>
            </p:nvSpPr>
            <p:spPr bwMode="auto">
              <a:xfrm>
                <a:off x="10420" y="373"/>
                <a:ext cx="18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1" name="Freeform 956"/>
              <p:cNvSpPr>
                <a:spLocks noEditPoints="1"/>
              </p:cNvSpPr>
              <p:nvPr/>
            </p:nvSpPr>
            <p:spPr bwMode="auto">
              <a:xfrm>
                <a:off x="10408" y="373"/>
                <a:ext cx="120" cy="594"/>
              </a:xfrm>
              <a:custGeom>
                <a:avLst/>
                <a:gdLst>
                  <a:gd name="T0" fmla="*/ 2 w 20"/>
                  <a:gd name="T1" fmla="*/ 96 h 99"/>
                  <a:gd name="T2" fmla="*/ 0 w 20"/>
                  <a:gd name="T3" fmla="*/ 96 h 99"/>
                  <a:gd name="T4" fmla="*/ 0 w 20"/>
                  <a:gd name="T5" fmla="*/ 99 h 99"/>
                  <a:gd name="T6" fmla="*/ 0 w 20"/>
                  <a:gd name="T7" fmla="*/ 98 h 99"/>
                  <a:gd name="T8" fmla="*/ 2 w 20"/>
                  <a:gd name="T9" fmla="*/ 98 h 99"/>
                  <a:gd name="T10" fmla="*/ 2 w 20"/>
                  <a:gd name="T11" fmla="*/ 96 h 99"/>
                  <a:gd name="T12" fmla="*/ 8 w 20"/>
                  <a:gd name="T13" fmla="*/ 96 h 99"/>
                  <a:gd name="T14" fmla="*/ 5 w 20"/>
                  <a:gd name="T15" fmla="*/ 96 h 99"/>
                  <a:gd name="T16" fmla="*/ 5 w 20"/>
                  <a:gd name="T17" fmla="*/ 98 h 99"/>
                  <a:gd name="T18" fmla="*/ 8 w 20"/>
                  <a:gd name="T19" fmla="*/ 98 h 99"/>
                  <a:gd name="T20" fmla="*/ 8 w 20"/>
                  <a:gd name="T21" fmla="*/ 96 h 99"/>
                  <a:gd name="T22" fmla="*/ 15 w 20"/>
                  <a:gd name="T23" fmla="*/ 2 h 99"/>
                  <a:gd name="T24" fmla="*/ 15 w 20"/>
                  <a:gd name="T25" fmla="*/ 2 h 99"/>
                  <a:gd name="T26" fmla="*/ 15 w 20"/>
                  <a:gd name="T27" fmla="*/ 96 h 99"/>
                  <a:gd name="T28" fmla="*/ 12 w 20"/>
                  <a:gd name="T29" fmla="*/ 96 h 99"/>
                  <a:gd name="T30" fmla="*/ 12 w 20"/>
                  <a:gd name="T31" fmla="*/ 98 h 99"/>
                  <a:gd name="T32" fmla="*/ 15 w 20"/>
                  <a:gd name="T33" fmla="*/ 98 h 99"/>
                  <a:gd name="T34" fmla="*/ 15 w 20"/>
                  <a:gd name="T35" fmla="*/ 2 h 99"/>
                  <a:gd name="T36" fmla="*/ 20 w 20"/>
                  <a:gd name="T37" fmla="*/ 2 h 99"/>
                  <a:gd name="T38" fmla="*/ 18 w 20"/>
                  <a:gd name="T39" fmla="*/ 2 h 99"/>
                  <a:gd name="T40" fmla="*/ 18 w 20"/>
                  <a:gd name="T41" fmla="*/ 98 h 99"/>
                  <a:gd name="T42" fmla="*/ 19 w 20"/>
                  <a:gd name="T43" fmla="*/ 98 h 99"/>
                  <a:gd name="T44" fmla="*/ 19 w 20"/>
                  <a:gd name="T45" fmla="*/ 98 h 99"/>
                  <a:gd name="T46" fmla="*/ 20 w 20"/>
                  <a:gd name="T47" fmla="*/ 98 h 99"/>
                  <a:gd name="T48" fmla="*/ 20 w 20"/>
                  <a:gd name="T49" fmla="*/ 99 h 99"/>
                  <a:gd name="T50" fmla="*/ 20 w 20"/>
                  <a:gd name="T51" fmla="*/ 2 h 99"/>
                  <a:gd name="T52" fmla="*/ 20 w 20"/>
                  <a:gd name="T53" fmla="*/ 0 h 99"/>
                  <a:gd name="T54" fmla="*/ 20 w 20"/>
                  <a:gd name="T55" fmla="*/ 0 h 99"/>
                  <a:gd name="T56" fmla="*/ 18 w 20"/>
                  <a:gd name="T57" fmla="*/ 0 h 99"/>
                  <a:gd name="T58" fmla="*/ 20 w 20"/>
                  <a:gd name="T59" fmla="*/ 0 h 99"/>
                  <a:gd name="T60" fmla="*/ 20 w 20"/>
                  <a:gd name="T61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" h="99">
                    <a:moveTo>
                      <a:pt x="2" y="96"/>
                    </a:moveTo>
                    <a:cubicBezTo>
                      <a:pt x="0" y="96"/>
                      <a:pt x="0" y="96"/>
                      <a:pt x="0" y="96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8"/>
                    </a:cubicBezTo>
                    <a:cubicBezTo>
                      <a:pt x="2" y="98"/>
                      <a:pt x="2" y="98"/>
                      <a:pt x="2" y="98"/>
                    </a:cubicBezTo>
                    <a:cubicBezTo>
                      <a:pt x="2" y="96"/>
                      <a:pt x="2" y="96"/>
                      <a:pt x="2" y="96"/>
                    </a:cubicBezTo>
                    <a:moveTo>
                      <a:pt x="8" y="96"/>
                    </a:moveTo>
                    <a:cubicBezTo>
                      <a:pt x="5" y="96"/>
                      <a:pt x="5" y="96"/>
                      <a:pt x="5" y="96"/>
                    </a:cubicBezTo>
                    <a:cubicBezTo>
                      <a:pt x="5" y="98"/>
                      <a:pt x="5" y="98"/>
                      <a:pt x="5" y="98"/>
                    </a:cubicBezTo>
                    <a:cubicBezTo>
                      <a:pt x="8" y="98"/>
                      <a:pt x="8" y="98"/>
                      <a:pt x="8" y="98"/>
                    </a:cubicBezTo>
                    <a:cubicBezTo>
                      <a:pt x="8" y="96"/>
                      <a:pt x="8" y="96"/>
                      <a:pt x="8" y="96"/>
                    </a:cubicBezTo>
                    <a:moveTo>
                      <a:pt x="15" y="2"/>
                    </a:moveTo>
                    <a:cubicBezTo>
                      <a:pt x="15" y="2"/>
                      <a:pt x="15" y="2"/>
                      <a:pt x="15" y="2"/>
                    </a:cubicBezTo>
                    <a:cubicBezTo>
                      <a:pt x="15" y="96"/>
                      <a:pt x="15" y="96"/>
                      <a:pt x="15" y="96"/>
                    </a:cubicBezTo>
                    <a:cubicBezTo>
                      <a:pt x="12" y="96"/>
                      <a:pt x="12" y="96"/>
                      <a:pt x="12" y="96"/>
                    </a:cubicBezTo>
                    <a:cubicBezTo>
                      <a:pt x="12" y="98"/>
                      <a:pt x="12" y="98"/>
                      <a:pt x="12" y="98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5" y="2"/>
                      <a:pt x="15" y="2"/>
                      <a:pt x="15" y="2"/>
                    </a:cubicBezTo>
                    <a:moveTo>
                      <a:pt x="20" y="2"/>
                    </a:moveTo>
                    <a:cubicBezTo>
                      <a:pt x="18" y="2"/>
                      <a:pt x="18" y="2"/>
                      <a:pt x="18" y="2"/>
                    </a:cubicBezTo>
                    <a:cubicBezTo>
                      <a:pt x="18" y="98"/>
                      <a:pt x="18" y="98"/>
                      <a:pt x="18" y="98"/>
                    </a:cubicBezTo>
                    <a:cubicBezTo>
                      <a:pt x="19" y="98"/>
                      <a:pt x="19" y="98"/>
                      <a:pt x="19" y="98"/>
                    </a:cubicBezTo>
                    <a:cubicBezTo>
                      <a:pt x="19" y="98"/>
                      <a:pt x="19" y="98"/>
                      <a:pt x="19" y="98"/>
                    </a:cubicBezTo>
                    <a:cubicBezTo>
                      <a:pt x="20" y="98"/>
                      <a:pt x="20" y="98"/>
                      <a:pt x="20" y="98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20" y="2"/>
                      <a:pt x="20" y="2"/>
                      <a:pt x="20" y="2"/>
                    </a:cubicBezTo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A5A2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2" name="Freeform 957"/>
              <p:cNvSpPr>
                <a:spLocks/>
              </p:cNvSpPr>
              <p:nvPr/>
            </p:nvSpPr>
            <p:spPr bwMode="auto">
              <a:xfrm>
                <a:off x="10456" y="949"/>
                <a:ext cx="24" cy="12"/>
              </a:xfrm>
              <a:custGeom>
                <a:avLst/>
                <a:gdLst>
                  <a:gd name="T0" fmla="*/ 24 w 24"/>
                  <a:gd name="T1" fmla="*/ 0 h 12"/>
                  <a:gd name="T2" fmla="*/ 0 w 24"/>
                  <a:gd name="T3" fmla="*/ 0 h 12"/>
                  <a:gd name="T4" fmla="*/ 0 w 24"/>
                  <a:gd name="T5" fmla="*/ 12 h 12"/>
                  <a:gd name="T6" fmla="*/ 12 w 24"/>
                  <a:gd name="T7" fmla="*/ 12 h 12"/>
                  <a:gd name="T8" fmla="*/ 24 w 24"/>
                  <a:gd name="T9" fmla="*/ 12 h 12"/>
                  <a:gd name="T10" fmla="*/ 24 w 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24" y="1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3" name="Freeform 958"/>
              <p:cNvSpPr>
                <a:spLocks/>
              </p:cNvSpPr>
              <p:nvPr/>
            </p:nvSpPr>
            <p:spPr bwMode="auto">
              <a:xfrm>
                <a:off x="10456" y="949"/>
                <a:ext cx="24" cy="12"/>
              </a:xfrm>
              <a:custGeom>
                <a:avLst/>
                <a:gdLst>
                  <a:gd name="T0" fmla="*/ 24 w 24"/>
                  <a:gd name="T1" fmla="*/ 0 h 12"/>
                  <a:gd name="T2" fmla="*/ 0 w 24"/>
                  <a:gd name="T3" fmla="*/ 0 h 12"/>
                  <a:gd name="T4" fmla="*/ 0 w 24"/>
                  <a:gd name="T5" fmla="*/ 12 h 12"/>
                  <a:gd name="T6" fmla="*/ 12 w 24"/>
                  <a:gd name="T7" fmla="*/ 12 h 12"/>
                  <a:gd name="T8" fmla="*/ 24 w 24"/>
                  <a:gd name="T9" fmla="*/ 12 h 12"/>
                  <a:gd name="T10" fmla="*/ 24 w 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24" y="12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4" name="Rectangle 959"/>
              <p:cNvSpPr>
                <a:spLocks noChangeArrowheads="1"/>
              </p:cNvSpPr>
              <p:nvPr/>
            </p:nvSpPr>
            <p:spPr bwMode="auto">
              <a:xfrm>
                <a:off x="10420" y="949"/>
                <a:ext cx="18" cy="12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5" name="Rectangle 960"/>
              <p:cNvSpPr>
                <a:spLocks noChangeArrowheads="1"/>
              </p:cNvSpPr>
              <p:nvPr/>
            </p:nvSpPr>
            <p:spPr bwMode="auto">
              <a:xfrm>
                <a:off x="10420" y="949"/>
                <a:ext cx="18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6" name="Rectangle 961"/>
              <p:cNvSpPr>
                <a:spLocks noChangeArrowheads="1"/>
              </p:cNvSpPr>
              <p:nvPr/>
            </p:nvSpPr>
            <p:spPr bwMode="auto">
              <a:xfrm>
                <a:off x="10498" y="385"/>
                <a:ext cx="18" cy="576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7" name="Rectangle 962"/>
              <p:cNvSpPr>
                <a:spLocks noChangeArrowheads="1"/>
              </p:cNvSpPr>
              <p:nvPr/>
            </p:nvSpPr>
            <p:spPr bwMode="auto">
              <a:xfrm>
                <a:off x="10498" y="385"/>
                <a:ext cx="18" cy="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8" name="Freeform 963"/>
              <p:cNvSpPr>
                <a:spLocks noEditPoints="1"/>
              </p:cNvSpPr>
              <p:nvPr/>
            </p:nvSpPr>
            <p:spPr bwMode="auto">
              <a:xfrm>
                <a:off x="10498" y="373"/>
                <a:ext cx="30" cy="12"/>
              </a:xfrm>
              <a:custGeom>
                <a:avLst/>
                <a:gdLst>
                  <a:gd name="T0" fmla="*/ 0 w 30"/>
                  <a:gd name="T1" fmla="*/ 0 h 12"/>
                  <a:gd name="T2" fmla="*/ 0 w 30"/>
                  <a:gd name="T3" fmla="*/ 0 h 12"/>
                  <a:gd name="T4" fmla="*/ 0 w 30"/>
                  <a:gd name="T5" fmla="*/ 12 h 12"/>
                  <a:gd name="T6" fmla="*/ 0 w 30"/>
                  <a:gd name="T7" fmla="*/ 12 h 12"/>
                  <a:gd name="T8" fmla="*/ 0 w 30"/>
                  <a:gd name="T9" fmla="*/ 0 h 12"/>
                  <a:gd name="T10" fmla="*/ 30 w 30"/>
                  <a:gd name="T11" fmla="*/ 0 h 12"/>
                  <a:gd name="T12" fmla="*/ 18 w 30"/>
                  <a:gd name="T13" fmla="*/ 0 h 12"/>
                  <a:gd name="T14" fmla="*/ 18 w 30"/>
                  <a:gd name="T15" fmla="*/ 12 h 12"/>
                  <a:gd name="T16" fmla="*/ 30 w 30"/>
                  <a:gd name="T17" fmla="*/ 12 h 12"/>
                  <a:gd name="T18" fmla="*/ 30 w 30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12">
                    <a:moveTo>
                      <a:pt x="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  <a:moveTo>
                      <a:pt x="30" y="0"/>
                    </a:moveTo>
                    <a:lnTo>
                      <a:pt x="18" y="0"/>
                    </a:lnTo>
                    <a:lnTo>
                      <a:pt x="18" y="12"/>
                    </a:lnTo>
                    <a:lnTo>
                      <a:pt x="30" y="12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817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89" name="Freeform 964"/>
              <p:cNvSpPr>
                <a:spLocks noEditPoints="1"/>
              </p:cNvSpPr>
              <p:nvPr/>
            </p:nvSpPr>
            <p:spPr bwMode="auto">
              <a:xfrm>
                <a:off x="10498" y="373"/>
                <a:ext cx="30" cy="12"/>
              </a:xfrm>
              <a:custGeom>
                <a:avLst/>
                <a:gdLst>
                  <a:gd name="T0" fmla="*/ 0 w 30"/>
                  <a:gd name="T1" fmla="*/ 0 h 12"/>
                  <a:gd name="T2" fmla="*/ 0 w 30"/>
                  <a:gd name="T3" fmla="*/ 0 h 12"/>
                  <a:gd name="T4" fmla="*/ 0 w 30"/>
                  <a:gd name="T5" fmla="*/ 12 h 12"/>
                  <a:gd name="T6" fmla="*/ 0 w 30"/>
                  <a:gd name="T7" fmla="*/ 12 h 12"/>
                  <a:gd name="T8" fmla="*/ 0 w 30"/>
                  <a:gd name="T9" fmla="*/ 0 h 12"/>
                  <a:gd name="T10" fmla="*/ 30 w 30"/>
                  <a:gd name="T11" fmla="*/ 0 h 12"/>
                  <a:gd name="T12" fmla="*/ 18 w 30"/>
                  <a:gd name="T13" fmla="*/ 0 h 12"/>
                  <a:gd name="T14" fmla="*/ 18 w 30"/>
                  <a:gd name="T15" fmla="*/ 12 h 12"/>
                  <a:gd name="T16" fmla="*/ 30 w 30"/>
                  <a:gd name="T17" fmla="*/ 12 h 12"/>
                  <a:gd name="T18" fmla="*/ 30 w 30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12">
                    <a:moveTo>
                      <a:pt x="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0"/>
                    </a:lnTo>
                    <a:moveTo>
                      <a:pt x="30" y="0"/>
                    </a:moveTo>
                    <a:lnTo>
                      <a:pt x="18" y="0"/>
                    </a:lnTo>
                    <a:lnTo>
                      <a:pt x="18" y="12"/>
                    </a:lnTo>
                    <a:lnTo>
                      <a:pt x="30" y="12"/>
                    </a:lnTo>
                    <a:lnTo>
                      <a:pt x="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0" name="Rectangle 965"/>
              <p:cNvSpPr>
                <a:spLocks noChangeArrowheads="1"/>
              </p:cNvSpPr>
              <p:nvPr/>
            </p:nvSpPr>
            <p:spPr bwMode="auto">
              <a:xfrm>
                <a:off x="10498" y="373"/>
                <a:ext cx="18" cy="12"/>
              </a:xfrm>
              <a:prstGeom prst="rect">
                <a:avLst/>
              </a:prstGeom>
              <a:solidFill>
                <a:srgbClr val="73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1" name="Rectangle 966"/>
              <p:cNvSpPr>
                <a:spLocks noChangeArrowheads="1"/>
              </p:cNvSpPr>
              <p:nvPr/>
            </p:nvSpPr>
            <p:spPr bwMode="auto">
              <a:xfrm>
                <a:off x="10498" y="373"/>
                <a:ext cx="18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2" name="Freeform 967"/>
              <p:cNvSpPr>
                <a:spLocks/>
              </p:cNvSpPr>
              <p:nvPr/>
            </p:nvSpPr>
            <p:spPr bwMode="auto">
              <a:xfrm>
                <a:off x="10384" y="301"/>
                <a:ext cx="174" cy="72"/>
              </a:xfrm>
              <a:custGeom>
                <a:avLst/>
                <a:gdLst>
                  <a:gd name="T0" fmla="*/ 4 w 29"/>
                  <a:gd name="T1" fmla="*/ 12 h 12"/>
                  <a:gd name="T2" fmla="*/ 24 w 29"/>
                  <a:gd name="T3" fmla="*/ 12 h 12"/>
                  <a:gd name="T4" fmla="*/ 28 w 29"/>
                  <a:gd name="T5" fmla="*/ 0 h 12"/>
                  <a:gd name="T6" fmla="*/ 14 w 29"/>
                  <a:gd name="T7" fmla="*/ 0 h 12"/>
                  <a:gd name="T8" fmla="*/ 0 w 29"/>
                  <a:gd name="T9" fmla="*/ 0 h 12"/>
                  <a:gd name="T10" fmla="*/ 4 w 29"/>
                  <a:gd name="T1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12">
                    <a:moveTo>
                      <a:pt x="4" y="12"/>
                    </a:moveTo>
                    <a:cubicBezTo>
                      <a:pt x="24" y="12"/>
                      <a:pt x="24" y="12"/>
                      <a:pt x="24" y="12"/>
                    </a:cubicBezTo>
                    <a:cubicBezTo>
                      <a:pt x="29" y="7"/>
                      <a:pt x="28" y="0"/>
                      <a:pt x="28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7"/>
                      <a:pt x="4" y="12"/>
                    </a:cubicBezTo>
                  </a:path>
                </a:pathLst>
              </a:custGeom>
              <a:solidFill>
                <a:srgbClr val="DB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3" name="Freeform 968"/>
              <p:cNvSpPr>
                <a:spLocks noEditPoints="1"/>
              </p:cNvSpPr>
              <p:nvPr/>
            </p:nvSpPr>
            <p:spPr bwMode="auto">
              <a:xfrm>
                <a:off x="10408" y="367"/>
                <a:ext cx="0" cy="6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  <a:gd name="T4" fmla="*/ 0 h 1"/>
                  <a:gd name="T5" fmla="*/ 0 h 1"/>
                  <a:gd name="T6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F59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4" name="Freeform 969"/>
              <p:cNvSpPr>
                <a:spLocks/>
              </p:cNvSpPr>
              <p:nvPr/>
            </p:nvSpPr>
            <p:spPr bwMode="auto">
              <a:xfrm>
                <a:off x="10408" y="37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CBA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5" name="Freeform 970"/>
              <p:cNvSpPr>
                <a:spLocks/>
              </p:cNvSpPr>
              <p:nvPr/>
            </p:nvSpPr>
            <p:spPr bwMode="auto">
              <a:xfrm>
                <a:off x="10402" y="301"/>
                <a:ext cx="150" cy="72"/>
              </a:xfrm>
              <a:custGeom>
                <a:avLst/>
                <a:gdLst>
                  <a:gd name="T0" fmla="*/ 25 w 25"/>
                  <a:gd name="T1" fmla="*/ 0 h 12"/>
                  <a:gd name="T2" fmla="*/ 25 w 25"/>
                  <a:gd name="T3" fmla="*/ 0 h 12"/>
                  <a:gd name="T4" fmla="*/ 25 w 25"/>
                  <a:gd name="T5" fmla="*/ 3 h 12"/>
                  <a:gd name="T6" fmla="*/ 23 w 25"/>
                  <a:gd name="T7" fmla="*/ 3 h 12"/>
                  <a:gd name="T8" fmla="*/ 19 w 25"/>
                  <a:gd name="T9" fmla="*/ 11 h 12"/>
                  <a:gd name="T10" fmla="*/ 0 w 25"/>
                  <a:gd name="T11" fmla="*/ 11 h 12"/>
                  <a:gd name="T12" fmla="*/ 1 w 25"/>
                  <a:gd name="T13" fmla="*/ 11 h 12"/>
                  <a:gd name="T14" fmla="*/ 1 w 25"/>
                  <a:gd name="T15" fmla="*/ 11 h 12"/>
                  <a:gd name="T16" fmla="*/ 1 w 25"/>
                  <a:gd name="T17" fmla="*/ 11 h 12"/>
                  <a:gd name="T18" fmla="*/ 1 w 25"/>
                  <a:gd name="T19" fmla="*/ 12 h 12"/>
                  <a:gd name="T20" fmla="*/ 1 w 25"/>
                  <a:gd name="T21" fmla="*/ 12 h 12"/>
                  <a:gd name="T22" fmla="*/ 1 w 25"/>
                  <a:gd name="T23" fmla="*/ 12 h 12"/>
                  <a:gd name="T24" fmla="*/ 21 w 25"/>
                  <a:gd name="T25" fmla="*/ 12 h 12"/>
                  <a:gd name="T26" fmla="*/ 25 w 25"/>
                  <a:gd name="T27" fmla="*/ 1 h 12"/>
                  <a:gd name="T28" fmla="*/ 25 w 25"/>
                  <a:gd name="T29" fmla="*/ 0 h 12"/>
                  <a:gd name="T30" fmla="*/ 25 w 25"/>
                  <a:gd name="T31" fmla="*/ 0 h 12"/>
                  <a:gd name="T32" fmla="*/ 25 w 25"/>
                  <a:gd name="T3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2">
                    <a:moveTo>
                      <a:pt x="25" y="0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1"/>
                      <a:pt x="25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2" y="5"/>
                      <a:pt x="21" y="8"/>
                      <a:pt x="19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8"/>
                      <a:pt x="25" y="3"/>
                      <a:pt x="25" y="1"/>
                    </a:cubicBezTo>
                    <a:cubicBezTo>
                      <a:pt x="25" y="1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BEB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6" name="Freeform 971"/>
              <p:cNvSpPr>
                <a:spLocks/>
              </p:cNvSpPr>
              <p:nvPr/>
            </p:nvSpPr>
            <p:spPr bwMode="auto">
              <a:xfrm>
                <a:off x="10390" y="961"/>
                <a:ext cx="162" cy="36"/>
              </a:xfrm>
              <a:custGeom>
                <a:avLst/>
                <a:gdLst>
                  <a:gd name="T0" fmla="*/ 23 w 27"/>
                  <a:gd name="T1" fmla="*/ 0 h 6"/>
                  <a:gd name="T2" fmla="*/ 13 w 27"/>
                  <a:gd name="T3" fmla="*/ 0 h 6"/>
                  <a:gd name="T4" fmla="*/ 3 w 27"/>
                  <a:gd name="T5" fmla="*/ 0 h 6"/>
                  <a:gd name="T6" fmla="*/ 0 w 27"/>
                  <a:gd name="T7" fmla="*/ 6 h 6"/>
                  <a:gd name="T8" fmla="*/ 13 w 27"/>
                  <a:gd name="T9" fmla="*/ 6 h 6"/>
                  <a:gd name="T10" fmla="*/ 27 w 27"/>
                  <a:gd name="T11" fmla="*/ 6 h 6"/>
                  <a:gd name="T12" fmla="*/ 23 w 27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6">
                    <a:moveTo>
                      <a:pt x="2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4"/>
                      <a:pt x="1" y="5"/>
                      <a:pt x="0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5"/>
                      <a:pt x="24" y="4"/>
                      <a:pt x="23" y="0"/>
                    </a:cubicBezTo>
                  </a:path>
                </a:pathLst>
              </a:custGeom>
              <a:solidFill>
                <a:srgbClr val="D5D6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7" name="Freeform 972"/>
              <p:cNvSpPr>
                <a:spLocks/>
              </p:cNvSpPr>
              <p:nvPr/>
            </p:nvSpPr>
            <p:spPr bwMode="auto">
              <a:xfrm>
                <a:off x="10390" y="961"/>
                <a:ext cx="156" cy="36"/>
              </a:xfrm>
              <a:custGeom>
                <a:avLst/>
                <a:gdLst>
                  <a:gd name="T0" fmla="*/ 23 w 26"/>
                  <a:gd name="T1" fmla="*/ 0 h 6"/>
                  <a:gd name="T2" fmla="*/ 22 w 26"/>
                  <a:gd name="T3" fmla="*/ 0 h 6"/>
                  <a:gd name="T4" fmla="*/ 24 w 26"/>
                  <a:gd name="T5" fmla="*/ 5 h 6"/>
                  <a:gd name="T6" fmla="*/ 12 w 26"/>
                  <a:gd name="T7" fmla="*/ 5 h 6"/>
                  <a:gd name="T8" fmla="*/ 1 w 26"/>
                  <a:gd name="T9" fmla="*/ 5 h 6"/>
                  <a:gd name="T10" fmla="*/ 0 w 26"/>
                  <a:gd name="T11" fmla="*/ 6 h 6"/>
                  <a:gd name="T12" fmla="*/ 26 w 26"/>
                  <a:gd name="T13" fmla="*/ 6 h 6"/>
                  <a:gd name="T14" fmla="*/ 23 w 26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6">
                    <a:moveTo>
                      <a:pt x="23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3" y="3"/>
                      <a:pt x="23" y="4"/>
                      <a:pt x="24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6"/>
                      <a:pt x="0" y="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5" y="5"/>
                      <a:pt x="24" y="3"/>
                      <a:pt x="23" y="0"/>
                    </a:cubicBezTo>
                  </a:path>
                </a:pathLst>
              </a:custGeom>
              <a:solidFill>
                <a:srgbClr val="BAB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8" name="Rectangle 973"/>
              <p:cNvSpPr>
                <a:spLocks noChangeArrowheads="1"/>
              </p:cNvSpPr>
              <p:nvPr/>
            </p:nvSpPr>
            <p:spPr bwMode="auto">
              <a:xfrm>
                <a:off x="10606" y="343"/>
                <a:ext cx="126" cy="630"/>
              </a:xfrm>
              <a:prstGeom prst="rect">
                <a:avLst/>
              </a:prstGeom>
              <a:solidFill>
                <a:srgbClr val="DB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99" name="Rectangle 974"/>
              <p:cNvSpPr>
                <a:spLocks noChangeArrowheads="1"/>
              </p:cNvSpPr>
              <p:nvPr/>
            </p:nvSpPr>
            <p:spPr bwMode="auto">
              <a:xfrm>
                <a:off x="10606" y="343"/>
                <a:ext cx="126" cy="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0" name="Rectangle 975"/>
              <p:cNvSpPr>
                <a:spLocks noChangeArrowheads="1"/>
              </p:cNvSpPr>
              <p:nvPr/>
            </p:nvSpPr>
            <p:spPr bwMode="auto">
              <a:xfrm>
                <a:off x="10654" y="325"/>
                <a:ext cx="24" cy="648"/>
              </a:xfrm>
              <a:prstGeom prst="rect">
                <a:avLst/>
              </a:pr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1" name="Rectangle 976"/>
              <p:cNvSpPr>
                <a:spLocks noChangeArrowheads="1"/>
              </p:cNvSpPr>
              <p:nvPr/>
            </p:nvSpPr>
            <p:spPr bwMode="auto">
              <a:xfrm>
                <a:off x="10654" y="325"/>
                <a:ext cx="24" cy="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2" name="Rectangle 977"/>
              <p:cNvSpPr>
                <a:spLocks noChangeArrowheads="1"/>
              </p:cNvSpPr>
              <p:nvPr/>
            </p:nvSpPr>
            <p:spPr bwMode="auto">
              <a:xfrm>
                <a:off x="10624" y="325"/>
                <a:ext cx="12" cy="648"/>
              </a:xfrm>
              <a:prstGeom prst="rect">
                <a:avLst/>
              </a:pr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3" name="Rectangle 978"/>
              <p:cNvSpPr>
                <a:spLocks noChangeArrowheads="1"/>
              </p:cNvSpPr>
              <p:nvPr/>
            </p:nvSpPr>
            <p:spPr bwMode="auto">
              <a:xfrm>
                <a:off x="10624" y="325"/>
                <a:ext cx="12" cy="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4" name="Rectangle 979"/>
              <p:cNvSpPr>
                <a:spLocks noChangeArrowheads="1"/>
              </p:cNvSpPr>
              <p:nvPr/>
            </p:nvSpPr>
            <p:spPr bwMode="auto">
              <a:xfrm>
                <a:off x="10696" y="325"/>
                <a:ext cx="18" cy="648"/>
              </a:xfrm>
              <a:prstGeom prst="rect">
                <a:avLst/>
              </a:pr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5" name="Rectangle 980"/>
              <p:cNvSpPr>
                <a:spLocks noChangeArrowheads="1"/>
              </p:cNvSpPr>
              <p:nvPr/>
            </p:nvSpPr>
            <p:spPr bwMode="auto">
              <a:xfrm>
                <a:off x="10696" y="325"/>
                <a:ext cx="18" cy="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6" name="Freeform 981"/>
              <p:cNvSpPr>
                <a:spLocks noEditPoints="1"/>
              </p:cNvSpPr>
              <p:nvPr/>
            </p:nvSpPr>
            <p:spPr bwMode="auto">
              <a:xfrm>
                <a:off x="10636" y="373"/>
                <a:ext cx="60" cy="12"/>
              </a:xfrm>
              <a:custGeom>
                <a:avLst/>
                <a:gdLst>
                  <a:gd name="T0" fmla="*/ 18 w 60"/>
                  <a:gd name="T1" fmla="*/ 0 h 12"/>
                  <a:gd name="T2" fmla="*/ 0 w 60"/>
                  <a:gd name="T3" fmla="*/ 0 h 12"/>
                  <a:gd name="T4" fmla="*/ 0 w 60"/>
                  <a:gd name="T5" fmla="*/ 12 h 12"/>
                  <a:gd name="T6" fmla="*/ 18 w 60"/>
                  <a:gd name="T7" fmla="*/ 12 h 12"/>
                  <a:gd name="T8" fmla="*/ 18 w 60"/>
                  <a:gd name="T9" fmla="*/ 0 h 12"/>
                  <a:gd name="T10" fmla="*/ 60 w 60"/>
                  <a:gd name="T11" fmla="*/ 0 h 12"/>
                  <a:gd name="T12" fmla="*/ 42 w 60"/>
                  <a:gd name="T13" fmla="*/ 0 h 12"/>
                  <a:gd name="T14" fmla="*/ 42 w 60"/>
                  <a:gd name="T15" fmla="*/ 12 h 12"/>
                  <a:gd name="T16" fmla="*/ 60 w 60"/>
                  <a:gd name="T17" fmla="*/ 12 h 12"/>
                  <a:gd name="T18" fmla="*/ 60 w 60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12">
                    <a:moveTo>
                      <a:pt x="18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8" y="12"/>
                    </a:lnTo>
                    <a:lnTo>
                      <a:pt x="18" y="0"/>
                    </a:lnTo>
                    <a:close/>
                    <a:moveTo>
                      <a:pt x="60" y="0"/>
                    </a:moveTo>
                    <a:lnTo>
                      <a:pt x="42" y="0"/>
                    </a:lnTo>
                    <a:lnTo>
                      <a:pt x="42" y="12"/>
                    </a:lnTo>
                    <a:lnTo>
                      <a:pt x="60" y="12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A7A5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7" name="Freeform 982"/>
              <p:cNvSpPr>
                <a:spLocks noEditPoints="1"/>
              </p:cNvSpPr>
              <p:nvPr/>
            </p:nvSpPr>
            <p:spPr bwMode="auto">
              <a:xfrm>
                <a:off x="10636" y="373"/>
                <a:ext cx="60" cy="12"/>
              </a:xfrm>
              <a:custGeom>
                <a:avLst/>
                <a:gdLst>
                  <a:gd name="T0" fmla="*/ 18 w 60"/>
                  <a:gd name="T1" fmla="*/ 0 h 12"/>
                  <a:gd name="T2" fmla="*/ 0 w 60"/>
                  <a:gd name="T3" fmla="*/ 0 h 12"/>
                  <a:gd name="T4" fmla="*/ 0 w 60"/>
                  <a:gd name="T5" fmla="*/ 12 h 12"/>
                  <a:gd name="T6" fmla="*/ 18 w 60"/>
                  <a:gd name="T7" fmla="*/ 12 h 12"/>
                  <a:gd name="T8" fmla="*/ 18 w 60"/>
                  <a:gd name="T9" fmla="*/ 0 h 12"/>
                  <a:gd name="T10" fmla="*/ 60 w 60"/>
                  <a:gd name="T11" fmla="*/ 0 h 12"/>
                  <a:gd name="T12" fmla="*/ 42 w 60"/>
                  <a:gd name="T13" fmla="*/ 0 h 12"/>
                  <a:gd name="T14" fmla="*/ 42 w 60"/>
                  <a:gd name="T15" fmla="*/ 12 h 12"/>
                  <a:gd name="T16" fmla="*/ 60 w 60"/>
                  <a:gd name="T17" fmla="*/ 12 h 12"/>
                  <a:gd name="T18" fmla="*/ 60 w 60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12">
                    <a:moveTo>
                      <a:pt x="18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8" y="12"/>
                    </a:lnTo>
                    <a:lnTo>
                      <a:pt x="18" y="0"/>
                    </a:lnTo>
                    <a:moveTo>
                      <a:pt x="60" y="0"/>
                    </a:moveTo>
                    <a:lnTo>
                      <a:pt x="42" y="0"/>
                    </a:lnTo>
                    <a:lnTo>
                      <a:pt x="42" y="12"/>
                    </a:lnTo>
                    <a:lnTo>
                      <a:pt x="60" y="12"/>
                    </a:lnTo>
                    <a:lnTo>
                      <a:pt x="6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8" name="Rectangle 983"/>
              <p:cNvSpPr>
                <a:spLocks noChangeArrowheads="1"/>
              </p:cNvSpPr>
              <p:nvPr/>
            </p:nvSpPr>
            <p:spPr bwMode="auto">
              <a:xfrm>
                <a:off x="10654" y="373"/>
                <a:ext cx="24" cy="12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09" name="Rectangle 984"/>
              <p:cNvSpPr>
                <a:spLocks noChangeArrowheads="1"/>
              </p:cNvSpPr>
              <p:nvPr/>
            </p:nvSpPr>
            <p:spPr bwMode="auto">
              <a:xfrm>
                <a:off x="10654" y="373"/>
                <a:ext cx="24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0" name="Rectangle 985"/>
              <p:cNvSpPr>
                <a:spLocks noChangeArrowheads="1"/>
              </p:cNvSpPr>
              <p:nvPr/>
            </p:nvSpPr>
            <p:spPr bwMode="auto">
              <a:xfrm>
                <a:off x="10606" y="373"/>
                <a:ext cx="18" cy="12"/>
              </a:xfrm>
              <a:prstGeom prst="rect">
                <a:avLst/>
              </a:prstGeom>
              <a:solidFill>
                <a:srgbClr val="A7A5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1" name="Rectangle 986"/>
              <p:cNvSpPr>
                <a:spLocks noChangeArrowheads="1"/>
              </p:cNvSpPr>
              <p:nvPr/>
            </p:nvSpPr>
            <p:spPr bwMode="auto">
              <a:xfrm>
                <a:off x="10606" y="373"/>
                <a:ext cx="18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2" name="Rectangle 987"/>
              <p:cNvSpPr>
                <a:spLocks noChangeArrowheads="1"/>
              </p:cNvSpPr>
              <p:nvPr/>
            </p:nvSpPr>
            <p:spPr bwMode="auto">
              <a:xfrm>
                <a:off x="10624" y="373"/>
                <a:ext cx="12" cy="12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3" name="Rectangle 988"/>
              <p:cNvSpPr>
                <a:spLocks noChangeArrowheads="1"/>
              </p:cNvSpPr>
              <p:nvPr/>
            </p:nvSpPr>
            <p:spPr bwMode="auto">
              <a:xfrm>
                <a:off x="10624" y="373"/>
                <a:ext cx="12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4" name="Freeform 989"/>
              <p:cNvSpPr>
                <a:spLocks noEditPoints="1"/>
              </p:cNvSpPr>
              <p:nvPr/>
            </p:nvSpPr>
            <p:spPr bwMode="auto">
              <a:xfrm>
                <a:off x="10636" y="373"/>
                <a:ext cx="96" cy="594"/>
              </a:xfrm>
              <a:custGeom>
                <a:avLst/>
                <a:gdLst>
                  <a:gd name="T0" fmla="*/ 3 w 16"/>
                  <a:gd name="T1" fmla="*/ 96 h 99"/>
                  <a:gd name="T2" fmla="*/ 0 w 16"/>
                  <a:gd name="T3" fmla="*/ 96 h 99"/>
                  <a:gd name="T4" fmla="*/ 0 w 16"/>
                  <a:gd name="T5" fmla="*/ 98 h 99"/>
                  <a:gd name="T6" fmla="*/ 3 w 16"/>
                  <a:gd name="T7" fmla="*/ 98 h 99"/>
                  <a:gd name="T8" fmla="*/ 3 w 16"/>
                  <a:gd name="T9" fmla="*/ 96 h 99"/>
                  <a:gd name="T10" fmla="*/ 10 w 16"/>
                  <a:gd name="T11" fmla="*/ 2 h 99"/>
                  <a:gd name="T12" fmla="*/ 10 w 16"/>
                  <a:gd name="T13" fmla="*/ 2 h 99"/>
                  <a:gd name="T14" fmla="*/ 10 w 16"/>
                  <a:gd name="T15" fmla="*/ 96 h 99"/>
                  <a:gd name="T16" fmla="*/ 7 w 16"/>
                  <a:gd name="T17" fmla="*/ 96 h 99"/>
                  <a:gd name="T18" fmla="*/ 7 w 16"/>
                  <a:gd name="T19" fmla="*/ 98 h 99"/>
                  <a:gd name="T20" fmla="*/ 10 w 16"/>
                  <a:gd name="T21" fmla="*/ 98 h 99"/>
                  <a:gd name="T22" fmla="*/ 10 w 16"/>
                  <a:gd name="T23" fmla="*/ 2 h 99"/>
                  <a:gd name="T24" fmla="*/ 16 w 16"/>
                  <a:gd name="T25" fmla="*/ 2 h 99"/>
                  <a:gd name="T26" fmla="*/ 13 w 16"/>
                  <a:gd name="T27" fmla="*/ 2 h 99"/>
                  <a:gd name="T28" fmla="*/ 13 w 16"/>
                  <a:gd name="T29" fmla="*/ 98 h 99"/>
                  <a:gd name="T30" fmla="*/ 14 w 16"/>
                  <a:gd name="T31" fmla="*/ 98 h 99"/>
                  <a:gd name="T32" fmla="*/ 14 w 16"/>
                  <a:gd name="T33" fmla="*/ 98 h 99"/>
                  <a:gd name="T34" fmla="*/ 15 w 16"/>
                  <a:gd name="T35" fmla="*/ 98 h 99"/>
                  <a:gd name="T36" fmla="*/ 16 w 16"/>
                  <a:gd name="T37" fmla="*/ 99 h 99"/>
                  <a:gd name="T38" fmla="*/ 16 w 16"/>
                  <a:gd name="T39" fmla="*/ 2 h 99"/>
                  <a:gd name="T40" fmla="*/ 16 w 16"/>
                  <a:gd name="T41" fmla="*/ 0 h 99"/>
                  <a:gd name="T42" fmla="*/ 16 w 16"/>
                  <a:gd name="T43" fmla="*/ 0 h 99"/>
                  <a:gd name="T44" fmla="*/ 13 w 16"/>
                  <a:gd name="T45" fmla="*/ 0 h 99"/>
                  <a:gd name="T46" fmla="*/ 16 w 16"/>
                  <a:gd name="T47" fmla="*/ 0 h 99"/>
                  <a:gd name="T48" fmla="*/ 16 w 16"/>
                  <a:gd name="T4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" h="99">
                    <a:moveTo>
                      <a:pt x="3" y="96"/>
                    </a:move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6"/>
                      <a:pt x="3" y="96"/>
                      <a:pt x="3" y="96"/>
                    </a:cubicBezTo>
                    <a:moveTo>
                      <a:pt x="10" y="2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10" y="96"/>
                      <a:pt x="10" y="96"/>
                      <a:pt x="10" y="96"/>
                    </a:cubicBezTo>
                    <a:cubicBezTo>
                      <a:pt x="7" y="96"/>
                      <a:pt x="7" y="96"/>
                      <a:pt x="7" y="96"/>
                    </a:cubicBezTo>
                    <a:cubicBezTo>
                      <a:pt x="7" y="98"/>
                      <a:pt x="7" y="98"/>
                      <a:pt x="7" y="98"/>
                    </a:cubicBezTo>
                    <a:cubicBezTo>
                      <a:pt x="10" y="98"/>
                      <a:pt x="10" y="98"/>
                      <a:pt x="10" y="98"/>
                    </a:cubicBezTo>
                    <a:cubicBezTo>
                      <a:pt x="10" y="2"/>
                      <a:pt x="10" y="2"/>
                      <a:pt x="10" y="2"/>
                    </a:cubicBezTo>
                    <a:moveTo>
                      <a:pt x="16" y="2"/>
                    </a:moveTo>
                    <a:cubicBezTo>
                      <a:pt x="13" y="2"/>
                      <a:pt x="13" y="2"/>
                      <a:pt x="13" y="2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4" y="98"/>
                      <a:pt x="14" y="98"/>
                      <a:pt x="14" y="98"/>
                    </a:cubicBezTo>
                    <a:cubicBezTo>
                      <a:pt x="14" y="98"/>
                      <a:pt x="14" y="98"/>
                      <a:pt x="14" y="98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6" y="99"/>
                      <a:pt x="16" y="99"/>
                      <a:pt x="16" y="99"/>
                    </a:cubicBezTo>
                    <a:cubicBezTo>
                      <a:pt x="16" y="2"/>
                      <a:pt x="16" y="2"/>
                      <a:pt x="16" y="2"/>
                    </a:cubicBezTo>
                    <a:moveTo>
                      <a:pt x="16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A7A5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5" name="Freeform 990"/>
              <p:cNvSpPr>
                <a:spLocks/>
              </p:cNvSpPr>
              <p:nvPr/>
            </p:nvSpPr>
            <p:spPr bwMode="auto">
              <a:xfrm>
                <a:off x="10654" y="949"/>
                <a:ext cx="24" cy="12"/>
              </a:xfrm>
              <a:custGeom>
                <a:avLst/>
                <a:gdLst>
                  <a:gd name="T0" fmla="*/ 24 w 24"/>
                  <a:gd name="T1" fmla="*/ 0 h 12"/>
                  <a:gd name="T2" fmla="*/ 0 w 24"/>
                  <a:gd name="T3" fmla="*/ 0 h 12"/>
                  <a:gd name="T4" fmla="*/ 0 w 24"/>
                  <a:gd name="T5" fmla="*/ 12 h 12"/>
                  <a:gd name="T6" fmla="*/ 12 w 24"/>
                  <a:gd name="T7" fmla="*/ 12 h 12"/>
                  <a:gd name="T8" fmla="*/ 24 w 24"/>
                  <a:gd name="T9" fmla="*/ 12 h 12"/>
                  <a:gd name="T10" fmla="*/ 24 w 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24" y="1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6" name="Freeform 991"/>
              <p:cNvSpPr>
                <a:spLocks/>
              </p:cNvSpPr>
              <p:nvPr/>
            </p:nvSpPr>
            <p:spPr bwMode="auto">
              <a:xfrm>
                <a:off x="10654" y="949"/>
                <a:ext cx="24" cy="12"/>
              </a:xfrm>
              <a:custGeom>
                <a:avLst/>
                <a:gdLst>
                  <a:gd name="T0" fmla="*/ 24 w 24"/>
                  <a:gd name="T1" fmla="*/ 0 h 12"/>
                  <a:gd name="T2" fmla="*/ 0 w 24"/>
                  <a:gd name="T3" fmla="*/ 0 h 12"/>
                  <a:gd name="T4" fmla="*/ 0 w 24"/>
                  <a:gd name="T5" fmla="*/ 12 h 12"/>
                  <a:gd name="T6" fmla="*/ 12 w 24"/>
                  <a:gd name="T7" fmla="*/ 12 h 12"/>
                  <a:gd name="T8" fmla="*/ 24 w 24"/>
                  <a:gd name="T9" fmla="*/ 12 h 12"/>
                  <a:gd name="T10" fmla="*/ 24 w 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24" y="12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7" name="Freeform 992"/>
              <p:cNvSpPr>
                <a:spLocks/>
              </p:cNvSpPr>
              <p:nvPr/>
            </p:nvSpPr>
            <p:spPr bwMode="auto">
              <a:xfrm>
                <a:off x="10606" y="949"/>
                <a:ext cx="18" cy="18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0 h 3"/>
                  <a:gd name="T4" fmla="*/ 0 w 3"/>
                  <a:gd name="T5" fmla="*/ 3 h 3"/>
                  <a:gd name="T6" fmla="*/ 0 w 3"/>
                  <a:gd name="T7" fmla="*/ 2 h 3"/>
                  <a:gd name="T8" fmla="*/ 3 w 3"/>
                  <a:gd name="T9" fmla="*/ 2 h 3"/>
                  <a:gd name="T10" fmla="*/ 3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A7A5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8" name="Rectangle 993"/>
              <p:cNvSpPr>
                <a:spLocks noChangeArrowheads="1"/>
              </p:cNvSpPr>
              <p:nvPr/>
            </p:nvSpPr>
            <p:spPr bwMode="auto">
              <a:xfrm>
                <a:off x="10624" y="949"/>
                <a:ext cx="12" cy="12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9" name="Rectangle 994"/>
              <p:cNvSpPr>
                <a:spLocks noChangeArrowheads="1"/>
              </p:cNvSpPr>
              <p:nvPr/>
            </p:nvSpPr>
            <p:spPr bwMode="auto">
              <a:xfrm>
                <a:off x="10624" y="949"/>
                <a:ext cx="12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0" name="Rectangle 995"/>
              <p:cNvSpPr>
                <a:spLocks noChangeArrowheads="1"/>
              </p:cNvSpPr>
              <p:nvPr/>
            </p:nvSpPr>
            <p:spPr bwMode="auto">
              <a:xfrm>
                <a:off x="10696" y="385"/>
                <a:ext cx="18" cy="576"/>
              </a:xfrm>
              <a:prstGeom prst="rect">
                <a:avLst/>
              </a:prstGeom>
              <a:solidFill>
                <a:srgbClr val="9190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1" name="Rectangle 996"/>
              <p:cNvSpPr>
                <a:spLocks noChangeArrowheads="1"/>
              </p:cNvSpPr>
              <p:nvPr/>
            </p:nvSpPr>
            <p:spPr bwMode="auto">
              <a:xfrm>
                <a:off x="10696" y="385"/>
                <a:ext cx="18" cy="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2" name="Freeform 997"/>
              <p:cNvSpPr>
                <a:spLocks noEditPoints="1"/>
              </p:cNvSpPr>
              <p:nvPr/>
            </p:nvSpPr>
            <p:spPr bwMode="auto">
              <a:xfrm>
                <a:off x="10696" y="373"/>
                <a:ext cx="36" cy="12"/>
              </a:xfrm>
              <a:custGeom>
                <a:avLst/>
                <a:gdLst>
                  <a:gd name="T0" fmla="*/ 0 w 36"/>
                  <a:gd name="T1" fmla="*/ 0 h 12"/>
                  <a:gd name="T2" fmla="*/ 0 w 36"/>
                  <a:gd name="T3" fmla="*/ 0 h 12"/>
                  <a:gd name="T4" fmla="*/ 0 w 36"/>
                  <a:gd name="T5" fmla="*/ 12 h 12"/>
                  <a:gd name="T6" fmla="*/ 0 w 36"/>
                  <a:gd name="T7" fmla="*/ 12 h 12"/>
                  <a:gd name="T8" fmla="*/ 0 w 36"/>
                  <a:gd name="T9" fmla="*/ 0 h 12"/>
                  <a:gd name="T10" fmla="*/ 36 w 36"/>
                  <a:gd name="T11" fmla="*/ 0 h 12"/>
                  <a:gd name="T12" fmla="*/ 18 w 36"/>
                  <a:gd name="T13" fmla="*/ 0 h 12"/>
                  <a:gd name="T14" fmla="*/ 18 w 36"/>
                  <a:gd name="T15" fmla="*/ 12 h 12"/>
                  <a:gd name="T16" fmla="*/ 36 w 36"/>
                  <a:gd name="T17" fmla="*/ 12 h 12"/>
                  <a:gd name="T18" fmla="*/ 36 w 36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  <a:moveTo>
                      <a:pt x="36" y="0"/>
                    </a:moveTo>
                    <a:lnTo>
                      <a:pt x="18" y="0"/>
                    </a:lnTo>
                    <a:lnTo>
                      <a:pt x="18" y="12"/>
                    </a:lnTo>
                    <a:lnTo>
                      <a:pt x="36" y="12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83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3" name="Freeform 998"/>
              <p:cNvSpPr>
                <a:spLocks noEditPoints="1"/>
              </p:cNvSpPr>
              <p:nvPr/>
            </p:nvSpPr>
            <p:spPr bwMode="auto">
              <a:xfrm>
                <a:off x="10696" y="373"/>
                <a:ext cx="36" cy="12"/>
              </a:xfrm>
              <a:custGeom>
                <a:avLst/>
                <a:gdLst>
                  <a:gd name="T0" fmla="*/ 0 w 36"/>
                  <a:gd name="T1" fmla="*/ 0 h 12"/>
                  <a:gd name="T2" fmla="*/ 0 w 36"/>
                  <a:gd name="T3" fmla="*/ 0 h 12"/>
                  <a:gd name="T4" fmla="*/ 0 w 36"/>
                  <a:gd name="T5" fmla="*/ 12 h 12"/>
                  <a:gd name="T6" fmla="*/ 0 w 36"/>
                  <a:gd name="T7" fmla="*/ 12 h 12"/>
                  <a:gd name="T8" fmla="*/ 0 w 36"/>
                  <a:gd name="T9" fmla="*/ 0 h 12"/>
                  <a:gd name="T10" fmla="*/ 36 w 36"/>
                  <a:gd name="T11" fmla="*/ 0 h 12"/>
                  <a:gd name="T12" fmla="*/ 18 w 36"/>
                  <a:gd name="T13" fmla="*/ 0 h 12"/>
                  <a:gd name="T14" fmla="*/ 18 w 36"/>
                  <a:gd name="T15" fmla="*/ 12 h 12"/>
                  <a:gd name="T16" fmla="*/ 36 w 36"/>
                  <a:gd name="T17" fmla="*/ 12 h 12"/>
                  <a:gd name="T18" fmla="*/ 36 w 36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12">
                    <a:moveTo>
                      <a:pt x="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0"/>
                    </a:lnTo>
                    <a:moveTo>
                      <a:pt x="36" y="0"/>
                    </a:moveTo>
                    <a:lnTo>
                      <a:pt x="18" y="0"/>
                    </a:lnTo>
                    <a:lnTo>
                      <a:pt x="18" y="12"/>
                    </a:lnTo>
                    <a:lnTo>
                      <a:pt x="36" y="12"/>
                    </a:lnTo>
                    <a:lnTo>
                      <a:pt x="3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4" name="Rectangle 999"/>
              <p:cNvSpPr>
                <a:spLocks noChangeArrowheads="1"/>
              </p:cNvSpPr>
              <p:nvPr/>
            </p:nvSpPr>
            <p:spPr bwMode="auto">
              <a:xfrm>
                <a:off x="10696" y="373"/>
                <a:ext cx="18" cy="12"/>
              </a:xfrm>
              <a:prstGeom prst="rect">
                <a:avLst/>
              </a:prstGeom>
              <a:solidFill>
                <a:srgbClr val="73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5" name="Rectangle 1000"/>
              <p:cNvSpPr>
                <a:spLocks noChangeArrowheads="1"/>
              </p:cNvSpPr>
              <p:nvPr/>
            </p:nvSpPr>
            <p:spPr bwMode="auto">
              <a:xfrm>
                <a:off x="10696" y="373"/>
                <a:ext cx="18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6" name="Freeform 1001"/>
              <p:cNvSpPr>
                <a:spLocks/>
              </p:cNvSpPr>
              <p:nvPr/>
            </p:nvSpPr>
            <p:spPr bwMode="auto">
              <a:xfrm>
                <a:off x="10582" y="301"/>
                <a:ext cx="174" cy="72"/>
              </a:xfrm>
              <a:custGeom>
                <a:avLst/>
                <a:gdLst>
                  <a:gd name="T0" fmla="*/ 4 w 29"/>
                  <a:gd name="T1" fmla="*/ 12 h 12"/>
                  <a:gd name="T2" fmla="*/ 25 w 29"/>
                  <a:gd name="T3" fmla="*/ 12 h 12"/>
                  <a:gd name="T4" fmla="*/ 28 w 29"/>
                  <a:gd name="T5" fmla="*/ 0 h 12"/>
                  <a:gd name="T6" fmla="*/ 14 w 29"/>
                  <a:gd name="T7" fmla="*/ 0 h 12"/>
                  <a:gd name="T8" fmla="*/ 0 w 29"/>
                  <a:gd name="T9" fmla="*/ 0 h 12"/>
                  <a:gd name="T10" fmla="*/ 4 w 29"/>
                  <a:gd name="T1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12">
                    <a:moveTo>
                      <a:pt x="4" y="12"/>
                    </a:moveTo>
                    <a:cubicBezTo>
                      <a:pt x="25" y="12"/>
                      <a:pt x="25" y="12"/>
                      <a:pt x="25" y="12"/>
                    </a:cubicBezTo>
                    <a:cubicBezTo>
                      <a:pt x="29" y="7"/>
                      <a:pt x="28" y="0"/>
                      <a:pt x="28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7"/>
                      <a:pt x="4" y="12"/>
                    </a:cubicBezTo>
                  </a:path>
                </a:pathLst>
              </a:custGeom>
              <a:solidFill>
                <a:srgbClr val="DB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7" name="Freeform 1002"/>
              <p:cNvSpPr>
                <a:spLocks noEditPoints="1"/>
              </p:cNvSpPr>
              <p:nvPr/>
            </p:nvSpPr>
            <p:spPr bwMode="auto">
              <a:xfrm>
                <a:off x="10606" y="367"/>
                <a:ext cx="0" cy="6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  <a:gd name="T4" fmla="*/ 0 h 1"/>
                  <a:gd name="T5" fmla="*/ 0 h 1"/>
                  <a:gd name="T6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7C66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8" name="Freeform 1003"/>
              <p:cNvSpPr>
                <a:spLocks/>
              </p:cNvSpPr>
              <p:nvPr/>
            </p:nvSpPr>
            <p:spPr bwMode="auto">
              <a:xfrm>
                <a:off x="10606" y="37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EB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9" name="Freeform 1004"/>
              <p:cNvSpPr>
                <a:spLocks/>
              </p:cNvSpPr>
              <p:nvPr/>
            </p:nvSpPr>
            <p:spPr bwMode="auto">
              <a:xfrm>
                <a:off x="10600" y="301"/>
                <a:ext cx="150" cy="72"/>
              </a:xfrm>
              <a:custGeom>
                <a:avLst/>
                <a:gdLst>
                  <a:gd name="T0" fmla="*/ 25 w 25"/>
                  <a:gd name="T1" fmla="*/ 0 h 12"/>
                  <a:gd name="T2" fmla="*/ 25 w 25"/>
                  <a:gd name="T3" fmla="*/ 3 h 12"/>
                  <a:gd name="T4" fmla="*/ 23 w 25"/>
                  <a:gd name="T5" fmla="*/ 3 h 12"/>
                  <a:gd name="T6" fmla="*/ 19 w 25"/>
                  <a:gd name="T7" fmla="*/ 11 h 12"/>
                  <a:gd name="T8" fmla="*/ 0 w 25"/>
                  <a:gd name="T9" fmla="*/ 11 h 12"/>
                  <a:gd name="T10" fmla="*/ 1 w 25"/>
                  <a:gd name="T11" fmla="*/ 11 h 12"/>
                  <a:gd name="T12" fmla="*/ 1 w 25"/>
                  <a:gd name="T13" fmla="*/ 11 h 12"/>
                  <a:gd name="T14" fmla="*/ 1 w 25"/>
                  <a:gd name="T15" fmla="*/ 11 h 12"/>
                  <a:gd name="T16" fmla="*/ 1 w 25"/>
                  <a:gd name="T17" fmla="*/ 12 h 12"/>
                  <a:gd name="T18" fmla="*/ 1 w 25"/>
                  <a:gd name="T19" fmla="*/ 12 h 12"/>
                  <a:gd name="T20" fmla="*/ 1 w 25"/>
                  <a:gd name="T21" fmla="*/ 12 h 12"/>
                  <a:gd name="T22" fmla="*/ 22 w 25"/>
                  <a:gd name="T23" fmla="*/ 12 h 12"/>
                  <a:gd name="T24" fmla="*/ 25 w 25"/>
                  <a:gd name="T25" fmla="*/ 1 h 12"/>
                  <a:gd name="T26" fmla="*/ 25 w 25"/>
                  <a:gd name="T2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" h="12">
                    <a:moveTo>
                      <a:pt x="25" y="0"/>
                    </a:moveTo>
                    <a:cubicBezTo>
                      <a:pt x="25" y="0"/>
                      <a:pt x="25" y="1"/>
                      <a:pt x="25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2" y="5"/>
                      <a:pt x="21" y="8"/>
                      <a:pt x="19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5" y="8"/>
                      <a:pt x="25" y="3"/>
                      <a:pt x="25" y="1"/>
                    </a:cubicBezTo>
                    <a:cubicBezTo>
                      <a:pt x="25" y="1"/>
                      <a:pt x="25" y="0"/>
                      <a:pt x="25" y="0"/>
                    </a:cubicBezTo>
                  </a:path>
                </a:pathLst>
              </a:custGeom>
              <a:solidFill>
                <a:srgbClr val="BEB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0" name="Freeform 1005"/>
              <p:cNvSpPr>
                <a:spLocks/>
              </p:cNvSpPr>
              <p:nvPr/>
            </p:nvSpPr>
            <p:spPr bwMode="auto">
              <a:xfrm>
                <a:off x="10588" y="961"/>
                <a:ext cx="162" cy="36"/>
              </a:xfrm>
              <a:custGeom>
                <a:avLst/>
                <a:gdLst>
                  <a:gd name="T0" fmla="*/ 23 w 27"/>
                  <a:gd name="T1" fmla="*/ 0 h 6"/>
                  <a:gd name="T2" fmla="*/ 13 w 27"/>
                  <a:gd name="T3" fmla="*/ 0 h 6"/>
                  <a:gd name="T4" fmla="*/ 3 w 27"/>
                  <a:gd name="T5" fmla="*/ 0 h 6"/>
                  <a:gd name="T6" fmla="*/ 0 w 27"/>
                  <a:gd name="T7" fmla="*/ 6 h 6"/>
                  <a:gd name="T8" fmla="*/ 13 w 27"/>
                  <a:gd name="T9" fmla="*/ 6 h 6"/>
                  <a:gd name="T10" fmla="*/ 27 w 27"/>
                  <a:gd name="T11" fmla="*/ 6 h 6"/>
                  <a:gd name="T12" fmla="*/ 23 w 27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6">
                    <a:moveTo>
                      <a:pt x="2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4"/>
                      <a:pt x="1" y="5"/>
                      <a:pt x="0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5"/>
                      <a:pt x="24" y="4"/>
                      <a:pt x="23" y="0"/>
                    </a:cubicBezTo>
                  </a:path>
                </a:pathLst>
              </a:custGeom>
              <a:solidFill>
                <a:srgbClr val="DB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1" name="Freeform 1006"/>
              <p:cNvSpPr>
                <a:spLocks/>
              </p:cNvSpPr>
              <p:nvPr/>
            </p:nvSpPr>
            <p:spPr bwMode="auto">
              <a:xfrm>
                <a:off x="10594" y="961"/>
                <a:ext cx="150" cy="36"/>
              </a:xfrm>
              <a:custGeom>
                <a:avLst/>
                <a:gdLst>
                  <a:gd name="T0" fmla="*/ 22 w 25"/>
                  <a:gd name="T1" fmla="*/ 0 h 6"/>
                  <a:gd name="T2" fmla="*/ 21 w 25"/>
                  <a:gd name="T3" fmla="*/ 0 h 6"/>
                  <a:gd name="T4" fmla="*/ 23 w 25"/>
                  <a:gd name="T5" fmla="*/ 5 h 6"/>
                  <a:gd name="T6" fmla="*/ 11 w 25"/>
                  <a:gd name="T7" fmla="*/ 5 h 6"/>
                  <a:gd name="T8" fmla="*/ 0 w 25"/>
                  <a:gd name="T9" fmla="*/ 5 h 6"/>
                  <a:gd name="T10" fmla="*/ 0 w 25"/>
                  <a:gd name="T11" fmla="*/ 6 h 6"/>
                  <a:gd name="T12" fmla="*/ 25 w 25"/>
                  <a:gd name="T13" fmla="*/ 6 h 6"/>
                  <a:gd name="T14" fmla="*/ 22 w 25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6">
                    <a:moveTo>
                      <a:pt x="22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3"/>
                      <a:pt x="22" y="4"/>
                      <a:pt x="23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4" y="5"/>
                      <a:pt x="23" y="3"/>
                      <a:pt x="22" y="0"/>
                    </a:cubicBezTo>
                  </a:path>
                </a:pathLst>
              </a:custGeom>
              <a:solidFill>
                <a:srgbClr val="BEB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2" name="Rectangle 1007"/>
              <p:cNvSpPr>
                <a:spLocks noChangeArrowheads="1"/>
              </p:cNvSpPr>
              <p:nvPr/>
            </p:nvSpPr>
            <p:spPr bwMode="auto">
              <a:xfrm>
                <a:off x="10960" y="343"/>
                <a:ext cx="126" cy="630"/>
              </a:xfrm>
              <a:prstGeom prst="rect">
                <a:avLst/>
              </a:prstGeom>
              <a:solidFill>
                <a:srgbClr val="DB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3" name="Rectangle 1008"/>
              <p:cNvSpPr>
                <a:spLocks noChangeArrowheads="1"/>
              </p:cNvSpPr>
              <p:nvPr/>
            </p:nvSpPr>
            <p:spPr bwMode="auto">
              <a:xfrm>
                <a:off x="10960" y="343"/>
                <a:ext cx="126" cy="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4" name="Rectangle 1009"/>
              <p:cNvSpPr>
                <a:spLocks noChangeArrowheads="1"/>
              </p:cNvSpPr>
              <p:nvPr/>
            </p:nvSpPr>
            <p:spPr bwMode="auto">
              <a:xfrm>
                <a:off x="11008" y="325"/>
                <a:ext cx="24" cy="648"/>
              </a:xfrm>
              <a:prstGeom prst="rect">
                <a:avLst/>
              </a:prstGeom>
              <a:solidFill>
                <a:srgbClr val="BBB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440" name="Rectangle 1011"/>
            <p:cNvSpPr>
              <a:spLocks noChangeArrowheads="1"/>
            </p:cNvSpPr>
            <p:nvPr/>
          </p:nvSpPr>
          <p:spPr bwMode="auto">
            <a:xfrm>
              <a:off x="17650619" y="2793741"/>
              <a:ext cx="38100" cy="10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1" name="Rectangle 1012"/>
            <p:cNvSpPr>
              <a:spLocks noChangeArrowheads="1"/>
            </p:cNvSpPr>
            <p:nvPr/>
          </p:nvSpPr>
          <p:spPr bwMode="auto">
            <a:xfrm>
              <a:off x="17602994" y="2793741"/>
              <a:ext cx="19050" cy="1028700"/>
            </a:xfrm>
            <a:prstGeom prst="rect">
              <a:avLst/>
            </a:prstGeom>
            <a:solidFill>
              <a:srgbClr val="BBB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2" name="Rectangle 1013"/>
            <p:cNvSpPr>
              <a:spLocks noChangeArrowheads="1"/>
            </p:cNvSpPr>
            <p:nvPr/>
          </p:nvSpPr>
          <p:spPr bwMode="auto">
            <a:xfrm>
              <a:off x="17602994" y="2793741"/>
              <a:ext cx="19050" cy="10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3" name="Rectangle 1014"/>
            <p:cNvSpPr>
              <a:spLocks noChangeArrowheads="1"/>
            </p:cNvSpPr>
            <p:nvPr/>
          </p:nvSpPr>
          <p:spPr bwMode="auto">
            <a:xfrm>
              <a:off x="17717294" y="2793741"/>
              <a:ext cx="28575" cy="1028700"/>
            </a:xfrm>
            <a:prstGeom prst="rect">
              <a:avLst/>
            </a:prstGeom>
            <a:solidFill>
              <a:srgbClr val="BBB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4" name="Rectangle 1015"/>
            <p:cNvSpPr>
              <a:spLocks noChangeArrowheads="1"/>
            </p:cNvSpPr>
            <p:nvPr/>
          </p:nvSpPr>
          <p:spPr bwMode="auto">
            <a:xfrm>
              <a:off x="17717294" y="2793741"/>
              <a:ext cx="28575" cy="10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5" name="Freeform 1016"/>
            <p:cNvSpPr>
              <a:spLocks noEditPoints="1"/>
            </p:cNvSpPr>
            <p:nvPr/>
          </p:nvSpPr>
          <p:spPr bwMode="auto">
            <a:xfrm>
              <a:off x="17622044" y="2869941"/>
              <a:ext cx="95250" cy="19050"/>
            </a:xfrm>
            <a:custGeom>
              <a:avLst/>
              <a:gdLst>
                <a:gd name="T0" fmla="*/ 18 w 60"/>
                <a:gd name="T1" fmla="*/ 0 h 12"/>
                <a:gd name="T2" fmla="*/ 0 w 60"/>
                <a:gd name="T3" fmla="*/ 0 h 12"/>
                <a:gd name="T4" fmla="*/ 0 w 60"/>
                <a:gd name="T5" fmla="*/ 12 h 12"/>
                <a:gd name="T6" fmla="*/ 18 w 60"/>
                <a:gd name="T7" fmla="*/ 12 h 12"/>
                <a:gd name="T8" fmla="*/ 18 w 60"/>
                <a:gd name="T9" fmla="*/ 0 h 12"/>
                <a:gd name="T10" fmla="*/ 60 w 60"/>
                <a:gd name="T11" fmla="*/ 0 h 12"/>
                <a:gd name="T12" fmla="*/ 42 w 60"/>
                <a:gd name="T13" fmla="*/ 0 h 12"/>
                <a:gd name="T14" fmla="*/ 42 w 60"/>
                <a:gd name="T15" fmla="*/ 12 h 12"/>
                <a:gd name="T16" fmla="*/ 60 w 60"/>
                <a:gd name="T17" fmla="*/ 12 h 12"/>
                <a:gd name="T18" fmla="*/ 60 w 60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12">
                  <a:moveTo>
                    <a:pt x="1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8" y="12"/>
                  </a:lnTo>
                  <a:lnTo>
                    <a:pt x="18" y="0"/>
                  </a:lnTo>
                  <a:close/>
                  <a:moveTo>
                    <a:pt x="60" y="0"/>
                  </a:moveTo>
                  <a:lnTo>
                    <a:pt x="42" y="0"/>
                  </a:lnTo>
                  <a:lnTo>
                    <a:pt x="42" y="12"/>
                  </a:lnTo>
                  <a:lnTo>
                    <a:pt x="60" y="12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6" name="Freeform 1017"/>
            <p:cNvSpPr>
              <a:spLocks noEditPoints="1"/>
            </p:cNvSpPr>
            <p:nvPr/>
          </p:nvSpPr>
          <p:spPr bwMode="auto">
            <a:xfrm>
              <a:off x="17622044" y="2869941"/>
              <a:ext cx="95250" cy="19050"/>
            </a:xfrm>
            <a:custGeom>
              <a:avLst/>
              <a:gdLst>
                <a:gd name="T0" fmla="*/ 18 w 60"/>
                <a:gd name="T1" fmla="*/ 0 h 12"/>
                <a:gd name="T2" fmla="*/ 0 w 60"/>
                <a:gd name="T3" fmla="*/ 0 h 12"/>
                <a:gd name="T4" fmla="*/ 0 w 60"/>
                <a:gd name="T5" fmla="*/ 12 h 12"/>
                <a:gd name="T6" fmla="*/ 18 w 60"/>
                <a:gd name="T7" fmla="*/ 12 h 12"/>
                <a:gd name="T8" fmla="*/ 18 w 60"/>
                <a:gd name="T9" fmla="*/ 0 h 12"/>
                <a:gd name="T10" fmla="*/ 60 w 60"/>
                <a:gd name="T11" fmla="*/ 0 h 12"/>
                <a:gd name="T12" fmla="*/ 42 w 60"/>
                <a:gd name="T13" fmla="*/ 0 h 12"/>
                <a:gd name="T14" fmla="*/ 42 w 60"/>
                <a:gd name="T15" fmla="*/ 12 h 12"/>
                <a:gd name="T16" fmla="*/ 60 w 60"/>
                <a:gd name="T17" fmla="*/ 12 h 12"/>
                <a:gd name="T18" fmla="*/ 60 w 60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12">
                  <a:moveTo>
                    <a:pt x="1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8" y="12"/>
                  </a:lnTo>
                  <a:lnTo>
                    <a:pt x="18" y="0"/>
                  </a:lnTo>
                  <a:moveTo>
                    <a:pt x="60" y="0"/>
                  </a:moveTo>
                  <a:lnTo>
                    <a:pt x="42" y="0"/>
                  </a:lnTo>
                  <a:lnTo>
                    <a:pt x="42" y="12"/>
                  </a:lnTo>
                  <a:lnTo>
                    <a:pt x="60" y="12"/>
                  </a:lnTo>
                  <a:lnTo>
                    <a:pt x="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7" name="Rectangle 1018"/>
            <p:cNvSpPr>
              <a:spLocks noChangeArrowheads="1"/>
            </p:cNvSpPr>
            <p:nvPr/>
          </p:nvSpPr>
          <p:spPr bwMode="auto">
            <a:xfrm>
              <a:off x="17650619" y="2869941"/>
              <a:ext cx="38100" cy="1905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8" name="Rectangle 1019"/>
            <p:cNvSpPr>
              <a:spLocks noChangeArrowheads="1"/>
            </p:cNvSpPr>
            <p:nvPr/>
          </p:nvSpPr>
          <p:spPr bwMode="auto">
            <a:xfrm>
              <a:off x="17650619" y="2869941"/>
              <a:ext cx="38100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9" name="Rectangle 1020"/>
            <p:cNvSpPr>
              <a:spLocks noChangeArrowheads="1"/>
            </p:cNvSpPr>
            <p:nvPr/>
          </p:nvSpPr>
          <p:spPr bwMode="auto">
            <a:xfrm>
              <a:off x="17574419" y="2869941"/>
              <a:ext cx="28575" cy="19050"/>
            </a:xfrm>
            <a:prstGeom prst="rect">
              <a:avLst/>
            </a:pr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0" name="Rectangle 1021"/>
            <p:cNvSpPr>
              <a:spLocks noChangeArrowheads="1"/>
            </p:cNvSpPr>
            <p:nvPr/>
          </p:nvSpPr>
          <p:spPr bwMode="auto">
            <a:xfrm>
              <a:off x="17574419" y="2869941"/>
              <a:ext cx="28575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1" name="Rectangle 1022"/>
            <p:cNvSpPr>
              <a:spLocks noChangeArrowheads="1"/>
            </p:cNvSpPr>
            <p:nvPr/>
          </p:nvSpPr>
          <p:spPr bwMode="auto">
            <a:xfrm>
              <a:off x="17602994" y="2869941"/>
              <a:ext cx="19050" cy="1905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2" name="Rectangle 1023"/>
            <p:cNvSpPr>
              <a:spLocks noChangeArrowheads="1"/>
            </p:cNvSpPr>
            <p:nvPr/>
          </p:nvSpPr>
          <p:spPr bwMode="auto">
            <a:xfrm>
              <a:off x="17602994" y="2869941"/>
              <a:ext cx="19050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3" name="Freeform 1024"/>
            <p:cNvSpPr>
              <a:spLocks noEditPoints="1"/>
            </p:cNvSpPr>
            <p:nvPr/>
          </p:nvSpPr>
          <p:spPr bwMode="auto">
            <a:xfrm>
              <a:off x="17622044" y="2869941"/>
              <a:ext cx="152400" cy="942975"/>
            </a:xfrm>
            <a:custGeom>
              <a:avLst/>
              <a:gdLst>
                <a:gd name="T0" fmla="*/ 3 w 16"/>
                <a:gd name="T1" fmla="*/ 96 h 99"/>
                <a:gd name="T2" fmla="*/ 0 w 16"/>
                <a:gd name="T3" fmla="*/ 96 h 99"/>
                <a:gd name="T4" fmla="*/ 0 w 16"/>
                <a:gd name="T5" fmla="*/ 98 h 99"/>
                <a:gd name="T6" fmla="*/ 3 w 16"/>
                <a:gd name="T7" fmla="*/ 98 h 99"/>
                <a:gd name="T8" fmla="*/ 3 w 16"/>
                <a:gd name="T9" fmla="*/ 96 h 99"/>
                <a:gd name="T10" fmla="*/ 10 w 16"/>
                <a:gd name="T11" fmla="*/ 2 h 99"/>
                <a:gd name="T12" fmla="*/ 10 w 16"/>
                <a:gd name="T13" fmla="*/ 2 h 99"/>
                <a:gd name="T14" fmla="*/ 10 w 16"/>
                <a:gd name="T15" fmla="*/ 96 h 99"/>
                <a:gd name="T16" fmla="*/ 7 w 16"/>
                <a:gd name="T17" fmla="*/ 96 h 99"/>
                <a:gd name="T18" fmla="*/ 7 w 16"/>
                <a:gd name="T19" fmla="*/ 98 h 99"/>
                <a:gd name="T20" fmla="*/ 10 w 16"/>
                <a:gd name="T21" fmla="*/ 98 h 99"/>
                <a:gd name="T22" fmla="*/ 10 w 16"/>
                <a:gd name="T23" fmla="*/ 2 h 99"/>
                <a:gd name="T24" fmla="*/ 16 w 16"/>
                <a:gd name="T25" fmla="*/ 2 h 99"/>
                <a:gd name="T26" fmla="*/ 13 w 16"/>
                <a:gd name="T27" fmla="*/ 2 h 99"/>
                <a:gd name="T28" fmla="*/ 13 w 16"/>
                <a:gd name="T29" fmla="*/ 98 h 99"/>
                <a:gd name="T30" fmla="*/ 14 w 16"/>
                <a:gd name="T31" fmla="*/ 98 h 99"/>
                <a:gd name="T32" fmla="*/ 14 w 16"/>
                <a:gd name="T33" fmla="*/ 98 h 99"/>
                <a:gd name="T34" fmla="*/ 16 w 16"/>
                <a:gd name="T35" fmla="*/ 98 h 99"/>
                <a:gd name="T36" fmla="*/ 16 w 16"/>
                <a:gd name="T37" fmla="*/ 99 h 99"/>
                <a:gd name="T38" fmla="*/ 16 w 16"/>
                <a:gd name="T39" fmla="*/ 33 h 99"/>
                <a:gd name="T40" fmla="*/ 16 w 16"/>
                <a:gd name="T41" fmla="*/ 32 h 99"/>
                <a:gd name="T42" fmla="*/ 16 w 16"/>
                <a:gd name="T43" fmla="*/ 18 h 99"/>
                <a:gd name="T44" fmla="*/ 16 w 16"/>
                <a:gd name="T45" fmla="*/ 16 h 99"/>
                <a:gd name="T46" fmla="*/ 16 w 16"/>
                <a:gd name="T47" fmla="*/ 10 h 99"/>
                <a:gd name="T48" fmla="*/ 16 w 16"/>
                <a:gd name="T49" fmla="*/ 9 h 99"/>
                <a:gd name="T50" fmla="*/ 16 w 16"/>
                <a:gd name="T51" fmla="*/ 2 h 99"/>
                <a:gd name="T52" fmla="*/ 16 w 16"/>
                <a:gd name="T53" fmla="*/ 0 h 99"/>
                <a:gd name="T54" fmla="*/ 16 w 16"/>
                <a:gd name="T55" fmla="*/ 0 h 99"/>
                <a:gd name="T56" fmla="*/ 13 w 16"/>
                <a:gd name="T57" fmla="*/ 0 h 99"/>
                <a:gd name="T58" fmla="*/ 16 w 16"/>
                <a:gd name="T59" fmla="*/ 0 h 99"/>
                <a:gd name="T60" fmla="*/ 16 w 16"/>
                <a:gd name="T61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" h="99">
                  <a:moveTo>
                    <a:pt x="3" y="96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6"/>
                    <a:pt x="3" y="96"/>
                    <a:pt x="3" y="96"/>
                  </a:cubicBezTo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10" y="2"/>
                    <a:pt x="10" y="2"/>
                    <a:pt x="10" y="2"/>
                  </a:cubicBezTo>
                  <a:moveTo>
                    <a:pt x="16" y="2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2"/>
                    <a:pt x="16" y="2"/>
                    <a:pt x="16" y="2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4" name="Freeform 1025"/>
            <p:cNvSpPr>
              <a:spLocks/>
            </p:cNvSpPr>
            <p:nvPr/>
          </p:nvSpPr>
          <p:spPr bwMode="auto">
            <a:xfrm>
              <a:off x="17650619" y="3784341"/>
              <a:ext cx="38100" cy="19050"/>
            </a:xfrm>
            <a:custGeom>
              <a:avLst/>
              <a:gdLst>
                <a:gd name="T0" fmla="*/ 24 w 24"/>
                <a:gd name="T1" fmla="*/ 0 h 12"/>
                <a:gd name="T2" fmla="*/ 0 w 24"/>
                <a:gd name="T3" fmla="*/ 0 h 12"/>
                <a:gd name="T4" fmla="*/ 0 w 24"/>
                <a:gd name="T5" fmla="*/ 12 h 12"/>
                <a:gd name="T6" fmla="*/ 12 w 24"/>
                <a:gd name="T7" fmla="*/ 12 h 12"/>
                <a:gd name="T8" fmla="*/ 24 w 24"/>
                <a:gd name="T9" fmla="*/ 12 h 12"/>
                <a:gd name="T10" fmla="*/ 24 w 24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2">
                  <a:moveTo>
                    <a:pt x="24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24" y="1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5" name="Freeform 1026"/>
            <p:cNvSpPr>
              <a:spLocks/>
            </p:cNvSpPr>
            <p:nvPr/>
          </p:nvSpPr>
          <p:spPr bwMode="auto">
            <a:xfrm>
              <a:off x="17650619" y="3784341"/>
              <a:ext cx="38100" cy="19050"/>
            </a:xfrm>
            <a:custGeom>
              <a:avLst/>
              <a:gdLst>
                <a:gd name="T0" fmla="*/ 24 w 24"/>
                <a:gd name="T1" fmla="*/ 0 h 12"/>
                <a:gd name="T2" fmla="*/ 0 w 24"/>
                <a:gd name="T3" fmla="*/ 0 h 12"/>
                <a:gd name="T4" fmla="*/ 0 w 24"/>
                <a:gd name="T5" fmla="*/ 12 h 12"/>
                <a:gd name="T6" fmla="*/ 12 w 24"/>
                <a:gd name="T7" fmla="*/ 12 h 12"/>
                <a:gd name="T8" fmla="*/ 24 w 24"/>
                <a:gd name="T9" fmla="*/ 12 h 12"/>
                <a:gd name="T10" fmla="*/ 24 w 24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2">
                  <a:moveTo>
                    <a:pt x="24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24" y="12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6" name="Freeform 1027"/>
            <p:cNvSpPr>
              <a:spLocks/>
            </p:cNvSpPr>
            <p:nvPr/>
          </p:nvSpPr>
          <p:spPr bwMode="auto">
            <a:xfrm>
              <a:off x="17574419" y="3784341"/>
              <a:ext cx="28575" cy="28575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0 h 3"/>
                <a:gd name="T4" fmla="*/ 0 w 3"/>
                <a:gd name="T5" fmla="*/ 3 h 3"/>
                <a:gd name="T6" fmla="*/ 0 w 3"/>
                <a:gd name="T7" fmla="*/ 2 h 3"/>
                <a:gd name="T8" fmla="*/ 3 w 3"/>
                <a:gd name="T9" fmla="*/ 2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7" name="Rectangle 1028"/>
            <p:cNvSpPr>
              <a:spLocks noChangeArrowheads="1"/>
            </p:cNvSpPr>
            <p:nvPr/>
          </p:nvSpPr>
          <p:spPr bwMode="auto">
            <a:xfrm>
              <a:off x="17602994" y="3784341"/>
              <a:ext cx="19050" cy="1905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8" name="Rectangle 1029"/>
            <p:cNvSpPr>
              <a:spLocks noChangeArrowheads="1"/>
            </p:cNvSpPr>
            <p:nvPr/>
          </p:nvSpPr>
          <p:spPr bwMode="auto">
            <a:xfrm>
              <a:off x="17602994" y="3784341"/>
              <a:ext cx="19050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9" name="Rectangle 1030"/>
            <p:cNvSpPr>
              <a:spLocks noChangeArrowheads="1"/>
            </p:cNvSpPr>
            <p:nvPr/>
          </p:nvSpPr>
          <p:spPr bwMode="auto">
            <a:xfrm>
              <a:off x="17717294" y="2888991"/>
              <a:ext cx="28575" cy="91440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0" name="Rectangle 1031"/>
            <p:cNvSpPr>
              <a:spLocks noChangeArrowheads="1"/>
            </p:cNvSpPr>
            <p:nvPr/>
          </p:nvSpPr>
          <p:spPr bwMode="auto">
            <a:xfrm>
              <a:off x="17717294" y="2888991"/>
              <a:ext cx="28575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1" name="Freeform 1032"/>
            <p:cNvSpPr>
              <a:spLocks noEditPoints="1"/>
            </p:cNvSpPr>
            <p:nvPr/>
          </p:nvSpPr>
          <p:spPr bwMode="auto">
            <a:xfrm>
              <a:off x="17717294" y="2869941"/>
              <a:ext cx="57150" cy="19050"/>
            </a:xfrm>
            <a:custGeom>
              <a:avLst/>
              <a:gdLst>
                <a:gd name="T0" fmla="*/ 0 w 36"/>
                <a:gd name="T1" fmla="*/ 0 h 12"/>
                <a:gd name="T2" fmla="*/ 0 w 36"/>
                <a:gd name="T3" fmla="*/ 0 h 12"/>
                <a:gd name="T4" fmla="*/ 0 w 36"/>
                <a:gd name="T5" fmla="*/ 12 h 12"/>
                <a:gd name="T6" fmla="*/ 0 w 36"/>
                <a:gd name="T7" fmla="*/ 12 h 12"/>
                <a:gd name="T8" fmla="*/ 0 w 36"/>
                <a:gd name="T9" fmla="*/ 0 h 12"/>
                <a:gd name="T10" fmla="*/ 36 w 36"/>
                <a:gd name="T11" fmla="*/ 0 h 12"/>
                <a:gd name="T12" fmla="*/ 18 w 36"/>
                <a:gd name="T13" fmla="*/ 0 h 12"/>
                <a:gd name="T14" fmla="*/ 18 w 36"/>
                <a:gd name="T15" fmla="*/ 12 h 12"/>
                <a:gd name="T16" fmla="*/ 36 w 36"/>
                <a:gd name="T17" fmla="*/ 12 h 12"/>
                <a:gd name="T18" fmla="*/ 36 w 36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2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close/>
                  <a:moveTo>
                    <a:pt x="36" y="0"/>
                  </a:moveTo>
                  <a:lnTo>
                    <a:pt x="18" y="0"/>
                  </a:lnTo>
                  <a:lnTo>
                    <a:pt x="18" y="12"/>
                  </a:lnTo>
                  <a:lnTo>
                    <a:pt x="36" y="1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83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2" name="Freeform 1033"/>
            <p:cNvSpPr>
              <a:spLocks noEditPoints="1"/>
            </p:cNvSpPr>
            <p:nvPr/>
          </p:nvSpPr>
          <p:spPr bwMode="auto">
            <a:xfrm>
              <a:off x="17717294" y="2869941"/>
              <a:ext cx="57150" cy="19050"/>
            </a:xfrm>
            <a:custGeom>
              <a:avLst/>
              <a:gdLst>
                <a:gd name="T0" fmla="*/ 0 w 36"/>
                <a:gd name="T1" fmla="*/ 0 h 12"/>
                <a:gd name="T2" fmla="*/ 0 w 36"/>
                <a:gd name="T3" fmla="*/ 0 h 12"/>
                <a:gd name="T4" fmla="*/ 0 w 36"/>
                <a:gd name="T5" fmla="*/ 12 h 12"/>
                <a:gd name="T6" fmla="*/ 0 w 36"/>
                <a:gd name="T7" fmla="*/ 12 h 12"/>
                <a:gd name="T8" fmla="*/ 0 w 36"/>
                <a:gd name="T9" fmla="*/ 0 h 12"/>
                <a:gd name="T10" fmla="*/ 36 w 36"/>
                <a:gd name="T11" fmla="*/ 0 h 12"/>
                <a:gd name="T12" fmla="*/ 18 w 36"/>
                <a:gd name="T13" fmla="*/ 0 h 12"/>
                <a:gd name="T14" fmla="*/ 18 w 36"/>
                <a:gd name="T15" fmla="*/ 12 h 12"/>
                <a:gd name="T16" fmla="*/ 36 w 36"/>
                <a:gd name="T17" fmla="*/ 12 h 12"/>
                <a:gd name="T18" fmla="*/ 36 w 36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2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moveTo>
                    <a:pt x="36" y="0"/>
                  </a:moveTo>
                  <a:lnTo>
                    <a:pt x="18" y="0"/>
                  </a:lnTo>
                  <a:lnTo>
                    <a:pt x="18" y="12"/>
                  </a:lnTo>
                  <a:lnTo>
                    <a:pt x="36" y="12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3" name="Rectangle 1034"/>
            <p:cNvSpPr>
              <a:spLocks noChangeArrowheads="1"/>
            </p:cNvSpPr>
            <p:nvPr/>
          </p:nvSpPr>
          <p:spPr bwMode="auto">
            <a:xfrm>
              <a:off x="17717294" y="2869941"/>
              <a:ext cx="28575" cy="19050"/>
            </a:xfrm>
            <a:prstGeom prst="rect">
              <a:avLst/>
            </a:prstGeom>
            <a:solidFill>
              <a:srgbClr val="73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4" name="Rectangle 1035"/>
            <p:cNvSpPr>
              <a:spLocks noChangeArrowheads="1"/>
            </p:cNvSpPr>
            <p:nvPr/>
          </p:nvSpPr>
          <p:spPr bwMode="auto">
            <a:xfrm>
              <a:off x="17717294" y="2869941"/>
              <a:ext cx="28575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5" name="Freeform 1036"/>
            <p:cNvSpPr>
              <a:spLocks/>
            </p:cNvSpPr>
            <p:nvPr/>
          </p:nvSpPr>
          <p:spPr bwMode="auto">
            <a:xfrm>
              <a:off x="17536319" y="2755641"/>
              <a:ext cx="276225" cy="114300"/>
            </a:xfrm>
            <a:custGeom>
              <a:avLst/>
              <a:gdLst>
                <a:gd name="T0" fmla="*/ 4 w 29"/>
                <a:gd name="T1" fmla="*/ 12 h 12"/>
                <a:gd name="T2" fmla="*/ 25 w 29"/>
                <a:gd name="T3" fmla="*/ 12 h 12"/>
                <a:gd name="T4" fmla="*/ 28 w 29"/>
                <a:gd name="T5" fmla="*/ 0 h 12"/>
                <a:gd name="T6" fmla="*/ 14 w 29"/>
                <a:gd name="T7" fmla="*/ 0 h 12"/>
                <a:gd name="T8" fmla="*/ 0 w 29"/>
                <a:gd name="T9" fmla="*/ 0 h 12"/>
                <a:gd name="T10" fmla="*/ 4 w 29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2">
                  <a:moveTo>
                    <a:pt x="4" y="12"/>
                  </a:moveTo>
                  <a:cubicBezTo>
                    <a:pt x="25" y="12"/>
                    <a:pt x="25" y="12"/>
                    <a:pt x="25" y="12"/>
                  </a:cubicBezTo>
                  <a:cubicBezTo>
                    <a:pt x="29" y="7"/>
                    <a:pt x="28" y="0"/>
                    <a:pt x="28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7"/>
                    <a:pt x="4" y="12"/>
                  </a:cubicBezTo>
                </a:path>
              </a:pathLst>
            </a:custGeom>
            <a:solidFill>
              <a:srgbClr val="DB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6" name="Freeform 1037"/>
            <p:cNvSpPr>
              <a:spLocks/>
            </p:cNvSpPr>
            <p:nvPr/>
          </p:nvSpPr>
          <p:spPr bwMode="auto">
            <a:xfrm>
              <a:off x="17574419" y="2860416"/>
              <a:ext cx="0" cy="952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7C66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7" name="Freeform 1038"/>
            <p:cNvSpPr>
              <a:spLocks/>
            </p:cNvSpPr>
            <p:nvPr/>
          </p:nvSpPr>
          <p:spPr bwMode="auto">
            <a:xfrm>
              <a:off x="17574419" y="28699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8" name="Freeform 1039"/>
            <p:cNvSpPr>
              <a:spLocks/>
            </p:cNvSpPr>
            <p:nvPr/>
          </p:nvSpPr>
          <p:spPr bwMode="auto">
            <a:xfrm>
              <a:off x="17564894" y="2755641"/>
              <a:ext cx="238125" cy="114300"/>
            </a:xfrm>
            <a:custGeom>
              <a:avLst/>
              <a:gdLst>
                <a:gd name="T0" fmla="*/ 25 w 25"/>
                <a:gd name="T1" fmla="*/ 0 h 12"/>
                <a:gd name="T2" fmla="*/ 25 w 25"/>
                <a:gd name="T3" fmla="*/ 0 h 12"/>
                <a:gd name="T4" fmla="*/ 25 w 25"/>
                <a:gd name="T5" fmla="*/ 3 h 12"/>
                <a:gd name="T6" fmla="*/ 23 w 25"/>
                <a:gd name="T7" fmla="*/ 3 h 12"/>
                <a:gd name="T8" fmla="*/ 19 w 25"/>
                <a:gd name="T9" fmla="*/ 11 h 12"/>
                <a:gd name="T10" fmla="*/ 0 w 25"/>
                <a:gd name="T11" fmla="*/ 11 h 12"/>
                <a:gd name="T12" fmla="*/ 1 w 25"/>
                <a:gd name="T13" fmla="*/ 11 h 12"/>
                <a:gd name="T14" fmla="*/ 1 w 25"/>
                <a:gd name="T15" fmla="*/ 12 h 12"/>
                <a:gd name="T16" fmla="*/ 1 w 25"/>
                <a:gd name="T17" fmla="*/ 12 h 12"/>
                <a:gd name="T18" fmla="*/ 1 w 25"/>
                <a:gd name="T19" fmla="*/ 12 h 12"/>
                <a:gd name="T20" fmla="*/ 22 w 25"/>
                <a:gd name="T21" fmla="*/ 12 h 12"/>
                <a:gd name="T22" fmla="*/ 25 w 25"/>
                <a:gd name="T23" fmla="*/ 1 h 12"/>
                <a:gd name="T24" fmla="*/ 25 w 25"/>
                <a:gd name="T25" fmla="*/ 0 h 12"/>
                <a:gd name="T26" fmla="*/ 25 w 25"/>
                <a:gd name="T27" fmla="*/ 0 h 12"/>
                <a:gd name="T28" fmla="*/ 25 w 25"/>
                <a:gd name="T2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12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1"/>
                    <a:pt x="25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5"/>
                    <a:pt x="21" y="8"/>
                    <a:pt x="19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1" y="11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5" y="8"/>
                    <a:pt x="25" y="3"/>
                    <a:pt x="25" y="1"/>
                  </a:cubicBezTo>
                  <a:cubicBezTo>
                    <a:pt x="25" y="1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9" name="Freeform 1040"/>
            <p:cNvSpPr>
              <a:spLocks/>
            </p:cNvSpPr>
            <p:nvPr/>
          </p:nvSpPr>
          <p:spPr bwMode="auto">
            <a:xfrm>
              <a:off x="17545844" y="3803391"/>
              <a:ext cx="257175" cy="57150"/>
            </a:xfrm>
            <a:custGeom>
              <a:avLst/>
              <a:gdLst>
                <a:gd name="T0" fmla="*/ 24 w 27"/>
                <a:gd name="T1" fmla="*/ 0 h 6"/>
                <a:gd name="T2" fmla="*/ 13 w 27"/>
                <a:gd name="T3" fmla="*/ 0 h 6"/>
                <a:gd name="T4" fmla="*/ 3 w 27"/>
                <a:gd name="T5" fmla="*/ 0 h 6"/>
                <a:gd name="T6" fmla="*/ 0 w 27"/>
                <a:gd name="T7" fmla="*/ 6 h 6"/>
                <a:gd name="T8" fmla="*/ 13 w 27"/>
                <a:gd name="T9" fmla="*/ 6 h 6"/>
                <a:gd name="T10" fmla="*/ 27 w 27"/>
                <a:gd name="T11" fmla="*/ 6 h 6"/>
                <a:gd name="T12" fmla="*/ 24 w 2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6">
                  <a:moveTo>
                    <a:pt x="2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4"/>
                    <a:pt x="1" y="5"/>
                    <a:pt x="0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6" y="5"/>
                    <a:pt x="24" y="4"/>
                    <a:pt x="24" y="0"/>
                  </a:cubicBezTo>
                </a:path>
              </a:pathLst>
            </a:custGeom>
            <a:solidFill>
              <a:srgbClr val="DB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0" name="Freeform 1041"/>
            <p:cNvSpPr>
              <a:spLocks/>
            </p:cNvSpPr>
            <p:nvPr/>
          </p:nvSpPr>
          <p:spPr bwMode="auto">
            <a:xfrm>
              <a:off x="17555369" y="38605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498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1" name="Freeform 1042"/>
            <p:cNvSpPr>
              <a:spLocks/>
            </p:cNvSpPr>
            <p:nvPr/>
          </p:nvSpPr>
          <p:spPr bwMode="auto">
            <a:xfrm>
              <a:off x="17555369" y="3803391"/>
              <a:ext cx="238125" cy="57150"/>
            </a:xfrm>
            <a:custGeom>
              <a:avLst/>
              <a:gdLst>
                <a:gd name="T0" fmla="*/ 23 w 25"/>
                <a:gd name="T1" fmla="*/ 0 h 6"/>
                <a:gd name="T2" fmla="*/ 21 w 25"/>
                <a:gd name="T3" fmla="*/ 0 h 6"/>
                <a:gd name="T4" fmla="*/ 23 w 25"/>
                <a:gd name="T5" fmla="*/ 5 h 6"/>
                <a:gd name="T6" fmla="*/ 11 w 25"/>
                <a:gd name="T7" fmla="*/ 5 h 6"/>
                <a:gd name="T8" fmla="*/ 0 w 25"/>
                <a:gd name="T9" fmla="*/ 5 h 6"/>
                <a:gd name="T10" fmla="*/ 0 w 25"/>
                <a:gd name="T11" fmla="*/ 6 h 6"/>
                <a:gd name="T12" fmla="*/ 0 w 25"/>
                <a:gd name="T13" fmla="*/ 6 h 6"/>
                <a:gd name="T14" fmla="*/ 25 w 25"/>
                <a:gd name="T15" fmla="*/ 6 h 6"/>
                <a:gd name="T16" fmla="*/ 23 w 25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6">
                  <a:moveTo>
                    <a:pt x="2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2" y="3"/>
                    <a:pt x="22" y="4"/>
                    <a:pt x="23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5"/>
                    <a:pt x="23" y="3"/>
                    <a:pt x="23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2" name="Rectangle 1043"/>
            <p:cNvSpPr>
              <a:spLocks noChangeArrowheads="1"/>
            </p:cNvSpPr>
            <p:nvPr/>
          </p:nvSpPr>
          <p:spPr bwMode="auto">
            <a:xfrm>
              <a:off x="17888744" y="2822316"/>
              <a:ext cx="200025" cy="1000125"/>
            </a:xfrm>
            <a:prstGeom prst="rect">
              <a:avLst/>
            </a:prstGeom>
            <a:solidFill>
              <a:srgbClr val="DB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3" name="Rectangle 1044"/>
            <p:cNvSpPr>
              <a:spLocks noChangeArrowheads="1"/>
            </p:cNvSpPr>
            <p:nvPr/>
          </p:nvSpPr>
          <p:spPr bwMode="auto">
            <a:xfrm>
              <a:off x="17888744" y="2822316"/>
              <a:ext cx="200025" cy="1000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4" name="Rectangle 1045"/>
            <p:cNvSpPr>
              <a:spLocks noChangeArrowheads="1"/>
            </p:cNvSpPr>
            <p:nvPr/>
          </p:nvSpPr>
          <p:spPr bwMode="auto">
            <a:xfrm>
              <a:off x="17964944" y="2793741"/>
              <a:ext cx="47625" cy="1028700"/>
            </a:xfrm>
            <a:prstGeom prst="rect">
              <a:avLst/>
            </a:prstGeom>
            <a:solidFill>
              <a:srgbClr val="BBB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5" name="Rectangle 1046"/>
            <p:cNvSpPr>
              <a:spLocks noChangeArrowheads="1"/>
            </p:cNvSpPr>
            <p:nvPr/>
          </p:nvSpPr>
          <p:spPr bwMode="auto">
            <a:xfrm>
              <a:off x="17964944" y="2793741"/>
              <a:ext cx="47625" cy="10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6" name="Rectangle 1047"/>
            <p:cNvSpPr>
              <a:spLocks noChangeArrowheads="1"/>
            </p:cNvSpPr>
            <p:nvPr/>
          </p:nvSpPr>
          <p:spPr bwMode="auto">
            <a:xfrm>
              <a:off x="17917319" y="2793741"/>
              <a:ext cx="19050" cy="1028700"/>
            </a:xfrm>
            <a:prstGeom prst="rect">
              <a:avLst/>
            </a:prstGeom>
            <a:solidFill>
              <a:srgbClr val="BBB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7" name="Rectangle 1048"/>
            <p:cNvSpPr>
              <a:spLocks noChangeArrowheads="1"/>
            </p:cNvSpPr>
            <p:nvPr/>
          </p:nvSpPr>
          <p:spPr bwMode="auto">
            <a:xfrm>
              <a:off x="17917319" y="2793741"/>
              <a:ext cx="19050" cy="10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8" name="Rectangle 1049"/>
            <p:cNvSpPr>
              <a:spLocks noChangeArrowheads="1"/>
            </p:cNvSpPr>
            <p:nvPr/>
          </p:nvSpPr>
          <p:spPr bwMode="auto">
            <a:xfrm>
              <a:off x="18031619" y="2793741"/>
              <a:ext cx="28575" cy="1028700"/>
            </a:xfrm>
            <a:prstGeom prst="rect">
              <a:avLst/>
            </a:prstGeom>
            <a:solidFill>
              <a:srgbClr val="BBB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9" name="Rectangle 1050"/>
            <p:cNvSpPr>
              <a:spLocks noChangeArrowheads="1"/>
            </p:cNvSpPr>
            <p:nvPr/>
          </p:nvSpPr>
          <p:spPr bwMode="auto">
            <a:xfrm>
              <a:off x="18031619" y="2793741"/>
              <a:ext cx="28575" cy="10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0" name="Freeform 1051"/>
            <p:cNvSpPr>
              <a:spLocks noEditPoints="1"/>
            </p:cNvSpPr>
            <p:nvPr/>
          </p:nvSpPr>
          <p:spPr bwMode="auto">
            <a:xfrm>
              <a:off x="17936369" y="2869941"/>
              <a:ext cx="95250" cy="19050"/>
            </a:xfrm>
            <a:custGeom>
              <a:avLst/>
              <a:gdLst>
                <a:gd name="T0" fmla="*/ 18 w 60"/>
                <a:gd name="T1" fmla="*/ 0 h 12"/>
                <a:gd name="T2" fmla="*/ 0 w 60"/>
                <a:gd name="T3" fmla="*/ 0 h 12"/>
                <a:gd name="T4" fmla="*/ 0 w 60"/>
                <a:gd name="T5" fmla="*/ 12 h 12"/>
                <a:gd name="T6" fmla="*/ 18 w 60"/>
                <a:gd name="T7" fmla="*/ 12 h 12"/>
                <a:gd name="T8" fmla="*/ 18 w 60"/>
                <a:gd name="T9" fmla="*/ 0 h 12"/>
                <a:gd name="T10" fmla="*/ 60 w 60"/>
                <a:gd name="T11" fmla="*/ 0 h 12"/>
                <a:gd name="T12" fmla="*/ 48 w 60"/>
                <a:gd name="T13" fmla="*/ 0 h 12"/>
                <a:gd name="T14" fmla="*/ 48 w 60"/>
                <a:gd name="T15" fmla="*/ 12 h 12"/>
                <a:gd name="T16" fmla="*/ 60 w 60"/>
                <a:gd name="T17" fmla="*/ 12 h 12"/>
                <a:gd name="T18" fmla="*/ 60 w 60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12">
                  <a:moveTo>
                    <a:pt x="1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8" y="12"/>
                  </a:lnTo>
                  <a:lnTo>
                    <a:pt x="18" y="0"/>
                  </a:lnTo>
                  <a:close/>
                  <a:moveTo>
                    <a:pt x="60" y="0"/>
                  </a:moveTo>
                  <a:lnTo>
                    <a:pt x="48" y="0"/>
                  </a:lnTo>
                  <a:lnTo>
                    <a:pt x="48" y="12"/>
                  </a:lnTo>
                  <a:lnTo>
                    <a:pt x="60" y="12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1" name="Freeform 1052"/>
            <p:cNvSpPr>
              <a:spLocks noEditPoints="1"/>
            </p:cNvSpPr>
            <p:nvPr/>
          </p:nvSpPr>
          <p:spPr bwMode="auto">
            <a:xfrm>
              <a:off x="17936369" y="2869941"/>
              <a:ext cx="95250" cy="19050"/>
            </a:xfrm>
            <a:custGeom>
              <a:avLst/>
              <a:gdLst>
                <a:gd name="T0" fmla="*/ 18 w 60"/>
                <a:gd name="T1" fmla="*/ 0 h 12"/>
                <a:gd name="T2" fmla="*/ 0 w 60"/>
                <a:gd name="T3" fmla="*/ 0 h 12"/>
                <a:gd name="T4" fmla="*/ 0 w 60"/>
                <a:gd name="T5" fmla="*/ 12 h 12"/>
                <a:gd name="T6" fmla="*/ 18 w 60"/>
                <a:gd name="T7" fmla="*/ 12 h 12"/>
                <a:gd name="T8" fmla="*/ 18 w 60"/>
                <a:gd name="T9" fmla="*/ 0 h 12"/>
                <a:gd name="T10" fmla="*/ 60 w 60"/>
                <a:gd name="T11" fmla="*/ 0 h 12"/>
                <a:gd name="T12" fmla="*/ 48 w 60"/>
                <a:gd name="T13" fmla="*/ 0 h 12"/>
                <a:gd name="T14" fmla="*/ 48 w 60"/>
                <a:gd name="T15" fmla="*/ 12 h 12"/>
                <a:gd name="T16" fmla="*/ 60 w 60"/>
                <a:gd name="T17" fmla="*/ 12 h 12"/>
                <a:gd name="T18" fmla="*/ 60 w 60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12">
                  <a:moveTo>
                    <a:pt x="1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8" y="12"/>
                  </a:lnTo>
                  <a:lnTo>
                    <a:pt x="18" y="0"/>
                  </a:lnTo>
                  <a:moveTo>
                    <a:pt x="60" y="0"/>
                  </a:moveTo>
                  <a:lnTo>
                    <a:pt x="48" y="0"/>
                  </a:lnTo>
                  <a:lnTo>
                    <a:pt x="48" y="12"/>
                  </a:lnTo>
                  <a:lnTo>
                    <a:pt x="60" y="12"/>
                  </a:lnTo>
                  <a:lnTo>
                    <a:pt x="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2" name="Rectangle 1053"/>
            <p:cNvSpPr>
              <a:spLocks noChangeArrowheads="1"/>
            </p:cNvSpPr>
            <p:nvPr/>
          </p:nvSpPr>
          <p:spPr bwMode="auto">
            <a:xfrm>
              <a:off x="17964944" y="2869941"/>
              <a:ext cx="47625" cy="1905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3" name="Rectangle 1054"/>
            <p:cNvSpPr>
              <a:spLocks noChangeArrowheads="1"/>
            </p:cNvSpPr>
            <p:nvPr/>
          </p:nvSpPr>
          <p:spPr bwMode="auto">
            <a:xfrm>
              <a:off x="17964944" y="2869941"/>
              <a:ext cx="47625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4" name="Rectangle 1055"/>
            <p:cNvSpPr>
              <a:spLocks noChangeArrowheads="1"/>
            </p:cNvSpPr>
            <p:nvPr/>
          </p:nvSpPr>
          <p:spPr bwMode="auto">
            <a:xfrm>
              <a:off x="17888744" y="2869941"/>
              <a:ext cx="28575" cy="19050"/>
            </a:xfrm>
            <a:prstGeom prst="rect">
              <a:avLst/>
            </a:pr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5" name="Rectangle 1056"/>
            <p:cNvSpPr>
              <a:spLocks noChangeArrowheads="1"/>
            </p:cNvSpPr>
            <p:nvPr/>
          </p:nvSpPr>
          <p:spPr bwMode="auto">
            <a:xfrm>
              <a:off x="17888744" y="2869941"/>
              <a:ext cx="28575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6" name="Rectangle 1057"/>
            <p:cNvSpPr>
              <a:spLocks noChangeArrowheads="1"/>
            </p:cNvSpPr>
            <p:nvPr/>
          </p:nvSpPr>
          <p:spPr bwMode="auto">
            <a:xfrm>
              <a:off x="17917319" y="2869941"/>
              <a:ext cx="19050" cy="1905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7" name="Rectangle 1058"/>
            <p:cNvSpPr>
              <a:spLocks noChangeArrowheads="1"/>
            </p:cNvSpPr>
            <p:nvPr/>
          </p:nvSpPr>
          <p:spPr bwMode="auto">
            <a:xfrm>
              <a:off x="17917319" y="2869941"/>
              <a:ext cx="19050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8" name="Freeform 1059"/>
            <p:cNvSpPr>
              <a:spLocks noEditPoints="1"/>
            </p:cNvSpPr>
            <p:nvPr/>
          </p:nvSpPr>
          <p:spPr bwMode="auto">
            <a:xfrm>
              <a:off x="17936369" y="2869941"/>
              <a:ext cx="152400" cy="942975"/>
            </a:xfrm>
            <a:custGeom>
              <a:avLst/>
              <a:gdLst>
                <a:gd name="T0" fmla="*/ 3 w 16"/>
                <a:gd name="T1" fmla="*/ 96 h 99"/>
                <a:gd name="T2" fmla="*/ 0 w 16"/>
                <a:gd name="T3" fmla="*/ 96 h 99"/>
                <a:gd name="T4" fmla="*/ 0 w 16"/>
                <a:gd name="T5" fmla="*/ 98 h 99"/>
                <a:gd name="T6" fmla="*/ 3 w 16"/>
                <a:gd name="T7" fmla="*/ 98 h 99"/>
                <a:gd name="T8" fmla="*/ 3 w 16"/>
                <a:gd name="T9" fmla="*/ 96 h 99"/>
                <a:gd name="T10" fmla="*/ 10 w 16"/>
                <a:gd name="T11" fmla="*/ 2 h 99"/>
                <a:gd name="T12" fmla="*/ 10 w 16"/>
                <a:gd name="T13" fmla="*/ 2 h 99"/>
                <a:gd name="T14" fmla="*/ 10 w 16"/>
                <a:gd name="T15" fmla="*/ 96 h 99"/>
                <a:gd name="T16" fmla="*/ 8 w 16"/>
                <a:gd name="T17" fmla="*/ 96 h 99"/>
                <a:gd name="T18" fmla="*/ 8 w 16"/>
                <a:gd name="T19" fmla="*/ 98 h 99"/>
                <a:gd name="T20" fmla="*/ 10 w 16"/>
                <a:gd name="T21" fmla="*/ 98 h 99"/>
                <a:gd name="T22" fmla="*/ 10 w 16"/>
                <a:gd name="T23" fmla="*/ 2 h 99"/>
                <a:gd name="T24" fmla="*/ 16 w 16"/>
                <a:gd name="T25" fmla="*/ 2 h 99"/>
                <a:gd name="T26" fmla="*/ 13 w 16"/>
                <a:gd name="T27" fmla="*/ 2 h 99"/>
                <a:gd name="T28" fmla="*/ 13 w 16"/>
                <a:gd name="T29" fmla="*/ 98 h 99"/>
                <a:gd name="T30" fmla="*/ 14 w 16"/>
                <a:gd name="T31" fmla="*/ 98 h 99"/>
                <a:gd name="T32" fmla="*/ 14 w 16"/>
                <a:gd name="T33" fmla="*/ 98 h 99"/>
                <a:gd name="T34" fmla="*/ 16 w 16"/>
                <a:gd name="T35" fmla="*/ 98 h 99"/>
                <a:gd name="T36" fmla="*/ 16 w 16"/>
                <a:gd name="T37" fmla="*/ 99 h 99"/>
                <a:gd name="T38" fmla="*/ 16 w 16"/>
                <a:gd name="T39" fmla="*/ 2 h 99"/>
                <a:gd name="T40" fmla="*/ 16 w 16"/>
                <a:gd name="T41" fmla="*/ 0 h 99"/>
                <a:gd name="T42" fmla="*/ 16 w 16"/>
                <a:gd name="T43" fmla="*/ 0 h 99"/>
                <a:gd name="T44" fmla="*/ 13 w 16"/>
                <a:gd name="T45" fmla="*/ 0 h 99"/>
                <a:gd name="T46" fmla="*/ 16 w 16"/>
                <a:gd name="T47" fmla="*/ 0 h 99"/>
                <a:gd name="T48" fmla="*/ 16 w 16"/>
                <a:gd name="T4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99">
                  <a:moveTo>
                    <a:pt x="3" y="96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6"/>
                    <a:pt x="3" y="96"/>
                    <a:pt x="3" y="96"/>
                  </a:cubicBezTo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10" y="2"/>
                    <a:pt x="10" y="2"/>
                    <a:pt x="10" y="2"/>
                  </a:cubicBezTo>
                  <a:moveTo>
                    <a:pt x="16" y="2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16" y="2"/>
                    <a:pt x="16" y="2"/>
                    <a:pt x="16" y="2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9" name="Freeform 1060"/>
            <p:cNvSpPr>
              <a:spLocks/>
            </p:cNvSpPr>
            <p:nvPr/>
          </p:nvSpPr>
          <p:spPr bwMode="auto">
            <a:xfrm>
              <a:off x="17964944" y="3784341"/>
              <a:ext cx="47625" cy="19050"/>
            </a:xfrm>
            <a:custGeom>
              <a:avLst/>
              <a:gdLst>
                <a:gd name="T0" fmla="*/ 30 w 30"/>
                <a:gd name="T1" fmla="*/ 0 h 12"/>
                <a:gd name="T2" fmla="*/ 0 w 30"/>
                <a:gd name="T3" fmla="*/ 0 h 12"/>
                <a:gd name="T4" fmla="*/ 0 w 30"/>
                <a:gd name="T5" fmla="*/ 12 h 12"/>
                <a:gd name="T6" fmla="*/ 12 w 30"/>
                <a:gd name="T7" fmla="*/ 12 h 12"/>
                <a:gd name="T8" fmla="*/ 30 w 30"/>
                <a:gd name="T9" fmla="*/ 12 h 12"/>
                <a:gd name="T10" fmla="*/ 30 w 3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2">
                  <a:moveTo>
                    <a:pt x="3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30" y="1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0" name="Freeform 1061"/>
            <p:cNvSpPr>
              <a:spLocks/>
            </p:cNvSpPr>
            <p:nvPr/>
          </p:nvSpPr>
          <p:spPr bwMode="auto">
            <a:xfrm>
              <a:off x="17964944" y="3784341"/>
              <a:ext cx="47625" cy="19050"/>
            </a:xfrm>
            <a:custGeom>
              <a:avLst/>
              <a:gdLst>
                <a:gd name="T0" fmla="*/ 30 w 30"/>
                <a:gd name="T1" fmla="*/ 0 h 12"/>
                <a:gd name="T2" fmla="*/ 0 w 30"/>
                <a:gd name="T3" fmla="*/ 0 h 12"/>
                <a:gd name="T4" fmla="*/ 0 w 30"/>
                <a:gd name="T5" fmla="*/ 12 h 12"/>
                <a:gd name="T6" fmla="*/ 12 w 30"/>
                <a:gd name="T7" fmla="*/ 12 h 12"/>
                <a:gd name="T8" fmla="*/ 30 w 30"/>
                <a:gd name="T9" fmla="*/ 12 h 12"/>
                <a:gd name="T10" fmla="*/ 30 w 3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2">
                  <a:moveTo>
                    <a:pt x="3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30" y="12"/>
                  </a:lnTo>
                  <a:lnTo>
                    <a:pt x="3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1" name="Freeform 1062"/>
            <p:cNvSpPr>
              <a:spLocks/>
            </p:cNvSpPr>
            <p:nvPr/>
          </p:nvSpPr>
          <p:spPr bwMode="auto">
            <a:xfrm>
              <a:off x="17888744" y="3784341"/>
              <a:ext cx="28575" cy="28575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0 h 3"/>
                <a:gd name="T4" fmla="*/ 0 w 3"/>
                <a:gd name="T5" fmla="*/ 3 h 3"/>
                <a:gd name="T6" fmla="*/ 0 w 3"/>
                <a:gd name="T7" fmla="*/ 2 h 3"/>
                <a:gd name="T8" fmla="*/ 3 w 3"/>
                <a:gd name="T9" fmla="*/ 2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A7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2" name="Rectangle 1063"/>
            <p:cNvSpPr>
              <a:spLocks noChangeArrowheads="1"/>
            </p:cNvSpPr>
            <p:nvPr/>
          </p:nvSpPr>
          <p:spPr bwMode="auto">
            <a:xfrm>
              <a:off x="17917319" y="3784341"/>
              <a:ext cx="19050" cy="1905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3" name="Rectangle 1064"/>
            <p:cNvSpPr>
              <a:spLocks noChangeArrowheads="1"/>
            </p:cNvSpPr>
            <p:nvPr/>
          </p:nvSpPr>
          <p:spPr bwMode="auto">
            <a:xfrm>
              <a:off x="17917319" y="3784341"/>
              <a:ext cx="19050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4" name="Rectangle 1065"/>
            <p:cNvSpPr>
              <a:spLocks noChangeArrowheads="1"/>
            </p:cNvSpPr>
            <p:nvPr/>
          </p:nvSpPr>
          <p:spPr bwMode="auto">
            <a:xfrm>
              <a:off x="18031619" y="2888991"/>
              <a:ext cx="28575" cy="914400"/>
            </a:xfrm>
            <a:prstGeom prst="rect">
              <a:avLst/>
            </a:prstGeom>
            <a:solidFill>
              <a:srgbClr val="9190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5" name="Rectangle 1066"/>
            <p:cNvSpPr>
              <a:spLocks noChangeArrowheads="1"/>
            </p:cNvSpPr>
            <p:nvPr/>
          </p:nvSpPr>
          <p:spPr bwMode="auto">
            <a:xfrm>
              <a:off x="18031619" y="2888991"/>
              <a:ext cx="28575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6" name="Freeform 1067"/>
            <p:cNvSpPr>
              <a:spLocks noEditPoints="1"/>
            </p:cNvSpPr>
            <p:nvPr/>
          </p:nvSpPr>
          <p:spPr bwMode="auto">
            <a:xfrm>
              <a:off x="18031619" y="2869941"/>
              <a:ext cx="57150" cy="19050"/>
            </a:xfrm>
            <a:custGeom>
              <a:avLst/>
              <a:gdLst>
                <a:gd name="T0" fmla="*/ 0 w 36"/>
                <a:gd name="T1" fmla="*/ 0 h 12"/>
                <a:gd name="T2" fmla="*/ 0 w 36"/>
                <a:gd name="T3" fmla="*/ 0 h 12"/>
                <a:gd name="T4" fmla="*/ 0 w 36"/>
                <a:gd name="T5" fmla="*/ 12 h 12"/>
                <a:gd name="T6" fmla="*/ 0 w 36"/>
                <a:gd name="T7" fmla="*/ 12 h 12"/>
                <a:gd name="T8" fmla="*/ 0 w 36"/>
                <a:gd name="T9" fmla="*/ 0 h 12"/>
                <a:gd name="T10" fmla="*/ 36 w 36"/>
                <a:gd name="T11" fmla="*/ 0 h 12"/>
                <a:gd name="T12" fmla="*/ 18 w 36"/>
                <a:gd name="T13" fmla="*/ 0 h 12"/>
                <a:gd name="T14" fmla="*/ 18 w 36"/>
                <a:gd name="T15" fmla="*/ 12 h 12"/>
                <a:gd name="T16" fmla="*/ 36 w 36"/>
                <a:gd name="T17" fmla="*/ 12 h 12"/>
                <a:gd name="T18" fmla="*/ 36 w 36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2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close/>
                  <a:moveTo>
                    <a:pt x="36" y="0"/>
                  </a:moveTo>
                  <a:lnTo>
                    <a:pt x="18" y="0"/>
                  </a:lnTo>
                  <a:lnTo>
                    <a:pt x="18" y="12"/>
                  </a:lnTo>
                  <a:lnTo>
                    <a:pt x="36" y="1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83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7" name="Freeform 1068"/>
            <p:cNvSpPr>
              <a:spLocks noEditPoints="1"/>
            </p:cNvSpPr>
            <p:nvPr/>
          </p:nvSpPr>
          <p:spPr bwMode="auto">
            <a:xfrm>
              <a:off x="18031619" y="2869941"/>
              <a:ext cx="57150" cy="19050"/>
            </a:xfrm>
            <a:custGeom>
              <a:avLst/>
              <a:gdLst>
                <a:gd name="T0" fmla="*/ 0 w 36"/>
                <a:gd name="T1" fmla="*/ 0 h 12"/>
                <a:gd name="T2" fmla="*/ 0 w 36"/>
                <a:gd name="T3" fmla="*/ 0 h 12"/>
                <a:gd name="T4" fmla="*/ 0 w 36"/>
                <a:gd name="T5" fmla="*/ 12 h 12"/>
                <a:gd name="T6" fmla="*/ 0 w 36"/>
                <a:gd name="T7" fmla="*/ 12 h 12"/>
                <a:gd name="T8" fmla="*/ 0 w 36"/>
                <a:gd name="T9" fmla="*/ 0 h 12"/>
                <a:gd name="T10" fmla="*/ 36 w 36"/>
                <a:gd name="T11" fmla="*/ 0 h 12"/>
                <a:gd name="T12" fmla="*/ 18 w 36"/>
                <a:gd name="T13" fmla="*/ 0 h 12"/>
                <a:gd name="T14" fmla="*/ 18 w 36"/>
                <a:gd name="T15" fmla="*/ 12 h 12"/>
                <a:gd name="T16" fmla="*/ 36 w 36"/>
                <a:gd name="T17" fmla="*/ 12 h 12"/>
                <a:gd name="T18" fmla="*/ 36 w 36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12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moveTo>
                    <a:pt x="36" y="0"/>
                  </a:moveTo>
                  <a:lnTo>
                    <a:pt x="18" y="0"/>
                  </a:lnTo>
                  <a:lnTo>
                    <a:pt x="18" y="12"/>
                  </a:lnTo>
                  <a:lnTo>
                    <a:pt x="36" y="12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8" name="Rectangle 1069"/>
            <p:cNvSpPr>
              <a:spLocks noChangeArrowheads="1"/>
            </p:cNvSpPr>
            <p:nvPr/>
          </p:nvSpPr>
          <p:spPr bwMode="auto">
            <a:xfrm>
              <a:off x="18031619" y="2869941"/>
              <a:ext cx="28575" cy="19050"/>
            </a:xfrm>
            <a:prstGeom prst="rect">
              <a:avLst/>
            </a:prstGeom>
            <a:solidFill>
              <a:srgbClr val="73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9" name="Rectangle 1070"/>
            <p:cNvSpPr>
              <a:spLocks noChangeArrowheads="1"/>
            </p:cNvSpPr>
            <p:nvPr/>
          </p:nvSpPr>
          <p:spPr bwMode="auto">
            <a:xfrm>
              <a:off x="18031619" y="2869941"/>
              <a:ext cx="28575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0" name="Freeform 1071"/>
            <p:cNvSpPr>
              <a:spLocks/>
            </p:cNvSpPr>
            <p:nvPr/>
          </p:nvSpPr>
          <p:spPr bwMode="auto">
            <a:xfrm>
              <a:off x="17850644" y="2755641"/>
              <a:ext cx="276225" cy="114300"/>
            </a:xfrm>
            <a:custGeom>
              <a:avLst/>
              <a:gdLst>
                <a:gd name="T0" fmla="*/ 4 w 29"/>
                <a:gd name="T1" fmla="*/ 12 h 12"/>
                <a:gd name="T2" fmla="*/ 25 w 29"/>
                <a:gd name="T3" fmla="*/ 12 h 12"/>
                <a:gd name="T4" fmla="*/ 28 w 29"/>
                <a:gd name="T5" fmla="*/ 0 h 12"/>
                <a:gd name="T6" fmla="*/ 14 w 29"/>
                <a:gd name="T7" fmla="*/ 0 h 12"/>
                <a:gd name="T8" fmla="*/ 1 w 29"/>
                <a:gd name="T9" fmla="*/ 0 h 12"/>
                <a:gd name="T10" fmla="*/ 4 w 29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2">
                  <a:moveTo>
                    <a:pt x="4" y="12"/>
                  </a:moveTo>
                  <a:cubicBezTo>
                    <a:pt x="25" y="12"/>
                    <a:pt x="25" y="12"/>
                    <a:pt x="25" y="12"/>
                  </a:cubicBezTo>
                  <a:cubicBezTo>
                    <a:pt x="29" y="7"/>
                    <a:pt x="28" y="0"/>
                    <a:pt x="28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7"/>
                    <a:pt x="4" y="12"/>
                  </a:cubicBezTo>
                </a:path>
              </a:pathLst>
            </a:custGeom>
            <a:solidFill>
              <a:srgbClr val="DB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1" name="Freeform 1072"/>
            <p:cNvSpPr>
              <a:spLocks/>
            </p:cNvSpPr>
            <p:nvPr/>
          </p:nvSpPr>
          <p:spPr bwMode="auto">
            <a:xfrm>
              <a:off x="17879219" y="2860416"/>
              <a:ext cx="9525" cy="952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7C66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2" name="Freeform 1073"/>
            <p:cNvSpPr>
              <a:spLocks/>
            </p:cNvSpPr>
            <p:nvPr/>
          </p:nvSpPr>
          <p:spPr bwMode="auto">
            <a:xfrm>
              <a:off x="17888744" y="28699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3" name="Freeform 1074"/>
            <p:cNvSpPr>
              <a:spLocks/>
            </p:cNvSpPr>
            <p:nvPr/>
          </p:nvSpPr>
          <p:spPr bwMode="auto">
            <a:xfrm>
              <a:off x="17879219" y="2755641"/>
              <a:ext cx="238125" cy="114300"/>
            </a:xfrm>
            <a:custGeom>
              <a:avLst/>
              <a:gdLst>
                <a:gd name="T0" fmla="*/ 25 w 25"/>
                <a:gd name="T1" fmla="*/ 0 h 12"/>
                <a:gd name="T2" fmla="*/ 25 w 25"/>
                <a:gd name="T3" fmla="*/ 0 h 12"/>
                <a:gd name="T4" fmla="*/ 25 w 25"/>
                <a:gd name="T5" fmla="*/ 3 h 12"/>
                <a:gd name="T6" fmla="*/ 23 w 25"/>
                <a:gd name="T7" fmla="*/ 3 h 12"/>
                <a:gd name="T8" fmla="*/ 19 w 25"/>
                <a:gd name="T9" fmla="*/ 11 h 12"/>
                <a:gd name="T10" fmla="*/ 0 w 25"/>
                <a:gd name="T11" fmla="*/ 11 h 12"/>
                <a:gd name="T12" fmla="*/ 1 w 25"/>
                <a:gd name="T13" fmla="*/ 12 h 12"/>
                <a:gd name="T14" fmla="*/ 1 w 25"/>
                <a:gd name="T15" fmla="*/ 12 h 12"/>
                <a:gd name="T16" fmla="*/ 1 w 25"/>
                <a:gd name="T17" fmla="*/ 12 h 12"/>
                <a:gd name="T18" fmla="*/ 1 w 25"/>
                <a:gd name="T19" fmla="*/ 12 h 12"/>
                <a:gd name="T20" fmla="*/ 22 w 25"/>
                <a:gd name="T21" fmla="*/ 12 h 12"/>
                <a:gd name="T22" fmla="*/ 25 w 25"/>
                <a:gd name="T23" fmla="*/ 1 h 12"/>
                <a:gd name="T24" fmla="*/ 25 w 25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12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1"/>
                    <a:pt x="25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5"/>
                    <a:pt x="22" y="8"/>
                    <a:pt x="19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5" y="8"/>
                    <a:pt x="25" y="3"/>
                    <a:pt x="25" y="1"/>
                  </a:cubicBezTo>
                  <a:cubicBezTo>
                    <a:pt x="25" y="1"/>
                    <a:pt x="25" y="0"/>
                    <a:pt x="25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4" name="Freeform 1075"/>
            <p:cNvSpPr>
              <a:spLocks/>
            </p:cNvSpPr>
            <p:nvPr/>
          </p:nvSpPr>
          <p:spPr bwMode="auto">
            <a:xfrm>
              <a:off x="17860169" y="3803391"/>
              <a:ext cx="257175" cy="57150"/>
            </a:xfrm>
            <a:custGeom>
              <a:avLst/>
              <a:gdLst>
                <a:gd name="T0" fmla="*/ 24 w 27"/>
                <a:gd name="T1" fmla="*/ 0 h 6"/>
                <a:gd name="T2" fmla="*/ 13 w 27"/>
                <a:gd name="T3" fmla="*/ 0 h 6"/>
                <a:gd name="T4" fmla="*/ 3 w 27"/>
                <a:gd name="T5" fmla="*/ 0 h 6"/>
                <a:gd name="T6" fmla="*/ 0 w 27"/>
                <a:gd name="T7" fmla="*/ 6 h 6"/>
                <a:gd name="T8" fmla="*/ 13 w 27"/>
                <a:gd name="T9" fmla="*/ 6 h 6"/>
                <a:gd name="T10" fmla="*/ 27 w 27"/>
                <a:gd name="T11" fmla="*/ 6 h 6"/>
                <a:gd name="T12" fmla="*/ 24 w 2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6">
                  <a:moveTo>
                    <a:pt x="2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4"/>
                    <a:pt x="1" y="5"/>
                    <a:pt x="0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6" y="5"/>
                    <a:pt x="24" y="4"/>
                    <a:pt x="24" y="0"/>
                  </a:cubicBezTo>
                </a:path>
              </a:pathLst>
            </a:custGeom>
            <a:solidFill>
              <a:srgbClr val="DB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5" name="Freeform 1076"/>
            <p:cNvSpPr>
              <a:spLocks/>
            </p:cNvSpPr>
            <p:nvPr/>
          </p:nvSpPr>
          <p:spPr bwMode="auto">
            <a:xfrm>
              <a:off x="17869694" y="3803391"/>
              <a:ext cx="238125" cy="57150"/>
            </a:xfrm>
            <a:custGeom>
              <a:avLst/>
              <a:gdLst>
                <a:gd name="T0" fmla="*/ 23 w 25"/>
                <a:gd name="T1" fmla="*/ 0 h 6"/>
                <a:gd name="T2" fmla="*/ 21 w 25"/>
                <a:gd name="T3" fmla="*/ 0 h 6"/>
                <a:gd name="T4" fmla="*/ 23 w 25"/>
                <a:gd name="T5" fmla="*/ 5 h 6"/>
                <a:gd name="T6" fmla="*/ 11 w 25"/>
                <a:gd name="T7" fmla="*/ 5 h 6"/>
                <a:gd name="T8" fmla="*/ 0 w 25"/>
                <a:gd name="T9" fmla="*/ 5 h 6"/>
                <a:gd name="T10" fmla="*/ 0 w 25"/>
                <a:gd name="T11" fmla="*/ 6 h 6"/>
                <a:gd name="T12" fmla="*/ 25 w 25"/>
                <a:gd name="T13" fmla="*/ 6 h 6"/>
                <a:gd name="T14" fmla="*/ 23 w 25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6">
                  <a:moveTo>
                    <a:pt x="23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2" y="3"/>
                    <a:pt x="22" y="4"/>
                    <a:pt x="23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5"/>
                    <a:pt x="23" y="3"/>
                    <a:pt x="23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6" name="Freeform 1077"/>
            <p:cNvSpPr>
              <a:spLocks/>
            </p:cNvSpPr>
            <p:nvPr/>
          </p:nvSpPr>
          <p:spPr bwMode="auto">
            <a:xfrm>
              <a:off x="16660019" y="2755641"/>
              <a:ext cx="0" cy="28575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3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4748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7" name="Freeform 1078"/>
            <p:cNvSpPr>
              <a:spLocks/>
            </p:cNvSpPr>
            <p:nvPr/>
          </p:nvSpPr>
          <p:spPr bwMode="auto">
            <a:xfrm>
              <a:off x="16660019" y="2755641"/>
              <a:ext cx="266700" cy="0"/>
            </a:xfrm>
            <a:custGeom>
              <a:avLst/>
              <a:gdLst>
                <a:gd name="T0" fmla="*/ 168 w 168"/>
                <a:gd name="T1" fmla="*/ 84 w 168"/>
                <a:gd name="T2" fmla="*/ 0 w 168"/>
                <a:gd name="T3" fmla="*/ 0 w 168"/>
                <a:gd name="T4" fmla="*/ 0 w 168"/>
                <a:gd name="T5" fmla="*/ 0 w 168"/>
                <a:gd name="T6" fmla="*/ 84 w 168"/>
                <a:gd name="T7" fmla="*/ 156 w 168"/>
                <a:gd name="T8" fmla="*/ 156 w 168"/>
                <a:gd name="T9" fmla="*/ 168 w 168"/>
                <a:gd name="T10" fmla="*/ 168 w 16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168">
                  <a:moveTo>
                    <a:pt x="168" y="0"/>
                  </a:moveTo>
                  <a:lnTo>
                    <a:pt x="8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4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8" y="0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BF59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8" name="Freeform 1079"/>
            <p:cNvSpPr>
              <a:spLocks/>
            </p:cNvSpPr>
            <p:nvPr/>
          </p:nvSpPr>
          <p:spPr bwMode="auto">
            <a:xfrm>
              <a:off x="16660019" y="2755641"/>
              <a:ext cx="266700" cy="0"/>
            </a:xfrm>
            <a:custGeom>
              <a:avLst/>
              <a:gdLst>
                <a:gd name="T0" fmla="*/ 168 w 168"/>
                <a:gd name="T1" fmla="*/ 84 w 168"/>
                <a:gd name="T2" fmla="*/ 0 w 168"/>
                <a:gd name="T3" fmla="*/ 0 w 168"/>
                <a:gd name="T4" fmla="*/ 0 w 168"/>
                <a:gd name="T5" fmla="*/ 0 w 168"/>
                <a:gd name="T6" fmla="*/ 84 w 168"/>
                <a:gd name="T7" fmla="*/ 156 w 168"/>
                <a:gd name="T8" fmla="*/ 156 w 168"/>
                <a:gd name="T9" fmla="*/ 168 w 168"/>
                <a:gd name="T10" fmla="*/ 168 w 16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168">
                  <a:moveTo>
                    <a:pt x="168" y="0"/>
                  </a:moveTo>
                  <a:lnTo>
                    <a:pt x="8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4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8" y="0"/>
                  </a:lnTo>
                  <a:lnTo>
                    <a:pt x="16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9" name="Freeform 1080"/>
            <p:cNvSpPr>
              <a:spLocks/>
            </p:cNvSpPr>
            <p:nvPr/>
          </p:nvSpPr>
          <p:spPr bwMode="auto">
            <a:xfrm>
              <a:off x="16660019" y="2755641"/>
              <a:ext cx="247650" cy="28575"/>
            </a:xfrm>
            <a:custGeom>
              <a:avLst/>
              <a:gdLst>
                <a:gd name="T0" fmla="*/ 26 w 26"/>
                <a:gd name="T1" fmla="*/ 0 h 3"/>
                <a:gd name="T2" fmla="*/ 14 w 26"/>
                <a:gd name="T3" fmla="*/ 0 h 3"/>
                <a:gd name="T4" fmla="*/ 0 w 26"/>
                <a:gd name="T5" fmla="*/ 0 h 3"/>
                <a:gd name="T6" fmla="*/ 0 w 26"/>
                <a:gd name="T7" fmla="*/ 0 h 3"/>
                <a:gd name="T8" fmla="*/ 0 w 26"/>
                <a:gd name="T9" fmla="*/ 3 h 3"/>
                <a:gd name="T10" fmla="*/ 14 w 26"/>
                <a:gd name="T11" fmla="*/ 3 h 3"/>
                <a:gd name="T12" fmla="*/ 26 w 26"/>
                <a:gd name="T13" fmla="*/ 3 h 3"/>
                <a:gd name="T14" fmla="*/ 26 w 26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3">
                  <a:moveTo>
                    <a:pt x="2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6" y="1"/>
                    <a:pt x="26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0" name="Freeform 1081"/>
            <p:cNvSpPr>
              <a:spLocks/>
            </p:cNvSpPr>
            <p:nvPr/>
          </p:nvSpPr>
          <p:spPr bwMode="auto">
            <a:xfrm>
              <a:off x="16907669" y="2755641"/>
              <a:ext cx="19050" cy="28575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solidFill>
              <a:srgbClr val="A8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1" name="Freeform 1082"/>
            <p:cNvSpPr>
              <a:spLocks/>
            </p:cNvSpPr>
            <p:nvPr/>
          </p:nvSpPr>
          <p:spPr bwMode="auto">
            <a:xfrm>
              <a:off x="16974344" y="2755641"/>
              <a:ext cx="247650" cy="28575"/>
            </a:xfrm>
            <a:custGeom>
              <a:avLst/>
              <a:gdLst>
                <a:gd name="T0" fmla="*/ 26 w 26"/>
                <a:gd name="T1" fmla="*/ 0 h 3"/>
                <a:gd name="T2" fmla="*/ 14 w 26"/>
                <a:gd name="T3" fmla="*/ 0 h 3"/>
                <a:gd name="T4" fmla="*/ 0 w 26"/>
                <a:gd name="T5" fmla="*/ 0 h 3"/>
                <a:gd name="T6" fmla="*/ 0 w 26"/>
                <a:gd name="T7" fmla="*/ 0 h 3"/>
                <a:gd name="T8" fmla="*/ 0 w 26"/>
                <a:gd name="T9" fmla="*/ 0 h 3"/>
                <a:gd name="T10" fmla="*/ 0 w 26"/>
                <a:gd name="T11" fmla="*/ 3 h 3"/>
                <a:gd name="T12" fmla="*/ 14 w 26"/>
                <a:gd name="T13" fmla="*/ 3 h 3"/>
                <a:gd name="T14" fmla="*/ 26 w 26"/>
                <a:gd name="T15" fmla="*/ 3 h 3"/>
                <a:gd name="T16" fmla="*/ 26 w 26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">
                  <a:moveTo>
                    <a:pt x="2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6" y="1"/>
                    <a:pt x="26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2" name="Freeform 1083"/>
            <p:cNvSpPr>
              <a:spLocks/>
            </p:cNvSpPr>
            <p:nvPr/>
          </p:nvSpPr>
          <p:spPr bwMode="auto">
            <a:xfrm>
              <a:off x="17221994" y="2755641"/>
              <a:ext cx="19050" cy="28575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A8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3" name="Freeform 1084"/>
            <p:cNvSpPr>
              <a:spLocks/>
            </p:cNvSpPr>
            <p:nvPr/>
          </p:nvSpPr>
          <p:spPr bwMode="auto">
            <a:xfrm>
              <a:off x="17536319" y="2755641"/>
              <a:ext cx="9525" cy="28575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3 h 3"/>
                <a:gd name="T6" fmla="*/ 1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7C66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4" name="Freeform 1085"/>
            <p:cNvSpPr>
              <a:spLocks/>
            </p:cNvSpPr>
            <p:nvPr/>
          </p:nvSpPr>
          <p:spPr bwMode="auto">
            <a:xfrm>
              <a:off x="17536319" y="2755641"/>
              <a:ext cx="247650" cy="28575"/>
            </a:xfrm>
            <a:custGeom>
              <a:avLst/>
              <a:gdLst>
                <a:gd name="T0" fmla="*/ 26 w 26"/>
                <a:gd name="T1" fmla="*/ 0 h 3"/>
                <a:gd name="T2" fmla="*/ 14 w 26"/>
                <a:gd name="T3" fmla="*/ 0 h 3"/>
                <a:gd name="T4" fmla="*/ 0 w 26"/>
                <a:gd name="T5" fmla="*/ 0 h 3"/>
                <a:gd name="T6" fmla="*/ 0 w 26"/>
                <a:gd name="T7" fmla="*/ 0 h 3"/>
                <a:gd name="T8" fmla="*/ 0 w 26"/>
                <a:gd name="T9" fmla="*/ 0 h 3"/>
                <a:gd name="T10" fmla="*/ 1 w 26"/>
                <a:gd name="T11" fmla="*/ 3 h 3"/>
                <a:gd name="T12" fmla="*/ 14 w 26"/>
                <a:gd name="T13" fmla="*/ 3 h 3"/>
                <a:gd name="T14" fmla="*/ 26 w 26"/>
                <a:gd name="T15" fmla="*/ 3 h 3"/>
                <a:gd name="T16" fmla="*/ 26 w 26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">
                  <a:moveTo>
                    <a:pt x="2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6" y="1"/>
                    <a:pt x="26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5" name="Freeform 1086"/>
            <p:cNvSpPr>
              <a:spLocks/>
            </p:cNvSpPr>
            <p:nvPr/>
          </p:nvSpPr>
          <p:spPr bwMode="auto">
            <a:xfrm>
              <a:off x="17783969" y="2755641"/>
              <a:ext cx="19050" cy="28575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solidFill>
              <a:srgbClr val="A8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6" name="Freeform 1087"/>
            <p:cNvSpPr>
              <a:spLocks/>
            </p:cNvSpPr>
            <p:nvPr/>
          </p:nvSpPr>
          <p:spPr bwMode="auto">
            <a:xfrm>
              <a:off x="17850644" y="2755641"/>
              <a:ext cx="9525" cy="28575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7C66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7" name="Freeform 1088"/>
            <p:cNvSpPr>
              <a:spLocks/>
            </p:cNvSpPr>
            <p:nvPr/>
          </p:nvSpPr>
          <p:spPr bwMode="auto">
            <a:xfrm>
              <a:off x="17860169" y="2755641"/>
              <a:ext cx="238125" cy="28575"/>
            </a:xfrm>
            <a:custGeom>
              <a:avLst/>
              <a:gdLst>
                <a:gd name="T0" fmla="*/ 25 w 25"/>
                <a:gd name="T1" fmla="*/ 0 h 3"/>
                <a:gd name="T2" fmla="*/ 13 w 25"/>
                <a:gd name="T3" fmla="*/ 0 h 3"/>
                <a:gd name="T4" fmla="*/ 0 w 25"/>
                <a:gd name="T5" fmla="*/ 0 h 3"/>
                <a:gd name="T6" fmla="*/ 0 w 25"/>
                <a:gd name="T7" fmla="*/ 0 h 3"/>
                <a:gd name="T8" fmla="*/ 0 w 25"/>
                <a:gd name="T9" fmla="*/ 0 h 3"/>
                <a:gd name="T10" fmla="*/ 0 w 25"/>
                <a:gd name="T11" fmla="*/ 3 h 3"/>
                <a:gd name="T12" fmla="*/ 13 w 25"/>
                <a:gd name="T13" fmla="*/ 3 h 3"/>
                <a:gd name="T14" fmla="*/ 25 w 25"/>
                <a:gd name="T15" fmla="*/ 3 h 3"/>
                <a:gd name="T16" fmla="*/ 25 w 25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3">
                  <a:moveTo>
                    <a:pt x="25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5" y="1"/>
                    <a:pt x="25" y="0"/>
                  </a:cubicBezTo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8" name="Freeform 1089"/>
            <p:cNvSpPr>
              <a:spLocks/>
            </p:cNvSpPr>
            <p:nvPr/>
          </p:nvSpPr>
          <p:spPr bwMode="auto">
            <a:xfrm>
              <a:off x="18098294" y="2755641"/>
              <a:ext cx="19050" cy="28575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solidFill>
              <a:srgbClr val="A8A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9" name="Freeform 1090"/>
            <p:cNvSpPr>
              <a:spLocks/>
            </p:cNvSpPr>
            <p:nvPr/>
          </p:nvSpPr>
          <p:spPr bwMode="auto">
            <a:xfrm>
              <a:off x="16945769" y="2392103"/>
              <a:ext cx="323850" cy="200025"/>
            </a:xfrm>
            <a:custGeom>
              <a:avLst/>
              <a:gdLst>
                <a:gd name="T0" fmla="*/ 27 w 34"/>
                <a:gd name="T1" fmla="*/ 0 h 21"/>
                <a:gd name="T2" fmla="*/ 0 w 34"/>
                <a:gd name="T3" fmla="*/ 21 h 21"/>
                <a:gd name="T4" fmla="*/ 34 w 34"/>
                <a:gd name="T5" fmla="*/ 21 h 21"/>
                <a:gd name="T6" fmla="*/ 27 w 34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21">
                  <a:moveTo>
                    <a:pt x="27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24" y="16"/>
                    <a:pt x="27" y="0"/>
                  </a:cubicBezTo>
                </a:path>
              </a:pathLst>
            </a:custGeom>
            <a:solidFill>
              <a:srgbClr val="D965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0" name="Freeform 1091"/>
            <p:cNvSpPr>
              <a:spLocks noEditPoints="1"/>
            </p:cNvSpPr>
            <p:nvPr/>
          </p:nvSpPr>
          <p:spPr bwMode="auto">
            <a:xfrm>
              <a:off x="16945769" y="2582603"/>
              <a:ext cx="323850" cy="952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4 w 34"/>
                <a:gd name="T5" fmla="*/ 1 h 1"/>
                <a:gd name="T6" fmla="*/ 34 w 34"/>
                <a:gd name="T7" fmla="*/ 1 h 1"/>
                <a:gd name="T8" fmla="*/ 2 w 34"/>
                <a:gd name="T9" fmla="*/ 0 h 1"/>
                <a:gd name="T10" fmla="*/ 2 w 34"/>
                <a:gd name="T11" fmla="*/ 0 h 1"/>
                <a:gd name="T12" fmla="*/ 0 w 34"/>
                <a:gd name="T13" fmla="*/ 1 h 1"/>
                <a:gd name="T14" fmla="*/ 2 w 34"/>
                <a:gd name="T15" fmla="*/ 0 h 1"/>
                <a:gd name="T16" fmla="*/ 32 w 34"/>
                <a:gd name="T17" fmla="*/ 0 h 1"/>
                <a:gd name="T18" fmla="*/ 32 w 34"/>
                <a:gd name="T19" fmla="*/ 0 h 1"/>
                <a:gd name="T20" fmla="*/ 34 w 34"/>
                <a:gd name="T21" fmla="*/ 1 h 1"/>
                <a:gd name="T22" fmla="*/ 32 w 34"/>
                <a:gd name="T2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3" y="1"/>
                    <a:pt x="34" y="1"/>
                    <a:pt x="34" y="1"/>
                  </a:cubicBezTo>
                  <a:cubicBezTo>
                    <a:pt x="34" y="1"/>
                    <a:pt x="33" y="1"/>
                    <a:pt x="32" y="0"/>
                  </a:cubicBezTo>
                </a:path>
              </a:pathLst>
            </a:custGeom>
            <a:solidFill>
              <a:srgbClr val="B365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1" name="Freeform 1092"/>
            <p:cNvSpPr>
              <a:spLocks/>
            </p:cNvSpPr>
            <p:nvPr/>
          </p:nvSpPr>
          <p:spPr bwMode="auto">
            <a:xfrm>
              <a:off x="16945769" y="2582603"/>
              <a:ext cx="323850" cy="9525"/>
            </a:xfrm>
            <a:custGeom>
              <a:avLst/>
              <a:gdLst>
                <a:gd name="T0" fmla="*/ 32 w 34"/>
                <a:gd name="T1" fmla="*/ 0 h 1"/>
                <a:gd name="T2" fmla="*/ 2 w 34"/>
                <a:gd name="T3" fmla="*/ 0 h 1"/>
                <a:gd name="T4" fmla="*/ 0 w 34"/>
                <a:gd name="T5" fmla="*/ 1 h 1"/>
                <a:gd name="T6" fmla="*/ 34 w 34"/>
                <a:gd name="T7" fmla="*/ 1 h 1"/>
                <a:gd name="T8" fmla="*/ 34 w 34"/>
                <a:gd name="T9" fmla="*/ 1 h 1"/>
                <a:gd name="T10" fmla="*/ 34 w 34"/>
                <a:gd name="T11" fmla="*/ 1 h 1"/>
                <a:gd name="T12" fmla="*/ 32 w 34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">
                  <a:moveTo>
                    <a:pt x="3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3" y="1"/>
                    <a:pt x="32" y="0"/>
                  </a:cubicBezTo>
                </a:path>
              </a:pathLst>
            </a:custGeom>
            <a:solidFill>
              <a:srgbClr val="AA50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2" name="Freeform 1093"/>
            <p:cNvSpPr>
              <a:spLocks/>
            </p:cNvSpPr>
            <p:nvPr/>
          </p:nvSpPr>
          <p:spPr bwMode="auto">
            <a:xfrm>
              <a:off x="17507744" y="2392103"/>
              <a:ext cx="314325" cy="200025"/>
            </a:xfrm>
            <a:custGeom>
              <a:avLst/>
              <a:gdLst>
                <a:gd name="T0" fmla="*/ 7 w 33"/>
                <a:gd name="T1" fmla="*/ 0 h 21"/>
                <a:gd name="T2" fmla="*/ 33 w 33"/>
                <a:gd name="T3" fmla="*/ 21 h 21"/>
                <a:gd name="T4" fmla="*/ 0 w 33"/>
                <a:gd name="T5" fmla="*/ 21 h 21"/>
                <a:gd name="T6" fmla="*/ 7 w 33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1">
                  <a:moveTo>
                    <a:pt x="7" y="0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10" y="16"/>
                    <a:pt x="7" y="0"/>
                  </a:cubicBezTo>
                </a:path>
              </a:pathLst>
            </a:custGeom>
            <a:solidFill>
              <a:srgbClr val="D965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3" name="Freeform 1094"/>
            <p:cNvSpPr>
              <a:spLocks noEditPoints="1"/>
            </p:cNvSpPr>
            <p:nvPr/>
          </p:nvSpPr>
          <p:spPr bwMode="auto">
            <a:xfrm>
              <a:off x="17507744" y="2582603"/>
              <a:ext cx="314325" cy="9525"/>
            </a:xfrm>
            <a:custGeom>
              <a:avLst/>
              <a:gdLst>
                <a:gd name="T0" fmla="*/ 0 w 33"/>
                <a:gd name="T1" fmla="*/ 1 h 1"/>
                <a:gd name="T2" fmla="*/ 0 w 33"/>
                <a:gd name="T3" fmla="*/ 1 h 1"/>
                <a:gd name="T4" fmla="*/ 0 w 33"/>
                <a:gd name="T5" fmla="*/ 1 h 1"/>
                <a:gd name="T6" fmla="*/ 0 w 33"/>
                <a:gd name="T7" fmla="*/ 1 h 1"/>
                <a:gd name="T8" fmla="*/ 0 w 33"/>
                <a:gd name="T9" fmla="*/ 1 h 1"/>
                <a:gd name="T10" fmla="*/ 0 w 33"/>
                <a:gd name="T11" fmla="*/ 1 h 1"/>
                <a:gd name="T12" fmla="*/ 0 w 33"/>
                <a:gd name="T13" fmla="*/ 1 h 1"/>
                <a:gd name="T14" fmla="*/ 0 w 33"/>
                <a:gd name="T15" fmla="*/ 1 h 1"/>
                <a:gd name="T16" fmla="*/ 0 w 33"/>
                <a:gd name="T17" fmla="*/ 1 h 1"/>
                <a:gd name="T18" fmla="*/ 0 w 33"/>
                <a:gd name="T19" fmla="*/ 1 h 1"/>
                <a:gd name="T20" fmla="*/ 1 w 33"/>
                <a:gd name="T21" fmla="*/ 0 h 1"/>
                <a:gd name="T22" fmla="*/ 1 w 33"/>
                <a:gd name="T23" fmla="*/ 0 h 1"/>
                <a:gd name="T24" fmla="*/ 0 w 33"/>
                <a:gd name="T25" fmla="*/ 1 h 1"/>
                <a:gd name="T26" fmla="*/ 1 w 33"/>
                <a:gd name="T27" fmla="*/ 0 h 1"/>
                <a:gd name="T28" fmla="*/ 32 w 33"/>
                <a:gd name="T29" fmla="*/ 0 h 1"/>
                <a:gd name="T30" fmla="*/ 32 w 33"/>
                <a:gd name="T31" fmla="*/ 0 h 1"/>
                <a:gd name="T32" fmla="*/ 33 w 33"/>
                <a:gd name="T33" fmla="*/ 1 h 1"/>
                <a:gd name="T34" fmla="*/ 32 w 33"/>
                <a:gd name="T3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B365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4" name="Freeform 1095"/>
            <p:cNvSpPr>
              <a:spLocks/>
            </p:cNvSpPr>
            <p:nvPr/>
          </p:nvSpPr>
          <p:spPr bwMode="auto">
            <a:xfrm>
              <a:off x="17507744" y="2582603"/>
              <a:ext cx="314325" cy="9525"/>
            </a:xfrm>
            <a:custGeom>
              <a:avLst/>
              <a:gdLst>
                <a:gd name="T0" fmla="*/ 32 w 33"/>
                <a:gd name="T1" fmla="*/ 0 h 1"/>
                <a:gd name="T2" fmla="*/ 1 w 33"/>
                <a:gd name="T3" fmla="*/ 0 h 1"/>
                <a:gd name="T4" fmla="*/ 0 w 33"/>
                <a:gd name="T5" fmla="*/ 1 h 1"/>
                <a:gd name="T6" fmla="*/ 0 w 33"/>
                <a:gd name="T7" fmla="*/ 1 h 1"/>
                <a:gd name="T8" fmla="*/ 0 w 33"/>
                <a:gd name="T9" fmla="*/ 1 h 1"/>
                <a:gd name="T10" fmla="*/ 0 w 33"/>
                <a:gd name="T11" fmla="*/ 1 h 1"/>
                <a:gd name="T12" fmla="*/ 0 w 33"/>
                <a:gd name="T13" fmla="*/ 1 h 1"/>
                <a:gd name="T14" fmla="*/ 0 w 33"/>
                <a:gd name="T15" fmla="*/ 1 h 1"/>
                <a:gd name="T16" fmla="*/ 0 w 33"/>
                <a:gd name="T17" fmla="*/ 1 h 1"/>
                <a:gd name="T18" fmla="*/ 33 w 33"/>
                <a:gd name="T19" fmla="*/ 1 h 1"/>
                <a:gd name="T20" fmla="*/ 32 w 33"/>
                <a:gd name="T2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1">
                  <a:moveTo>
                    <a:pt x="3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AA50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5" name="Rectangle 1096"/>
            <p:cNvSpPr>
              <a:spLocks noChangeArrowheads="1"/>
            </p:cNvSpPr>
            <p:nvPr/>
          </p:nvSpPr>
          <p:spPr bwMode="auto">
            <a:xfrm>
              <a:off x="15724981" y="3860541"/>
              <a:ext cx="3336925" cy="66675"/>
            </a:xfrm>
            <a:prstGeom prst="rect">
              <a:avLst/>
            </a:prstGeom>
            <a:solidFill>
              <a:srgbClr val="CE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6" name="Rectangle 1097"/>
            <p:cNvSpPr>
              <a:spLocks noChangeArrowheads="1"/>
            </p:cNvSpPr>
            <p:nvPr/>
          </p:nvSpPr>
          <p:spPr bwMode="auto">
            <a:xfrm>
              <a:off x="15724981" y="3860541"/>
              <a:ext cx="3336925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7" name="Rectangle 1098"/>
            <p:cNvSpPr>
              <a:spLocks noChangeArrowheads="1"/>
            </p:cNvSpPr>
            <p:nvPr/>
          </p:nvSpPr>
          <p:spPr bwMode="auto">
            <a:xfrm>
              <a:off x="15724981" y="3908166"/>
              <a:ext cx="3336925" cy="19050"/>
            </a:xfrm>
            <a:prstGeom prst="rect">
              <a:avLst/>
            </a:prstGeom>
            <a:solidFill>
              <a:srgbClr val="9F85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8" name="Rectangle 1099"/>
            <p:cNvSpPr>
              <a:spLocks noChangeArrowheads="1"/>
            </p:cNvSpPr>
            <p:nvPr/>
          </p:nvSpPr>
          <p:spPr bwMode="auto">
            <a:xfrm>
              <a:off x="15724981" y="3908166"/>
              <a:ext cx="3336925" cy="1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29" name="Rectangle 1100"/>
            <p:cNvSpPr>
              <a:spLocks noChangeArrowheads="1"/>
            </p:cNvSpPr>
            <p:nvPr/>
          </p:nvSpPr>
          <p:spPr bwMode="auto">
            <a:xfrm>
              <a:off x="15620206" y="3927216"/>
              <a:ext cx="3556000" cy="76200"/>
            </a:xfrm>
            <a:prstGeom prst="rect">
              <a:avLst/>
            </a:prstGeom>
            <a:solidFill>
              <a:srgbClr val="CE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30" name="Rectangle 1101"/>
            <p:cNvSpPr>
              <a:spLocks noChangeArrowheads="1"/>
            </p:cNvSpPr>
            <p:nvPr/>
          </p:nvSpPr>
          <p:spPr bwMode="auto">
            <a:xfrm>
              <a:off x="15620206" y="3927216"/>
              <a:ext cx="3556000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31" name="Rectangle 1102"/>
            <p:cNvSpPr>
              <a:spLocks noChangeArrowheads="1"/>
            </p:cNvSpPr>
            <p:nvPr/>
          </p:nvSpPr>
          <p:spPr bwMode="auto">
            <a:xfrm>
              <a:off x="15544006" y="4003416"/>
              <a:ext cx="3708400" cy="76200"/>
            </a:xfrm>
            <a:prstGeom prst="rect">
              <a:avLst/>
            </a:prstGeom>
            <a:solidFill>
              <a:srgbClr val="CE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32" name="Rectangle 1103"/>
            <p:cNvSpPr>
              <a:spLocks noChangeArrowheads="1"/>
            </p:cNvSpPr>
            <p:nvPr/>
          </p:nvSpPr>
          <p:spPr bwMode="auto">
            <a:xfrm>
              <a:off x="15544006" y="4003416"/>
              <a:ext cx="3708400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33" name="Rectangle 1104"/>
            <p:cNvSpPr>
              <a:spLocks noChangeArrowheads="1"/>
            </p:cNvSpPr>
            <p:nvPr/>
          </p:nvSpPr>
          <p:spPr bwMode="auto">
            <a:xfrm>
              <a:off x="15620206" y="3974841"/>
              <a:ext cx="3556000" cy="28575"/>
            </a:xfrm>
            <a:prstGeom prst="rect">
              <a:avLst/>
            </a:prstGeom>
            <a:solidFill>
              <a:srgbClr val="9F85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34" name="Rectangle 1105"/>
            <p:cNvSpPr>
              <a:spLocks noChangeArrowheads="1"/>
            </p:cNvSpPr>
            <p:nvPr/>
          </p:nvSpPr>
          <p:spPr bwMode="auto">
            <a:xfrm>
              <a:off x="15620206" y="3974841"/>
              <a:ext cx="3556000" cy="28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735" name="Freeform 734"/>
          <p:cNvSpPr/>
          <p:nvPr/>
        </p:nvSpPr>
        <p:spPr>
          <a:xfrm flipH="1">
            <a:off x="17038636" y="0"/>
            <a:ext cx="6275494" cy="2150079"/>
          </a:xfrm>
          <a:custGeom>
            <a:avLst/>
            <a:gdLst>
              <a:gd name="connsiteX0" fmla="*/ 4020 w 9709385"/>
              <a:gd name="connsiteY0" fmla="*/ 0 h 3810000"/>
              <a:gd name="connsiteX1" fmla="*/ 9708631 w 9709385"/>
              <a:gd name="connsiteY1" fmla="*/ 0 h 3810000"/>
              <a:gd name="connsiteX2" fmla="*/ 9709385 w 9709385"/>
              <a:gd name="connsiteY2" fmla="*/ 14929 h 3810000"/>
              <a:gd name="connsiteX3" fmla="*/ 8204685 w 9709385"/>
              <a:gd name="connsiteY3" fmla="*/ 1519628 h 3810000"/>
              <a:gd name="connsiteX4" fmla="*/ 7901435 w 9709385"/>
              <a:gd name="connsiteY4" fmla="*/ 1489058 h 3810000"/>
              <a:gd name="connsiteX5" fmla="*/ 7840555 w 9709385"/>
              <a:gd name="connsiteY5" fmla="*/ 1473404 h 3810000"/>
              <a:gd name="connsiteX6" fmla="*/ 7812219 w 9709385"/>
              <a:gd name="connsiteY6" fmla="*/ 1536605 h 3810000"/>
              <a:gd name="connsiteX7" fmla="*/ 6516155 w 9709385"/>
              <a:gd name="connsiteY7" fmla="*/ 2429454 h 3810000"/>
              <a:gd name="connsiteX8" fmla="*/ 6398277 w 9709385"/>
              <a:gd name="connsiteY8" fmla="*/ 2435406 h 3810000"/>
              <a:gd name="connsiteX9" fmla="*/ 6370535 w 9709385"/>
              <a:gd name="connsiteY9" fmla="*/ 2492995 h 3810000"/>
              <a:gd name="connsiteX10" fmla="*/ 4157727 w 9709385"/>
              <a:gd name="connsiteY10" fmla="*/ 3810000 h 3810000"/>
              <a:gd name="connsiteX11" fmla="*/ 1692317 w 9709385"/>
              <a:gd name="connsiteY11" fmla="*/ 1800635 h 3810000"/>
              <a:gd name="connsiteX12" fmla="*/ 1690078 w 9709385"/>
              <a:gd name="connsiteY12" fmla="*/ 1785965 h 3810000"/>
              <a:gd name="connsiteX13" fmla="*/ 1532674 w 9709385"/>
              <a:gd name="connsiteY13" fmla="*/ 1778017 h 3810000"/>
              <a:gd name="connsiteX14" fmla="*/ 0 w 9709385"/>
              <a:gd name="connsiteY14" fmla="*/ 79604 h 3810000"/>
              <a:gd name="connsiteX15" fmla="*/ 4020 w 9709385"/>
              <a:gd name="connsiteY15" fmla="*/ 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709385" h="3810000">
                <a:moveTo>
                  <a:pt x="4020" y="0"/>
                </a:moveTo>
                <a:lnTo>
                  <a:pt x="9708631" y="0"/>
                </a:lnTo>
                <a:lnTo>
                  <a:pt x="9709385" y="14929"/>
                </a:lnTo>
                <a:cubicBezTo>
                  <a:pt x="9709385" y="845951"/>
                  <a:pt x="9035707" y="1519628"/>
                  <a:pt x="8204685" y="1519628"/>
                </a:cubicBezTo>
                <a:cubicBezTo>
                  <a:pt x="8100807" y="1519628"/>
                  <a:pt x="7999387" y="1509102"/>
                  <a:pt x="7901435" y="1489058"/>
                </a:cubicBezTo>
                <a:lnTo>
                  <a:pt x="7840555" y="1473404"/>
                </a:lnTo>
                <a:lnTo>
                  <a:pt x="7812219" y="1536605"/>
                </a:lnTo>
                <a:cubicBezTo>
                  <a:pt x="7566311" y="2023983"/>
                  <a:pt x="7084117" y="2371774"/>
                  <a:pt x="6516155" y="2429454"/>
                </a:cubicBezTo>
                <a:lnTo>
                  <a:pt x="6398277" y="2435406"/>
                </a:lnTo>
                <a:lnTo>
                  <a:pt x="6370535" y="2492995"/>
                </a:lnTo>
                <a:cubicBezTo>
                  <a:pt x="5944385" y="3277463"/>
                  <a:pt x="5113247" y="3810000"/>
                  <a:pt x="4157727" y="3810000"/>
                </a:cubicBezTo>
                <a:cubicBezTo>
                  <a:pt x="2941613" y="3810000"/>
                  <a:pt x="1926975" y="2947377"/>
                  <a:pt x="1692317" y="1800635"/>
                </a:cubicBezTo>
                <a:lnTo>
                  <a:pt x="1690078" y="1785965"/>
                </a:lnTo>
                <a:lnTo>
                  <a:pt x="1532674" y="1778017"/>
                </a:lnTo>
                <a:cubicBezTo>
                  <a:pt x="671794" y="1690590"/>
                  <a:pt x="0" y="963550"/>
                  <a:pt x="0" y="79604"/>
                </a:cubicBezTo>
                <a:lnTo>
                  <a:pt x="402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h-TH" dirty="0"/>
          </a:p>
        </p:txBody>
      </p:sp>
      <p:sp>
        <p:nvSpPr>
          <p:cNvPr id="736" name="Freeform 735"/>
          <p:cNvSpPr/>
          <p:nvPr/>
        </p:nvSpPr>
        <p:spPr>
          <a:xfrm rot="10552906">
            <a:off x="569513" y="2889393"/>
            <a:ext cx="2840280" cy="1516062"/>
          </a:xfrm>
          <a:custGeom>
            <a:avLst/>
            <a:gdLst>
              <a:gd name="connsiteX0" fmla="*/ 2400302 w 11156013"/>
              <a:gd name="connsiteY0" fmla="*/ 0 h 5954766"/>
              <a:gd name="connsiteX1" fmla="*/ 4097572 w 11156013"/>
              <a:gd name="connsiteY1" fmla="*/ 703032 h 5954766"/>
              <a:gd name="connsiteX2" fmla="*/ 4123125 w 11156013"/>
              <a:gd name="connsiteY2" fmla="*/ 731147 h 5954766"/>
              <a:gd name="connsiteX3" fmla="*/ 4319372 w 11156013"/>
              <a:gd name="connsiteY3" fmla="*/ 636610 h 5954766"/>
              <a:gd name="connsiteX4" fmla="*/ 5396738 w 11156013"/>
              <a:gd name="connsiteY4" fmla="*/ 419100 h 5954766"/>
              <a:gd name="connsiteX5" fmla="*/ 7532534 w 11156013"/>
              <a:gd name="connsiteY5" fmla="*/ 1426334 h 5954766"/>
              <a:gd name="connsiteX6" fmla="*/ 7607238 w 11156013"/>
              <a:gd name="connsiteY6" fmla="*/ 1526235 h 5954766"/>
              <a:gd name="connsiteX7" fmla="*/ 7694615 w 11156013"/>
              <a:gd name="connsiteY7" fmla="*/ 1460896 h 5954766"/>
              <a:gd name="connsiteX8" fmla="*/ 8610605 w 11156013"/>
              <a:gd name="connsiteY8" fmla="*/ 1181100 h 5954766"/>
              <a:gd name="connsiteX9" fmla="*/ 9391517 w 11156013"/>
              <a:gd name="connsiteY9" fmla="*/ 1378834 h 5954766"/>
              <a:gd name="connsiteX10" fmla="*/ 9481362 w 11156013"/>
              <a:gd name="connsiteY10" fmla="*/ 1433416 h 5954766"/>
              <a:gd name="connsiteX11" fmla="*/ 9496719 w 11156013"/>
              <a:gd name="connsiteY11" fmla="*/ 1405124 h 5954766"/>
              <a:gd name="connsiteX12" fmla="*/ 10248906 w 11156013"/>
              <a:gd name="connsiteY12" fmla="*/ 1005189 h 5954766"/>
              <a:gd name="connsiteX13" fmla="*/ 11156013 w 11156013"/>
              <a:gd name="connsiteY13" fmla="*/ 1912295 h 5954766"/>
              <a:gd name="connsiteX14" fmla="*/ 10341652 w 11156013"/>
              <a:gd name="connsiteY14" fmla="*/ 2814718 h 5954766"/>
              <a:gd name="connsiteX15" fmla="*/ 10248907 w 11156013"/>
              <a:gd name="connsiteY15" fmla="*/ 2819401 h 5954766"/>
              <a:gd name="connsiteX16" fmla="*/ 10240449 w 11156013"/>
              <a:gd name="connsiteY16" fmla="*/ 2986907 h 5954766"/>
              <a:gd name="connsiteX17" fmla="*/ 8610605 w 11156013"/>
              <a:gd name="connsiteY17" fmla="*/ 4457700 h 5954766"/>
              <a:gd name="connsiteX18" fmla="*/ 7972904 w 11156013"/>
              <a:gd name="connsiteY18" fmla="*/ 4328954 h 5954766"/>
              <a:gd name="connsiteX19" fmla="*/ 7926650 w 11156013"/>
              <a:gd name="connsiteY19" fmla="*/ 4306673 h 5954766"/>
              <a:gd name="connsiteX20" fmla="*/ 7830510 w 11156013"/>
              <a:gd name="connsiteY20" fmla="*/ 4506247 h 5954766"/>
              <a:gd name="connsiteX21" fmla="*/ 5396738 w 11156013"/>
              <a:gd name="connsiteY21" fmla="*/ 5954766 h 5954766"/>
              <a:gd name="connsiteX22" fmla="*/ 3101606 w 11156013"/>
              <a:gd name="connsiteY22" fmla="*/ 4734455 h 5954766"/>
              <a:gd name="connsiteX23" fmla="*/ 3081345 w 11156013"/>
              <a:gd name="connsiteY23" fmla="*/ 4701104 h 5954766"/>
              <a:gd name="connsiteX24" fmla="*/ 2884046 w 11156013"/>
              <a:gd name="connsiteY24" fmla="*/ 4751835 h 5954766"/>
              <a:gd name="connsiteX25" fmla="*/ 2400302 w 11156013"/>
              <a:gd name="connsiteY25" fmla="*/ 4800600 h 5954766"/>
              <a:gd name="connsiteX26" fmla="*/ 0 w 11156013"/>
              <a:gd name="connsiteY26" fmla="*/ 2400300 h 5954766"/>
              <a:gd name="connsiteX27" fmla="*/ 2400302 w 11156013"/>
              <a:gd name="connsiteY27" fmla="*/ 0 h 595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1156013" h="5954766">
                <a:moveTo>
                  <a:pt x="2400302" y="0"/>
                </a:moveTo>
                <a:cubicBezTo>
                  <a:pt x="3063127" y="0"/>
                  <a:pt x="3663202" y="268663"/>
                  <a:pt x="4097572" y="703032"/>
                </a:cubicBezTo>
                <a:lnTo>
                  <a:pt x="4123125" y="731147"/>
                </a:lnTo>
                <a:lnTo>
                  <a:pt x="4319372" y="636610"/>
                </a:lnTo>
                <a:cubicBezTo>
                  <a:pt x="4650511" y="496550"/>
                  <a:pt x="5014580" y="419100"/>
                  <a:pt x="5396738" y="419100"/>
                </a:cubicBezTo>
                <a:cubicBezTo>
                  <a:pt x="6256594" y="419100"/>
                  <a:pt x="7024872" y="811191"/>
                  <a:pt x="7532534" y="1426334"/>
                </a:cubicBezTo>
                <a:lnTo>
                  <a:pt x="7607238" y="1526235"/>
                </a:lnTo>
                <a:lnTo>
                  <a:pt x="7694615" y="1460896"/>
                </a:lnTo>
                <a:cubicBezTo>
                  <a:pt x="7956090" y="1284247"/>
                  <a:pt x="8271302" y="1181100"/>
                  <a:pt x="8610605" y="1181100"/>
                </a:cubicBezTo>
                <a:cubicBezTo>
                  <a:pt x="8893358" y="1181100"/>
                  <a:pt x="9159381" y="1252730"/>
                  <a:pt x="9391517" y="1378834"/>
                </a:cubicBezTo>
                <a:lnTo>
                  <a:pt x="9481362" y="1433416"/>
                </a:lnTo>
                <a:lnTo>
                  <a:pt x="9496719" y="1405124"/>
                </a:lnTo>
                <a:cubicBezTo>
                  <a:pt x="9659733" y="1163832"/>
                  <a:pt x="9935793" y="1005189"/>
                  <a:pt x="10248906" y="1005189"/>
                </a:cubicBezTo>
                <a:cubicBezTo>
                  <a:pt x="10749887" y="1005189"/>
                  <a:pt x="11156013" y="1411314"/>
                  <a:pt x="11156013" y="1912295"/>
                </a:cubicBezTo>
                <a:cubicBezTo>
                  <a:pt x="11156013" y="2381965"/>
                  <a:pt x="10799066" y="2768265"/>
                  <a:pt x="10341652" y="2814718"/>
                </a:cubicBezTo>
                <a:lnTo>
                  <a:pt x="10248907" y="2819401"/>
                </a:lnTo>
                <a:lnTo>
                  <a:pt x="10240449" y="2986907"/>
                </a:lnTo>
                <a:cubicBezTo>
                  <a:pt x="10156551" y="3813030"/>
                  <a:pt x="9458863" y="4457700"/>
                  <a:pt x="8610605" y="4457700"/>
                </a:cubicBezTo>
                <a:cubicBezTo>
                  <a:pt x="8384403" y="4457700"/>
                  <a:pt x="8168908" y="4411857"/>
                  <a:pt x="7972904" y="4328954"/>
                </a:cubicBezTo>
                <a:lnTo>
                  <a:pt x="7926650" y="4306673"/>
                </a:lnTo>
                <a:lnTo>
                  <a:pt x="7830510" y="4506247"/>
                </a:lnTo>
                <a:cubicBezTo>
                  <a:pt x="7361807" y="5369050"/>
                  <a:pt x="6447673" y="5954766"/>
                  <a:pt x="5396738" y="5954766"/>
                </a:cubicBezTo>
                <a:cubicBezTo>
                  <a:pt x="4441342" y="5954766"/>
                  <a:pt x="3599006" y="5470703"/>
                  <a:pt x="3101606" y="4734455"/>
                </a:cubicBezTo>
                <a:lnTo>
                  <a:pt x="3081345" y="4701104"/>
                </a:lnTo>
                <a:lnTo>
                  <a:pt x="2884046" y="4751835"/>
                </a:lnTo>
                <a:cubicBezTo>
                  <a:pt x="2727793" y="4783809"/>
                  <a:pt x="2566008" y="4800600"/>
                  <a:pt x="2400302" y="4800600"/>
                </a:cubicBezTo>
                <a:cubicBezTo>
                  <a:pt x="1074652" y="4800600"/>
                  <a:pt x="0" y="3725949"/>
                  <a:pt x="0" y="2400300"/>
                </a:cubicBezTo>
                <a:cubicBezTo>
                  <a:pt x="0" y="1074651"/>
                  <a:pt x="1074652" y="0"/>
                  <a:pt x="240030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h-TH" dirty="0"/>
          </a:p>
        </p:txBody>
      </p:sp>
      <p:sp>
        <p:nvSpPr>
          <p:cNvPr id="737" name="Freeform 736"/>
          <p:cNvSpPr/>
          <p:nvPr/>
        </p:nvSpPr>
        <p:spPr>
          <a:xfrm>
            <a:off x="1056497" y="0"/>
            <a:ext cx="6761940" cy="2393953"/>
          </a:xfrm>
          <a:custGeom>
            <a:avLst/>
            <a:gdLst>
              <a:gd name="connsiteX0" fmla="*/ 31856 w 10160656"/>
              <a:gd name="connsiteY0" fmla="*/ 0 h 3597212"/>
              <a:gd name="connsiteX1" fmla="*/ 10160656 w 10160656"/>
              <a:gd name="connsiteY1" fmla="*/ 0 h 3597212"/>
              <a:gd name="connsiteX2" fmla="*/ 10150623 w 10160656"/>
              <a:gd name="connsiteY2" fmla="*/ 70163 h 3597212"/>
              <a:gd name="connsiteX3" fmla="*/ 9423363 w 10160656"/>
              <a:gd name="connsiteY3" fmla="*/ 735985 h 3597212"/>
              <a:gd name="connsiteX4" fmla="*/ 9338854 w 10160656"/>
              <a:gd name="connsiteY4" fmla="*/ 740252 h 3597212"/>
              <a:gd name="connsiteX5" fmla="*/ 9331147 w 10160656"/>
              <a:gd name="connsiteY5" fmla="*/ 892884 h 3597212"/>
              <a:gd name="connsiteX6" fmla="*/ 7846025 w 10160656"/>
              <a:gd name="connsiteY6" fmla="*/ 2233078 h 3597212"/>
              <a:gd name="connsiteX7" fmla="*/ 7264949 w 10160656"/>
              <a:gd name="connsiteY7" fmla="*/ 2115764 h 3597212"/>
              <a:gd name="connsiteX8" fmla="*/ 7222802 w 10160656"/>
              <a:gd name="connsiteY8" fmla="*/ 2095462 h 3597212"/>
              <a:gd name="connsiteX9" fmla="*/ 7135199 w 10160656"/>
              <a:gd name="connsiteY9" fmla="*/ 2277315 h 3597212"/>
              <a:gd name="connsiteX10" fmla="*/ 4917534 w 10160656"/>
              <a:gd name="connsiteY10" fmla="*/ 3597212 h 3597212"/>
              <a:gd name="connsiteX11" fmla="*/ 2826199 w 10160656"/>
              <a:gd name="connsiteY11" fmla="*/ 2485259 h 3597212"/>
              <a:gd name="connsiteX12" fmla="*/ 2807737 w 10160656"/>
              <a:gd name="connsiteY12" fmla="*/ 2454869 h 3597212"/>
              <a:gd name="connsiteX13" fmla="*/ 2627957 w 10160656"/>
              <a:gd name="connsiteY13" fmla="*/ 2501096 h 3597212"/>
              <a:gd name="connsiteX14" fmla="*/ 2187167 w 10160656"/>
              <a:gd name="connsiteY14" fmla="*/ 2545531 h 3597212"/>
              <a:gd name="connsiteX15" fmla="*/ 0 w 10160656"/>
              <a:gd name="connsiteY15" fmla="*/ 358365 h 3597212"/>
              <a:gd name="connsiteX16" fmla="*/ 11292 w 10160656"/>
              <a:gd name="connsiteY16" fmla="*/ 134740 h 3597212"/>
              <a:gd name="connsiteX17" fmla="*/ 31856 w 10160656"/>
              <a:gd name="connsiteY17" fmla="*/ 0 h 3597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160656" h="3597212">
                <a:moveTo>
                  <a:pt x="31856" y="0"/>
                </a:moveTo>
                <a:lnTo>
                  <a:pt x="10160656" y="0"/>
                </a:lnTo>
                <a:lnTo>
                  <a:pt x="10150623" y="70163"/>
                </a:lnTo>
                <a:cubicBezTo>
                  <a:pt x="10082670" y="424819"/>
                  <a:pt x="9788061" y="698948"/>
                  <a:pt x="9423363" y="735985"/>
                </a:cubicBezTo>
                <a:lnTo>
                  <a:pt x="9338854" y="740252"/>
                </a:lnTo>
                <a:lnTo>
                  <a:pt x="9331147" y="892884"/>
                </a:lnTo>
                <a:cubicBezTo>
                  <a:pt x="9254698" y="1645652"/>
                  <a:pt x="8618962" y="2233078"/>
                  <a:pt x="7846025" y="2233078"/>
                </a:cubicBezTo>
                <a:cubicBezTo>
                  <a:pt x="7639909" y="2233078"/>
                  <a:pt x="7443549" y="2191306"/>
                  <a:pt x="7264949" y="2115764"/>
                </a:cubicBezTo>
                <a:lnTo>
                  <a:pt x="7222802" y="2095462"/>
                </a:lnTo>
                <a:lnTo>
                  <a:pt x="7135199" y="2277315"/>
                </a:lnTo>
                <a:cubicBezTo>
                  <a:pt x="6708114" y="3063505"/>
                  <a:pt x="5875151" y="3597212"/>
                  <a:pt x="4917534" y="3597212"/>
                </a:cubicBezTo>
                <a:cubicBezTo>
                  <a:pt x="4046972" y="3597212"/>
                  <a:pt x="3279432" y="3156132"/>
                  <a:pt x="2826199" y="2485259"/>
                </a:cubicBezTo>
                <a:lnTo>
                  <a:pt x="2807737" y="2454869"/>
                </a:lnTo>
                <a:lnTo>
                  <a:pt x="2627957" y="2501096"/>
                </a:lnTo>
                <a:cubicBezTo>
                  <a:pt x="2485578" y="2530230"/>
                  <a:pt x="2338159" y="2545531"/>
                  <a:pt x="2187167" y="2545531"/>
                </a:cubicBezTo>
                <a:cubicBezTo>
                  <a:pt x="979228" y="2545531"/>
                  <a:pt x="0" y="1566303"/>
                  <a:pt x="0" y="358365"/>
                </a:cubicBezTo>
                <a:cubicBezTo>
                  <a:pt x="0" y="282869"/>
                  <a:pt x="3825" y="208266"/>
                  <a:pt x="11292" y="134740"/>
                </a:cubicBezTo>
                <a:lnTo>
                  <a:pt x="31856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Freeform 737"/>
          <p:cNvSpPr/>
          <p:nvPr/>
        </p:nvSpPr>
        <p:spPr>
          <a:xfrm rot="10800000">
            <a:off x="20608576" y="3715667"/>
            <a:ext cx="3215533" cy="1777158"/>
          </a:xfrm>
          <a:custGeom>
            <a:avLst/>
            <a:gdLst>
              <a:gd name="connsiteX0" fmla="*/ 2400302 w 11156013"/>
              <a:gd name="connsiteY0" fmla="*/ 0 h 5954766"/>
              <a:gd name="connsiteX1" fmla="*/ 4097572 w 11156013"/>
              <a:gd name="connsiteY1" fmla="*/ 703032 h 5954766"/>
              <a:gd name="connsiteX2" fmla="*/ 4123125 w 11156013"/>
              <a:gd name="connsiteY2" fmla="*/ 731147 h 5954766"/>
              <a:gd name="connsiteX3" fmla="*/ 4319372 w 11156013"/>
              <a:gd name="connsiteY3" fmla="*/ 636610 h 5954766"/>
              <a:gd name="connsiteX4" fmla="*/ 5396738 w 11156013"/>
              <a:gd name="connsiteY4" fmla="*/ 419100 h 5954766"/>
              <a:gd name="connsiteX5" fmla="*/ 7532534 w 11156013"/>
              <a:gd name="connsiteY5" fmla="*/ 1426334 h 5954766"/>
              <a:gd name="connsiteX6" fmla="*/ 7607238 w 11156013"/>
              <a:gd name="connsiteY6" fmla="*/ 1526235 h 5954766"/>
              <a:gd name="connsiteX7" fmla="*/ 7694615 w 11156013"/>
              <a:gd name="connsiteY7" fmla="*/ 1460896 h 5954766"/>
              <a:gd name="connsiteX8" fmla="*/ 8610605 w 11156013"/>
              <a:gd name="connsiteY8" fmla="*/ 1181100 h 5954766"/>
              <a:gd name="connsiteX9" fmla="*/ 9391517 w 11156013"/>
              <a:gd name="connsiteY9" fmla="*/ 1378834 h 5954766"/>
              <a:gd name="connsiteX10" fmla="*/ 9481362 w 11156013"/>
              <a:gd name="connsiteY10" fmla="*/ 1433416 h 5954766"/>
              <a:gd name="connsiteX11" fmla="*/ 9496719 w 11156013"/>
              <a:gd name="connsiteY11" fmla="*/ 1405124 h 5954766"/>
              <a:gd name="connsiteX12" fmla="*/ 10248906 w 11156013"/>
              <a:gd name="connsiteY12" fmla="*/ 1005189 h 5954766"/>
              <a:gd name="connsiteX13" fmla="*/ 11156013 w 11156013"/>
              <a:gd name="connsiteY13" fmla="*/ 1912295 h 5954766"/>
              <a:gd name="connsiteX14" fmla="*/ 10341652 w 11156013"/>
              <a:gd name="connsiteY14" fmla="*/ 2814718 h 5954766"/>
              <a:gd name="connsiteX15" fmla="*/ 10248907 w 11156013"/>
              <a:gd name="connsiteY15" fmla="*/ 2819401 h 5954766"/>
              <a:gd name="connsiteX16" fmla="*/ 10240449 w 11156013"/>
              <a:gd name="connsiteY16" fmla="*/ 2986907 h 5954766"/>
              <a:gd name="connsiteX17" fmla="*/ 8610605 w 11156013"/>
              <a:gd name="connsiteY17" fmla="*/ 4457700 h 5954766"/>
              <a:gd name="connsiteX18" fmla="*/ 7972904 w 11156013"/>
              <a:gd name="connsiteY18" fmla="*/ 4328954 h 5954766"/>
              <a:gd name="connsiteX19" fmla="*/ 7926650 w 11156013"/>
              <a:gd name="connsiteY19" fmla="*/ 4306673 h 5954766"/>
              <a:gd name="connsiteX20" fmla="*/ 7830510 w 11156013"/>
              <a:gd name="connsiteY20" fmla="*/ 4506247 h 5954766"/>
              <a:gd name="connsiteX21" fmla="*/ 5396738 w 11156013"/>
              <a:gd name="connsiteY21" fmla="*/ 5954766 h 5954766"/>
              <a:gd name="connsiteX22" fmla="*/ 3101606 w 11156013"/>
              <a:gd name="connsiteY22" fmla="*/ 4734455 h 5954766"/>
              <a:gd name="connsiteX23" fmla="*/ 3081345 w 11156013"/>
              <a:gd name="connsiteY23" fmla="*/ 4701104 h 5954766"/>
              <a:gd name="connsiteX24" fmla="*/ 2884046 w 11156013"/>
              <a:gd name="connsiteY24" fmla="*/ 4751835 h 5954766"/>
              <a:gd name="connsiteX25" fmla="*/ 2400302 w 11156013"/>
              <a:gd name="connsiteY25" fmla="*/ 4800600 h 5954766"/>
              <a:gd name="connsiteX26" fmla="*/ 0 w 11156013"/>
              <a:gd name="connsiteY26" fmla="*/ 2400300 h 5954766"/>
              <a:gd name="connsiteX27" fmla="*/ 2400302 w 11156013"/>
              <a:gd name="connsiteY27" fmla="*/ 0 h 595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1156013" h="5954766">
                <a:moveTo>
                  <a:pt x="2400302" y="0"/>
                </a:moveTo>
                <a:cubicBezTo>
                  <a:pt x="3063127" y="0"/>
                  <a:pt x="3663202" y="268663"/>
                  <a:pt x="4097572" y="703032"/>
                </a:cubicBezTo>
                <a:lnTo>
                  <a:pt x="4123125" y="731147"/>
                </a:lnTo>
                <a:lnTo>
                  <a:pt x="4319372" y="636610"/>
                </a:lnTo>
                <a:cubicBezTo>
                  <a:pt x="4650511" y="496550"/>
                  <a:pt x="5014580" y="419100"/>
                  <a:pt x="5396738" y="419100"/>
                </a:cubicBezTo>
                <a:cubicBezTo>
                  <a:pt x="6256594" y="419100"/>
                  <a:pt x="7024872" y="811191"/>
                  <a:pt x="7532534" y="1426334"/>
                </a:cubicBezTo>
                <a:lnTo>
                  <a:pt x="7607238" y="1526235"/>
                </a:lnTo>
                <a:lnTo>
                  <a:pt x="7694615" y="1460896"/>
                </a:lnTo>
                <a:cubicBezTo>
                  <a:pt x="7956090" y="1284247"/>
                  <a:pt x="8271302" y="1181100"/>
                  <a:pt x="8610605" y="1181100"/>
                </a:cubicBezTo>
                <a:cubicBezTo>
                  <a:pt x="8893358" y="1181100"/>
                  <a:pt x="9159381" y="1252730"/>
                  <a:pt x="9391517" y="1378834"/>
                </a:cubicBezTo>
                <a:lnTo>
                  <a:pt x="9481362" y="1433416"/>
                </a:lnTo>
                <a:lnTo>
                  <a:pt x="9496719" y="1405124"/>
                </a:lnTo>
                <a:cubicBezTo>
                  <a:pt x="9659733" y="1163832"/>
                  <a:pt x="9935793" y="1005189"/>
                  <a:pt x="10248906" y="1005189"/>
                </a:cubicBezTo>
                <a:cubicBezTo>
                  <a:pt x="10749887" y="1005189"/>
                  <a:pt x="11156013" y="1411314"/>
                  <a:pt x="11156013" y="1912295"/>
                </a:cubicBezTo>
                <a:cubicBezTo>
                  <a:pt x="11156013" y="2381965"/>
                  <a:pt x="10799066" y="2768265"/>
                  <a:pt x="10341652" y="2814718"/>
                </a:cubicBezTo>
                <a:lnTo>
                  <a:pt x="10248907" y="2819401"/>
                </a:lnTo>
                <a:lnTo>
                  <a:pt x="10240449" y="2986907"/>
                </a:lnTo>
                <a:cubicBezTo>
                  <a:pt x="10156551" y="3813030"/>
                  <a:pt x="9458863" y="4457700"/>
                  <a:pt x="8610605" y="4457700"/>
                </a:cubicBezTo>
                <a:cubicBezTo>
                  <a:pt x="8384403" y="4457700"/>
                  <a:pt x="8168908" y="4411857"/>
                  <a:pt x="7972904" y="4328954"/>
                </a:cubicBezTo>
                <a:lnTo>
                  <a:pt x="7926650" y="4306673"/>
                </a:lnTo>
                <a:lnTo>
                  <a:pt x="7830510" y="4506247"/>
                </a:lnTo>
                <a:cubicBezTo>
                  <a:pt x="7361807" y="5369050"/>
                  <a:pt x="6447673" y="5954766"/>
                  <a:pt x="5396738" y="5954766"/>
                </a:cubicBezTo>
                <a:cubicBezTo>
                  <a:pt x="4441342" y="5954766"/>
                  <a:pt x="3599006" y="5470703"/>
                  <a:pt x="3101606" y="4734455"/>
                </a:cubicBezTo>
                <a:lnTo>
                  <a:pt x="3081345" y="4701104"/>
                </a:lnTo>
                <a:lnTo>
                  <a:pt x="2884046" y="4751835"/>
                </a:lnTo>
                <a:cubicBezTo>
                  <a:pt x="2727793" y="4783809"/>
                  <a:pt x="2566008" y="4800600"/>
                  <a:pt x="2400302" y="4800600"/>
                </a:cubicBezTo>
                <a:cubicBezTo>
                  <a:pt x="1074652" y="4800600"/>
                  <a:pt x="0" y="3725949"/>
                  <a:pt x="0" y="2400300"/>
                </a:cubicBezTo>
                <a:cubicBezTo>
                  <a:pt x="0" y="1074651"/>
                  <a:pt x="1074652" y="0"/>
                  <a:pt x="240030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h-TH" dirty="0"/>
          </a:p>
        </p:txBody>
      </p:sp>
      <p:grpSp>
        <p:nvGrpSpPr>
          <p:cNvPr id="384" name="Group 383"/>
          <p:cNvGrpSpPr/>
          <p:nvPr/>
        </p:nvGrpSpPr>
        <p:grpSpPr>
          <a:xfrm>
            <a:off x="14676436" y="10796867"/>
            <a:ext cx="1524001" cy="2995899"/>
            <a:chOff x="8047037" y="2733895"/>
            <a:chExt cx="4724400" cy="9287282"/>
          </a:xfrm>
        </p:grpSpPr>
        <p:grpSp>
          <p:nvGrpSpPr>
            <p:cNvPr id="385" name="Group 384"/>
            <p:cNvGrpSpPr/>
            <p:nvPr/>
          </p:nvGrpSpPr>
          <p:grpSpPr>
            <a:xfrm>
              <a:off x="8199437" y="3533479"/>
              <a:ext cx="4249075" cy="8487698"/>
              <a:chOff x="8199437" y="3533479"/>
              <a:chExt cx="4249075" cy="8487698"/>
            </a:xfrm>
          </p:grpSpPr>
          <p:sp>
            <p:nvSpPr>
              <p:cNvPr id="390" name="Freeform 684"/>
              <p:cNvSpPr>
                <a:spLocks/>
              </p:cNvSpPr>
              <p:nvPr/>
            </p:nvSpPr>
            <p:spPr bwMode="auto">
              <a:xfrm>
                <a:off x="8733020" y="8915400"/>
                <a:ext cx="712935" cy="1454553"/>
              </a:xfrm>
              <a:custGeom>
                <a:avLst/>
                <a:gdLst>
                  <a:gd name="T0" fmla="*/ 22 w 29"/>
                  <a:gd name="T1" fmla="*/ 28 h 59"/>
                  <a:gd name="T2" fmla="*/ 26 w 29"/>
                  <a:gd name="T3" fmla="*/ 34 h 59"/>
                  <a:gd name="T4" fmla="*/ 26 w 29"/>
                  <a:gd name="T5" fmla="*/ 43 h 59"/>
                  <a:gd name="T6" fmla="*/ 21 w 29"/>
                  <a:gd name="T7" fmla="*/ 37 h 59"/>
                  <a:gd name="T8" fmla="*/ 20 w 29"/>
                  <a:gd name="T9" fmla="*/ 54 h 59"/>
                  <a:gd name="T10" fmla="*/ 8 w 29"/>
                  <a:gd name="T11" fmla="*/ 28 h 59"/>
                  <a:gd name="T12" fmla="*/ 22 w 29"/>
                  <a:gd name="T13" fmla="*/ 2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59">
                    <a:moveTo>
                      <a:pt x="22" y="28"/>
                    </a:moveTo>
                    <a:cubicBezTo>
                      <a:pt x="22" y="28"/>
                      <a:pt x="24" y="31"/>
                      <a:pt x="26" y="34"/>
                    </a:cubicBezTo>
                    <a:cubicBezTo>
                      <a:pt x="29" y="37"/>
                      <a:pt x="27" y="42"/>
                      <a:pt x="26" y="43"/>
                    </a:cubicBezTo>
                    <a:cubicBezTo>
                      <a:pt x="26" y="45"/>
                      <a:pt x="22" y="48"/>
                      <a:pt x="21" y="37"/>
                    </a:cubicBezTo>
                    <a:cubicBezTo>
                      <a:pt x="21" y="27"/>
                      <a:pt x="22" y="51"/>
                      <a:pt x="20" y="54"/>
                    </a:cubicBezTo>
                    <a:cubicBezTo>
                      <a:pt x="14" y="59"/>
                      <a:pt x="0" y="55"/>
                      <a:pt x="8" y="28"/>
                    </a:cubicBezTo>
                    <a:cubicBezTo>
                      <a:pt x="15" y="0"/>
                      <a:pt x="20" y="24"/>
                      <a:pt x="22" y="28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91" name="Freeform 685"/>
              <p:cNvSpPr>
                <a:spLocks/>
              </p:cNvSpPr>
              <p:nvPr/>
            </p:nvSpPr>
            <p:spPr bwMode="auto">
              <a:xfrm>
                <a:off x="11560175" y="8915400"/>
                <a:ext cx="688351" cy="1454553"/>
              </a:xfrm>
              <a:custGeom>
                <a:avLst/>
                <a:gdLst>
                  <a:gd name="T0" fmla="*/ 7 w 28"/>
                  <a:gd name="T1" fmla="*/ 28 h 59"/>
                  <a:gd name="T2" fmla="*/ 2 w 28"/>
                  <a:gd name="T3" fmla="*/ 34 h 59"/>
                  <a:gd name="T4" fmla="*/ 2 w 28"/>
                  <a:gd name="T5" fmla="*/ 43 h 59"/>
                  <a:gd name="T6" fmla="*/ 8 w 28"/>
                  <a:gd name="T7" fmla="*/ 37 h 59"/>
                  <a:gd name="T8" fmla="*/ 9 w 28"/>
                  <a:gd name="T9" fmla="*/ 54 h 59"/>
                  <a:gd name="T10" fmla="*/ 21 w 28"/>
                  <a:gd name="T11" fmla="*/ 28 h 59"/>
                  <a:gd name="T12" fmla="*/ 7 w 28"/>
                  <a:gd name="T13" fmla="*/ 2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59">
                    <a:moveTo>
                      <a:pt x="7" y="28"/>
                    </a:moveTo>
                    <a:cubicBezTo>
                      <a:pt x="7" y="28"/>
                      <a:pt x="5" y="31"/>
                      <a:pt x="2" y="34"/>
                    </a:cubicBezTo>
                    <a:cubicBezTo>
                      <a:pt x="0" y="37"/>
                      <a:pt x="2" y="42"/>
                      <a:pt x="2" y="43"/>
                    </a:cubicBezTo>
                    <a:cubicBezTo>
                      <a:pt x="3" y="45"/>
                      <a:pt x="7" y="48"/>
                      <a:pt x="8" y="37"/>
                    </a:cubicBezTo>
                    <a:cubicBezTo>
                      <a:pt x="8" y="27"/>
                      <a:pt x="6" y="51"/>
                      <a:pt x="9" y="54"/>
                    </a:cubicBezTo>
                    <a:cubicBezTo>
                      <a:pt x="14" y="59"/>
                      <a:pt x="28" y="55"/>
                      <a:pt x="21" y="28"/>
                    </a:cubicBezTo>
                    <a:cubicBezTo>
                      <a:pt x="13" y="0"/>
                      <a:pt x="9" y="24"/>
                      <a:pt x="7" y="28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92" name="Freeform 686"/>
              <p:cNvSpPr>
                <a:spLocks/>
              </p:cNvSpPr>
              <p:nvPr/>
            </p:nvSpPr>
            <p:spPr bwMode="auto">
              <a:xfrm>
                <a:off x="9323034" y="11500814"/>
                <a:ext cx="1155446" cy="520363"/>
              </a:xfrm>
              <a:custGeom>
                <a:avLst/>
                <a:gdLst>
                  <a:gd name="T0" fmla="*/ 46 w 47"/>
                  <a:gd name="T1" fmla="*/ 0 h 21"/>
                  <a:gd name="T2" fmla="*/ 44 w 47"/>
                  <a:gd name="T3" fmla="*/ 16 h 21"/>
                  <a:gd name="T4" fmla="*/ 7 w 47"/>
                  <a:gd name="T5" fmla="*/ 11 h 21"/>
                  <a:gd name="T6" fmla="*/ 21 w 47"/>
                  <a:gd name="T7" fmla="*/ 0 h 21"/>
                  <a:gd name="T8" fmla="*/ 46 w 47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21">
                    <a:moveTo>
                      <a:pt x="46" y="0"/>
                    </a:moveTo>
                    <a:cubicBezTo>
                      <a:pt x="46" y="0"/>
                      <a:pt x="47" y="15"/>
                      <a:pt x="44" y="16"/>
                    </a:cubicBezTo>
                    <a:cubicBezTo>
                      <a:pt x="42" y="17"/>
                      <a:pt x="0" y="21"/>
                      <a:pt x="7" y="11"/>
                    </a:cubicBezTo>
                    <a:cubicBezTo>
                      <a:pt x="15" y="1"/>
                      <a:pt x="21" y="6"/>
                      <a:pt x="21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600D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93" name="Rectangle 687"/>
              <p:cNvSpPr>
                <a:spLocks noChangeArrowheads="1"/>
              </p:cNvSpPr>
              <p:nvPr/>
            </p:nvSpPr>
            <p:spPr bwMode="auto">
              <a:xfrm>
                <a:off x="9790131" y="11082887"/>
                <a:ext cx="663767" cy="467095"/>
              </a:xfrm>
              <a:prstGeom prst="rect">
                <a:avLst/>
              </a:prstGeom>
              <a:solidFill>
                <a:srgbClr val="81B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94" name="Freeform 688"/>
              <p:cNvSpPr>
                <a:spLocks/>
              </p:cNvSpPr>
              <p:nvPr/>
            </p:nvSpPr>
            <p:spPr bwMode="auto">
              <a:xfrm>
                <a:off x="10675153" y="11500814"/>
                <a:ext cx="1155446" cy="520363"/>
              </a:xfrm>
              <a:custGeom>
                <a:avLst/>
                <a:gdLst>
                  <a:gd name="T0" fmla="*/ 1 w 47"/>
                  <a:gd name="T1" fmla="*/ 0 h 21"/>
                  <a:gd name="T2" fmla="*/ 3 w 47"/>
                  <a:gd name="T3" fmla="*/ 16 h 21"/>
                  <a:gd name="T4" fmla="*/ 40 w 47"/>
                  <a:gd name="T5" fmla="*/ 11 h 21"/>
                  <a:gd name="T6" fmla="*/ 26 w 47"/>
                  <a:gd name="T7" fmla="*/ 0 h 21"/>
                  <a:gd name="T8" fmla="*/ 1 w 47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21">
                    <a:moveTo>
                      <a:pt x="1" y="0"/>
                    </a:moveTo>
                    <a:cubicBezTo>
                      <a:pt x="1" y="0"/>
                      <a:pt x="0" y="15"/>
                      <a:pt x="3" y="16"/>
                    </a:cubicBezTo>
                    <a:cubicBezTo>
                      <a:pt x="5" y="17"/>
                      <a:pt x="47" y="21"/>
                      <a:pt x="40" y="11"/>
                    </a:cubicBezTo>
                    <a:cubicBezTo>
                      <a:pt x="32" y="1"/>
                      <a:pt x="26" y="6"/>
                      <a:pt x="26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600D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95" name="Rectangle 689"/>
              <p:cNvSpPr>
                <a:spLocks noChangeArrowheads="1"/>
              </p:cNvSpPr>
              <p:nvPr/>
            </p:nvSpPr>
            <p:spPr bwMode="auto">
              <a:xfrm>
                <a:off x="10675153" y="11082887"/>
                <a:ext cx="663767" cy="467095"/>
              </a:xfrm>
              <a:prstGeom prst="rect">
                <a:avLst/>
              </a:prstGeom>
              <a:solidFill>
                <a:srgbClr val="81B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96" name="Rectangle 690"/>
              <p:cNvSpPr>
                <a:spLocks noChangeArrowheads="1"/>
              </p:cNvSpPr>
              <p:nvPr/>
            </p:nvSpPr>
            <p:spPr bwMode="auto">
              <a:xfrm>
                <a:off x="10060554" y="6944587"/>
                <a:ext cx="762102" cy="1081694"/>
              </a:xfrm>
              <a:prstGeom prst="rect">
                <a:avLst/>
              </a:pr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97" name="Freeform 691"/>
              <p:cNvSpPr>
                <a:spLocks/>
              </p:cNvSpPr>
              <p:nvPr/>
            </p:nvSpPr>
            <p:spPr bwMode="auto">
              <a:xfrm>
                <a:off x="8806771" y="7165842"/>
                <a:ext cx="3318835" cy="4015381"/>
              </a:xfrm>
              <a:custGeom>
                <a:avLst/>
                <a:gdLst>
                  <a:gd name="T0" fmla="*/ 135 w 135"/>
                  <a:gd name="T1" fmla="*/ 100 h 163"/>
                  <a:gd name="T2" fmla="*/ 120 w 135"/>
                  <a:gd name="T3" fmla="*/ 32 h 163"/>
                  <a:gd name="T4" fmla="*/ 84 w 135"/>
                  <a:gd name="T5" fmla="*/ 8 h 163"/>
                  <a:gd name="T6" fmla="*/ 68 w 135"/>
                  <a:gd name="T7" fmla="*/ 30 h 163"/>
                  <a:gd name="T8" fmla="*/ 52 w 135"/>
                  <a:gd name="T9" fmla="*/ 8 h 163"/>
                  <a:gd name="T10" fmla="*/ 15 w 135"/>
                  <a:gd name="T11" fmla="*/ 32 h 163"/>
                  <a:gd name="T12" fmla="*/ 0 w 135"/>
                  <a:gd name="T13" fmla="*/ 100 h 163"/>
                  <a:gd name="T14" fmla="*/ 24 w 135"/>
                  <a:gd name="T15" fmla="*/ 102 h 163"/>
                  <a:gd name="T16" fmla="*/ 31 w 135"/>
                  <a:gd name="T17" fmla="*/ 73 h 163"/>
                  <a:gd name="T18" fmla="*/ 26 w 135"/>
                  <a:gd name="T19" fmla="*/ 163 h 163"/>
                  <a:gd name="T20" fmla="*/ 68 w 135"/>
                  <a:gd name="T21" fmla="*/ 163 h 163"/>
                  <a:gd name="T22" fmla="*/ 109 w 135"/>
                  <a:gd name="T23" fmla="*/ 163 h 163"/>
                  <a:gd name="T24" fmla="*/ 105 w 135"/>
                  <a:gd name="T25" fmla="*/ 73 h 163"/>
                  <a:gd name="T26" fmla="*/ 112 w 135"/>
                  <a:gd name="T27" fmla="*/ 102 h 163"/>
                  <a:gd name="T28" fmla="*/ 135 w 135"/>
                  <a:gd name="T29" fmla="*/ 10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5" h="163">
                    <a:moveTo>
                      <a:pt x="135" y="100"/>
                    </a:moveTo>
                    <a:cubicBezTo>
                      <a:pt x="135" y="100"/>
                      <a:pt x="126" y="63"/>
                      <a:pt x="120" y="32"/>
                    </a:cubicBezTo>
                    <a:cubicBezTo>
                      <a:pt x="115" y="0"/>
                      <a:pt x="84" y="8"/>
                      <a:pt x="84" y="8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2" y="8"/>
                      <a:pt x="21" y="0"/>
                      <a:pt x="15" y="32"/>
                    </a:cubicBezTo>
                    <a:cubicBezTo>
                      <a:pt x="10" y="63"/>
                      <a:pt x="0" y="100"/>
                      <a:pt x="0" y="100"/>
                    </a:cubicBezTo>
                    <a:cubicBezTo>
                      <a:pt x="24" y="102"/>
                      <a:pt x="24" y="102"/>
                      <a:pt x="24" y="102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26" y="163"/>
                      <a:pt x="26" y="163"/>
                      <a:pt x="26" y="163"/>
                    </a:cubicBezTo>
                    <a:cubicBezTo>
                      <a:pt x="68" y="163"/>
                      <a:pt x="68" y="163"/>
                      <a:pt x="68" y="163"/>
                    </a:cubicBezTo>
                    <a:cubicBezTo>
                      <a:pt x="109" y="163"/>
                      <a:pt x="109" y="163"/>
                      <a:pt x="109" y="163"/>
                    </a:cubicBezTo>
                    <a:cubicBezTo>
                      <a:pt x="105" y="73"/>
                      <a:pt x="105" y="73"/>
                      <a:pt x="105" y="73"/>
                    </a:cubicBezTo>
                    <a:cubicBezTo>
                      <a:pt x="112" y="102"/>
                      <a:pt x="112" y="102"/>
                      <a:pt x="112" y="102"/>
                    </a:cubicBezTo>
                    <a:lnTo>
                      <a:pt x="135" y="100"/>
                    </a:lnTo>
                    <a:close/>
                  </a:path>
                </a:pathLst>
              </a:custGeom>
              <a:solidFill>
                <a:srgbClr val="414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98" name="Freeform 692"/>
              <p:cNvSpPr>
                <a:spLocks/>
              </p:cNvSpPr>
              <p:nvPr/>
            </p:nvSpPr>
            <p:spPr bwMode="auto">
              <a:xfrm>
                <a:off x="9937634" y="7337930"/>
                <a:ext cx="1081694" cy="835854"/>
              </a:xfrm>
              <a:custGeom>
                <a:avLst/>
                <a:gdLst>
                  <a:gd name="T0" fmla="*/ 41 w 44"/>
                  <a:gd name="T1" fmla="*/ 0 h 34"/>
                  <a:gd name="T2" fmla="*/ 22 w 44"/>
                  <a:gd name="T3" fmla="*/ 27 h 34"/>
                  <a:gd name="T4" fmla="*/ 3 w 44"/>
                  <a:gd name="T5" fmla="*/ 0 h 34"/>
                  <a:gd name="T6" fmla="*/ 0 w 44"/>
                  <a:gd name="T7" fmla="*/ 0 h 34"/>
                  <a:gd name="T8" fmla="*/ 22 w 44"/>
                  <a:gd name="T9" fmla="*/ 34 h 34"/>
                  <a:gd name="T10" fmla="*/ 44 w 44"/>
                  <a:gd name="T11" fmla="*/ 0 h 34"/>
                  <a:gd name="T12" fmla="*/ 41 w 44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34">
                    <a:moveTo>
                      <a:pt x="41" y="0"/>
                    </a:moveTo>
                    <a:cubicBezTo>
                      <a:pt x="22" y="27"/>
                      <a:pt x="22" y="27"/>
                      <a:pt x="22" y="27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3" y="0"/>
                      <a:pt x="41" y="0"/>
                      <a:pt x="41" y="0"/>
                    </a:cubicBez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99" name="Freeform 693"/>
              <p:cNvSpPr>
                <a:spLocks/>
              </p:cNvSpPr>
              <p:nvPr/>
            </p:nvSpPr>
            <p:spPr bwMode="auto">
              <a:xfrm>
                <a:off x="10871825" y="9603751"/>
                <a:ext cx="1376703" cy="1208713"/>
              </a:xfrm>
              <a:custGeom>
                <a:avLst/>
                <a:gdLst>
                  <a:gd name="T0" fmla="*/ 1 w 56"/>
                  <a:gd name="T1" fmla="*/ 38 h 49"/>
                  <a:gd name="T2" fmla="*/ 48 w 56"/>
                  <a:gd name="T3" fmla="*/ 0 h 49"/>
                  <a:gd name="T4" fmla="*/ 56 w 56"/>
                  <a:gd name="T5" fmla="*/ 11 h 49"/>
                  <a:gd name="T6" fmla="*/ 10 w 56"/>
                  <a:gd name="T7" fmla="*/ 49 h 49"/>
                  <a:gd name="T8" fmla="*/ 1 w 56"/>
                  <a:gd name="T9" fmla="*/ 3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49">
                    <a:moveTo>
                      <a:pt x="1" y="38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7" y="10"/>
                      <a:pt x="56" y="11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0" y="49"/>
                      <a:pt x="0" y="47"/>
                      <a:pt x="1" y="3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00" name="Freeform 694"/>
              <p:cNvSpPr>
                <a:spLocks/>
              </p:cNvSpPr>
              <p:nvPr/>
            </p:nvSpPr>
            <p:spPr bwMode="auto">
              <a:xfrm>
                <a:off x="11363504" y="10046262"/>
                <a:ext cx="368759" cy="397441"/>
              </a:xfrm>
              <a:custGeom>
                <a:avLst/>
                <a:gdLst>
                  <a:gd name="T0" fmla="*/ 5 w 15"/>
                  <a:gd name="T1" fmla="*/ 0 h 16"/>
                  <a:gd name="T2" fmla="*/ 15 w 15"/>
                  <a:gd name="T3" fmla="*/ 12 h 16"/>
                  <a:gd name="T4" fmla="*/ 9 w 15"/>
                  <a:gd name="T5" fmla="*/ 16 h 16"/>
                  <a:gd name="T6" fmla="*/ 0 w 15"/>
                  <a:gd name="T7" fmla="*/ 4 h 16"/>
                  <a:gd name="T8" fmla="*/ 5 w 15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5" y="0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1" y="14"/>
                      <a:pt x="0" y="4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01" name="Freeform 695"/>
              <p:cNvSpPr>
                <a:spLocks/>
              </p:cNvSpPr>
              <p:nvPr/>
            </p:nvSpPr>
            <p:spPr bwMode="auto">
              <a:xfrm>
                <a:off x="11633927" y="10320785"/>
                <a:ext cx="295007" cy="196672"/>
              </a:xfrm>
              <a:custGeom>
                <a:avLst/>
                <a:gdLst>
                  <a:gd name="T0" fmla="*/ 0 w 12"/>
                  <a:gd name="T1" fmla="*/ 1 h 8"/>
                  <a:gd name="T2" fmla="*/ 12 w 12"/>
                  <a:gd name="T3" fmla="*/ 8 h 8"/>
                  <a:gd name="T4" fmla="*/ 10 w 12"/>
                  <a:gd name="T5" fmla="*/ 0 h 8"/>
                  <a:gd name="T6" fmla="*/ 0 w 12"/>
                  <a:gd name="T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8">
                    <a:moveTo>
                      <a:pt x="0" y="1"/>
                    </a:moveTo>
                    <a:cubicBezTo>
                      <a:pt x="0" y="1"/>
                      <a:pt x="12" y="8"/>
                      <a:pt x="12" y="8"/>
                    </a:cubicBezTo>
                    <a:cubicBezTo>
                      <a:pt x="10" y="0"/>
                      <a:pt x="10" y="0"/>
                      <a:pt x="1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02" name="Freeform 696"/>
              <p:cNvSpPr>
                <a:spLocks/>
              </p:cNvSpPr>
              <p:nvPr/>
            </p:nvSpPr>
            <p:spPr bwMode="auto">
              <a:xfrm>
                <a:off x="11633927" y="10345369"/>
                <a:ext cx="172088" cy="295007"/>
              </a:xfrm>
              <a:custGeom>
                <a:avLst/>
                <a:gdLst>
                  <a:gd name="T0" fmla="*/ 42 w 42"/>
                  <a:gd name="T1" fmla="*/ 66 h 72"/>
                  <a:gd name="T2" fmla="*/ 0 w 42"/>
                  <a:gd name="T3" fmla="*/ 0 h 72"/>
                  <a:gd name="T4" fmla="*/ 0 w 42"/>
                  <a:gd name="T5" fmla="*/ 66 h 72"/>
                  <a:gd name="T6" fmla="*/ 42 w 42"/>
                  <a:gd name="T7" fmla="*/ 72 h 72"/>
                  <a:gd name="T8" fmla="*/ 42 w 42"/>
                  <a:gd name="T9" fmla="*/ 6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72">
                    <a:moveTo>
                      <a:pt x="42" y="66"/>
                    </a:moveTo>
                    <a:lnTo>
                      <a:pt x="0" y="0"/>
                    </a:lnTo>
                    <a:lnTo>
                      <a:pt x="0" y="66"/>
                    </a:lnTo>
                    <a:lnTo>
                      <a:pt x="42" y="72"/>
                    </a:lnTo>
                    <a:lnTo>
                      <a:pt x="42" y="66"/>
                    </a:ln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03" name="Freeform 697"/>
              <p:cNvSpPr>
                <a:spLocks/>
              </p:cNvSpPr>
              <p:nvPr/>
            </p:nvSpPr>
            <p:spPr bwMode="auto">
              <a:xfrm>
                <a:off x="12051856" y="9603751"/>
                <a:ext cx="196672" cy="295007"/>
              </a:xfrm>
              <a:custGeom>
                <a:avLst/>
                <a:gdLst>
                  <a:gd name="T0" fmla="*/ 0 w 8"/>
                  <a:gd name="T1" fmla="*/ 0 h 12"/>
                  <a:gd name="T2" fmla="*/ 8 w 8"/>
                  <a:gd name="T3" fmla="*/ 11 h 12"/>
                  <a:gd name="T4" fmla="*/ 0 w 8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2">
                    <a:moveTo>
                      <a:pt x="0" y="0"/>
                    </a:moveTo>
                    <a:cubicBezTo>
                      <a:pt x="0" y="0"/>
                      <a:pt x="8" y="1"/>
                      <a:pt x="8" y="11"/>
                    </a:cubicBezTo>
                    <a:cubicBezTo>
                      <a:pt x="8" y="11"/>
                      <a:pt x="0" y="12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04" name="Freeform 698"/>
              <p:cNvSpPr>
                <a:spLocks/>
              </p:cNvSpPr>
              <p:nvPr/>
            </p:nvSpPr>
            <p:spPr bwMode="auto">
              <a:xfrm>
                <a:off x="11560175" y="9677503"/>
                <a:ext cx="245840" cy="422025"/>
              </a:xfrm>
              <a:custGeom>
                <a:avLst/>
                <a:gdLst>
                  <a:gd name="T0" fmla="*/ 8 w 10"/>
                  <a:gd name="T1" fmla="*/ 7 h 17"/>
                  <a:gd name="T2" fmla="*/ 2 w 10"/>
                  <a:gd name="T3" fmla="*/ 3 h 17"/>
                  <a:gd name="T4" fmla="*/ 2 w 10"/>
                  <a:gd name="T5" fmla="*/ 12 h 17"/>
                  <a:gd name="T6" fmla="*/ 8 w 10"/>
                  <a:gd name="T7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7">
                    <a:moveTo>
                      <a:pt x="8" y="7"/>
                    </a:moveTo>
                    <a:cubicBezTo>
                      <a:pt x="10" y="5"/>
                      <a:pt x="5" y="0"/>
                      <a:pt x="2" y="3"/>
                    </a:cubicBezTo>
                    <a:cubicBezTo>
                      <a:pt x="0" y="6"/>
                      <a:pt x="2" y="11"/>
                      <a:pt x="2" y="12"/>
                    </a:cubicBezTo>
                    <a:cubicBezTo>
                      <a:pt x="3" y="14"/>
                      <a:pt x="7" y="17"/>
                      <a:pt x="8" y="7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05" name="Freeform 699"/>
              <p:cNvSpPr>
                <a:spLocks/>
              </p:cNvSpPr>
              <p:nvPr/>
            </p:nvSpPr>
            <p:spPr bwMode="auto">
              <a:xfrm>
                <a:off x="11781431" y="10124113"/>
                <a:ext cx="319591" cy="196672"/>
              </a:xfrm>
              <a:custGeom>
                <a:avLst/>
                <a:gdLst>
                  <a:gd name="T0" fmla="*/ 8 w 13"/>
                  <a:gd name="T1" fmla="*/ 0 h 8"/>
                  <a:gd name="T2" fmla="*/ 0 w 13"/>
                  <a:gd name="T3" fmla="*/ 5 h 8"/>
                  <a:gd name="T4" fmla="*/ 13 w 13"/>
                  <a:gd name="T5" fmla="*/ 0 h 8"/>
                  <a:gd name="T6" fmla="*/ 8 w 1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8">
                    <a:moveTo>
                      <a:pt x="8" y="0"/>
                    </a:moveTo>
                    <a:cubicBezTo>
                      <a:pt x="5" y="1"/>
                      <a:pt x="2" y="2"/>
                      <a:pt x="0" y="5"/>
                    </a:cubicBezTo>
                    <a:cubicBezTo>
                      <a:pt x="4" y="8"/>
                      <a:pt x="10" y="7"/>
                      <a:pt x="13" y="0"/>
                    </a:cubicBezTo>
                    <a:cubicBezTo>
                      <a:pt x="11" y="0"/>
                      <a:pt x="9" y="0"/>
                      <a:pt x="8" y="0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406" name="Freeform 1213"/>
              <p:cNvSpPr>
                <a:spLocks/>
              </p:cNvSpPr>
              <p:nvPr/>
            </p:nvSpPr>
            <p:spPr bwMode="auto">
              <a:xfrm>
                <a:off x="10009102" y="6669086"/>
                <a:ext cx="794811" cy="848957"/>
              </a:xfrm>
              <a:custGeom>
                <a:avLst/>
                <a:gdLst>
                  <a:gd name="T0" fmla="*/ 3 w 28"/>
                  <a:gd name="T1" fmla="*/ 12 h 33"/>
                  <a:gd name="T2" fmla="*/ 7 w 28"/>
                  <a:gd name="T3" fmla="*/ 30 h 33"/>
                  <a:gd name="T4" fmla="*/ 25 w 28"/>
                  <a:gd name="T5" fmla="*/ 27 h 33"/>
                  <a:gd name="T6" fmla="*/ 28 w 28"/>
                  <a:gd name="T7" fmla="*/ 15 h 33"/>
                  <a:gd name="T8" fmla="*/ 3 w 28"/>
                  <a:gd name="T9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3">
                    <a:moveTo>
                      <a:pt x="3" y="12"/>
                    </a:moveTo>
                    <a:cubicBezTo>
                      <a:pt x="0" y="18"/>
                      <a:pt x="2" y="26"/>
                      <a:pt x="7" y="30"/>
                    </a:cubicBezTo>
                    <a:cubicBezTo>
                      <a:pt x="13" y="33"/>
                      <a:pt x="21" y="32"/>
                      <a:pt x="25" y="27"/>
                    </a:cubicBezTo>
                    <a:cubicBezTo>
                      <a:pt x="28" y="23"/>
                      <a:pt x="28" y="19"/>
                      <a:pt x="28" y="15"/>
                    </a:cubicBezTo>
                    <a:cubicBezTo>
                      <a:pt x="28" y="0"/>
                      <a:pt x="9" y="1"/>
                      <a:pt x="3" y="12"/>
                    </a:cubicBezTo>
                    <a:close/>
                  </a:path>
                </a:pathLst>
              </a:custGeom>
              <a:solidFill>
                <a:srgbClr val="D5967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grpSp>
            <p:nvGrpSpPr>
              <p:cNvPr id="407" name="Group 406"/>
              <p:cNvGrpSpPr/>
              <p:nvPr/>
            </p:nvGrpSpPr>
            <p:grpSpPr>
              <a:xfrm>
                <a:off x="8199437" y="3533479"/>
                <a:ext cx="4249075" cy="3781721"/>
                <a:chOff x="3398837" y="2728079"/>
                <a:chExt cx="5720162" cy="5091004"/>
              </a:xfrm>
            </p:grpSpPr>
            <p:sp>
              <p:nvSpPr>
                <p:cNvPr id="408" name="Freeform 1213"/>
                <p:cNvSpPr>
                  <a:spLocks/>
                </p:cNvSpPr>
                <p:nvPr/>
              </p:nvSpPr>
              <p:spPr bwMode="auto">
                <a:xfrm>
                  <a:off x="3641266" y="5325530"/>
                  <a:ext cx="975489" cy="1142878"/>
                </a:xfrm>
                <a:custGeom>
                  <a:avLst/>
                  <a:gdLst>
                    <a:gd name="T0" fmla="*/ 3 w 28"/>
                    <a:gd name="T1" fmla="*/ 12 h 33"/>
                    <a:gd name="T2" fmla="*/ 7 w 28"/>
                    <a:gd name="T3" fmla="*/ 30 h 33"/>
                    <a:gd name="T4" fmla="*/ 25 w 28"/>
                    <a:gd name="T5" fmla="*/ 27 h 33"/>
                    <a:gd name="T6" fmla="*/ 28 w 28"/>
                    <a:gd name="T7" fmla="*/ 15 h 33"/>
                    <a:gd name="T8" fmla="*/ 3 w 28"/>
                    <a:gd name="T9" fmla="*/ 12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33">
                      <a:moveTo>
                        <a:pt x="3" y="12"/>
                      </a:moveTo>
                      <a:cubicBezTo>
                        <a:pt x="0" y="18"/>
                        <a:pt x="2" y="26"/>
                        <a:pt x="7" y="30"/>
                      </a:cubicBezTo>
                      <a:cubicBezTo>
                        <a:pt x="13" y="33"/>
                        <a:pt x="21" y="32"/>
                        <a:pt x="25" y="27"/>
                      </a:cubicBezTo>
                      <a:cubicBezTo>
                        <a:pt x="28" y="23"/>
                        <a:pt x="28" y="19"/>
                        <a:pt x="28" y="15"/>
                      </a:cubicBezTo>
                      <a:cubicBezTo>
                        <a:pt x="28" y="0"/>
                        <a:pt x="9" y="1"/>
                        <a:pt x="3" y="12"/>
                      </a:cubicBezTo>
                      <a:close/>
                    </a:path>
                  </a:pathLst>
                </a:custGeom>
                <a:solidFill>
                  <a:srgbClr val="EBA8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09" name="Freeform 1214"/>
                <p:cNvSpPr>
                  <a:spLocks/>
                </p:cNvSpPr>
                <p:nvPr/>
              </p:nvSpPr>
              <p:spPr bwMode="auto">
                <a:xfrm>
                  <a:off x="3958730" y="5775755"/>
                  <a:ext cx="242429" cy="415592"/>
                </a:xfrm>
                <a:custGeom>
                  <a:avLst/>
                  <a:gdLst>
                    <a:gd name="T0" fmla="*/ 5 w 7"/>
                    <a:gd name="T1" fmla="*/ 2 h 12"/>
                    <a:gd name="T2" fmla="*/ 1 w 7"/>
                    <a:gd name="T3" fmla="*/ 5 h 12"/>
                    <a:gd name="T4" fmla="*/ 2 w 7"/>
                    <a:gd name="T5" fmla="*/ 9 h 12"/>
                    <a:gd name="T6" fmla="*/ 7 w 7"/>
                    <a:gd name="T7" fmla="*/ 9 h 12"/>
                    <a:gd name="T8" fmla="*/ 5 w 7"/>
                    <a:gd name="T9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12">
                      <a:moveTo>
                        <a:pt x="5" y="2"/>
                      </a:moveTo>
                      <a:cubicBezTo>
                        <a:pt x="3" y="0"/>
                        <a:pt x="0" y="2"/>
                        <a:pt x="1" y="5"/>
                      </a:cubicBezTo>
                      <a:cubicBezTo>
                        <a:pt x="2" y="6"/>
                        <a:pt x="3" y="8"/>
                        <a:pt x="2" y="9"/>
                      </a:cubicBezTo>
                      <a:cubicBezTo>
                        <a:pt x="2" y="12"/>
                        <a:pt x="6" y="12"/>
                        <a:pt x="7" y="9"/>
                      </a:cubicBezTo>
                      <a:cubicBezTo>
                        <a:pt x="7" y="7"/>
                        <a:pt x="6" y="4"/>
                        <a:pt x="5" y="2"/>
                      </a:cubicBezTo>
                      <a:close/>
                    </a:path>
                  </a:pathLst>
                </a:custGeom>
                <a:solidFill>
                  <a:srgbClr val="DA73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0" name="Freeform 1224"/>
                <p:cNvSpPr>
                  <a:spLocks/>
                </p:cNvSpPr>
                <p:nvPr/>
              </p:nvSpPr>
              <p:spPr bwMode="auto">
                <a:xfrm>
                  <a:off x="4166526" y="3524631"/>
                  <a:ext cx="4363717" cy="4294452"/>
                </a:xfrm>
                <a:custGeom>
                  <a:avLst/>
                  <a:gdLst>
                    <a:gd name="T0" fmla="*/ 122 w 126"/>
                    <a:gd name="T1" fmla="*/ 35 h 124"/>
                    <a:gd name="T2" fmla="*/ 121 w 126"/>
                    <a:gd name="T3" fmla="*/ 74 h 124"/>
                    <a:gd name="T4" fmla="*/ 96 w 126"/>
                    <a:gd name="T5" fmla="*/ 112 h 124"/>
                    <a:gd name="T6" fmla="*/ 45 w 126"/>
                    <a:gd name="T7" fmla="*/ 118 h 124"/>
                    <a:gd name="T8" fmla="*/ 6 w 126"/>
                    <a:gd name="T9" fmla="*/ 76 h 124"/>
                    <a:gd name="T10" fmla="*/ 7 w 126"/>
                    <a:gd name="T11" fmla="*/ 34 h 124"/>
                    <a:gd name="T12" fmla="*/ 97 w 126"/>
                    <a:gd name="T13" fmla="*/ 11 h 124"/>
                    <a:gd name="T14" fmla="*/ 122 w 126"/>
                    <a:gd name="T15" fmla="*/ 35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6" h="124">
                      <a:moveTo>
                        <a:pt x="122" y="35"/>
                      </a:moveTo>
                      <a:cubicBezTo>
                        <a:pt x="126" y="47"/>
                        <a:pt x="124" y="60"/>
                        <a:pt x="121" y="74"/>
                      </a:cubicBezTo>
                      <a:cubicBezTo>
                        <a:pt x="118" y="90"/>
                        <a:pt x="112" y="103"/>
                        <a:pt x="96" y="112"/>
                      </a:cubicBezTo>
                      <a:cubicBezTo>
                        <a:pt x="81" y="120"/>
                        <a:pt x="62" y="124"/>
                        <a:pt x="45" y="118"/>
                      </a:cubicBezTo>
                      <a:cubicBezTo>
                        <a:pt x="26" y="111"/>
                        <a:pt x="12" y="94"/>
                        <a:pt x="6" y="76"/>
                      </a:cubicBezTo>
                      <a:cubicBezTo>
                        <a:pt x="0" y="62"/>
                        <a:pt x="0" y="47"/>
                        <a:pt x="7" y="34"/>
                      </a:cubicBezTo>
                      <a:cubicBezTo>
                        <a:pt x="22" y="6"/>
                        <a:pt x="69" y="0"/>
                        <a:pt x="97" y="11"/>
                      </a:cubicBezTo>
                      <a:cubicBezTo>
                        <a:pt x="112" y="17"/>
                        <a:pt x="119" y="25"/>
                        <a:pt x="122" y="35"/>
                      </a:cubicBezTo>
                      <a:close/>
                    </a:path>
                  </a:pathLst>
                </a:custGeom>
                <a:solidFill>
                  <a:srgbClr val="EBA8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1" name="Freeform 1225"/>
                <p:cNvSpPr>
                  <a:spLocks/>
                </p:cNvSpPr>
                <p:nvPr/>
              </p:nvSpPr>
              <p:spPr bwMode="auto">
                <a:xfrm>
                  <a:off x="4027995" y="5013836"/>
                  <a:ext cx="692654" cy="1454573"/>
                </a:xfrm>
                <a:custGeom>
                  <a:avLst/>
                  <a:gdLst>
                    <a:gd name="T0" fmla="*/ 7 w 20"/>
                    <a:gd name="T1" fmla="*/ 25 h 42"/>
                    <a:gd name="T2" fmla="*/ 18 w 20"/>
                    <a:gd name="T3" fmla="*/ 14 h 42"/>
                    <a:gd name="T4" fmla="*/ 12 w 20"/>
                    <a:gd name="T5" fmla="*/ 6 h 42"/>
                    <a:gd name="T6" fmla="*/ 7 w 20"/>
                    <a:gd name="T7" fmla="*/ 2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42">
                      <a:moveTo>
                        <a:pt x="7" y="25"/>
                      </a:moveTo>
                      <a:cubicBezTo>
                        <a:pt x="15" y="42"/>
                        <a:pt x="20" y="24"/>
                        <a:pt x="18" y="14"/>
                      </a:cubicBezTo>
                      <a:cubicBezTo>
                        <a:pt x="17" y="10"/>
                        <a:pt x="15" y="7"/>
                        <a:pt x="12" y="6"/>
                      </a:cubicBezTo>
                      <a:cubicBezTo>
                        <a:pt x="0" y="0"/>
                        <a:pt x="4" y="20"/>
                        <a:pt x="7" y="25"/>
                      </a:cubicBezTo>
                      <a:close/>
                    </a:path>
                  </a:pathLst>
                </a:custGeom>
                <a:solidFill>
                  <a:srgbClr val="4531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2" name="Freeform 1226"/>
                <p:cNvSpPr>
                  <a:spLocks/>
                </p:cNvSpPr>
                <p:nvPr/>
              </p:nvSpPr>
              <p:spPr bwMode="auto">
                <a:xfrm>
                  <a:off x="8045386" y="5290897"/>
                  <a:ext cx="1073613" cy="1142878"/>
                </a:xfrm>
                <a:custGeom>
                  <a:avLst/>
                  <a:gdLst>
                    <a:gd name="T0" fmla="*/ 28 w 31"/>
                    <a:gd name="T1" fmla="*/ 21 h 33"/>
                    <a:gd name="T2" fmla="*/ 23 w 31"/>
                    <a:gd name="T3" fmla="*/ 3 h 33"/>
                    <a:gd name="T4" fmla="*/ 3 w 31"/>
                    <a:gd name="T5" fmla="*/ 7 h 33"/>
                    <a:gd name="T6" fmla="*/ 0 w 31"/>
                    <a:gd name="T7" fmla="*/ 19 h 33"/>
                    <a:gd name="T8" fmla="*/ 28 w 31"/>
                    <a:gd name="T9" fmla="*/ 2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3">
                      <a:moveTo>
                        <a:pt x="28" y="21"/>
                      </a:moveTo>
                      <a:cubicBezTo>
                        <a:pt x="31" y="15"/>
                        <a:pt x="29" y="7"/>
                        <a:pt x="23" y="3"/>
                      </a:cubicBezTo>
                      <a:cubicBezTo>
                        <a:pt x="17" y="0"/>
                        <a:pt x="8" y="1"/>
                        <a:pt x="3" y="7"/>
                      </a:cubicBezTo>
                      <a:cubicBezTo>
                        <a:pt x="1" y="10"/>
                        <a:pt x="0" y="14"/>
                        <a:pt x="0" y="19"/>
                      </a:cubicBezTo>
                      <a:cubicBezTo>
                        <a:pt x="1" y="33"/>
                        <a:pt x="21" y="32"/>
                        <a:pt x="28" y="21"/>
                      </a:cubicBezTo>
                      <a:close/>
                    </a:path>
                  </a:pathLst>
                </a:custGeom>
                <a:solidFill>
                  <a:srgbClr val="EBA8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3" name="Freeform 1227"/>
                <p:cNvSpPr>
                  <a:spLocks/>
                </p:cNvSpPr>
                <p:nvPr/>
              </p:nvSpPr>
              <p:spPr bwMode="auto">
                <a:xfrm>
                  <a:off x="3398837" y="2728079"/>
                  <a:ext cx="5235308" cy="3151574"/>
                </a:xfrm>
                <a:custGeom>
                  <a:avLst/>
                  <a:gdLst>
                    <a:gd name="T0" fmla="*/ 148 w 151"/>
                    <a:gd name="T1" fmla="*/ 40 h 91"/>
                    <a:gd name="T2" fmla="*/ 142 w 151"/>
                    <a:gd name="T3" fmla="*/ 91 h 91"/>
                    <a:gd name="T4" fmla="*/ 133 w 151"/>
                    <a:gd name="T5" fmla="*/ 53 h 91"/>
                    <a:gd name="T6" fmla="*/ 83 w 151"/>
                    <a:gd name="T7" fmla="*/ 72 h 91"/>
                    <a:gd name="T8" fmla="*/ 33 w 151"/>
                    <a:gd name="T9" fmla="*/ 79 h 91"/>
                    <a:gd name="T10" fmla="*/ 9 w 151"/>
                    <a:gd name="T11" fmla="*/ 74 h 91"/>
                    <a:gd name="T12" fmla="*/ 11 w 151"/>
                    <a:gd name="T13" fmla="*/ 66 h 91"/>
                    <a:gd name="T14" fmla="*/ 17 w 151"/>
                    <a:gd name="T15" fmla="*/ 61 h 91"/>
                    <a:gd name="T16" fmla="*/ 2 w 151"/>
                    <a:gd name="T17" fmla="*/ 58 h 91"/>
                    <a:gd name="T18" fmla="*/ 5 w 151"/>
                    <a:gd name="T19" fmla="*/ 45 h 91"/>
                    <a:gd name="T20" fmla="*/ 58 w 151"/>
                    <a:gd name="T21" fmla="*/ 10 h 91"/>
                    <a:gd name="T22" fmla="*/ 96 w 151"/>
                    <a:gd name="T23" fmla="*/ 1 h 91"/>
                    <a:gd name="T24" fmla="*/ 113 w 151"/>
                    <a:gd name="T25" fmla="*/ 2 h 91"/>
                    <a:gd name="T26" fmla="*/ 125 w 151"/>
                    <a:gd name="T27" fmla="*/ 14 h 91"/>
                    <a:gd name="T28" fmla="*/ 132 w 151"/>
                    <a:gd name="T29" fmla="*/ 12 h 91"/>
                    <a:gd name="T30" fmla="*/ 139 w 151"/>
                    <a:gd name="T31" fmla="*/ 17 h 91"/>
                    <a:gd name="T32" fmla="*/ 148 w 151"/>
                    <a:gd name="T33" fmla="*/ 4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51" h="91">
                      <a:moveTo>
                        <a:pt x="148" y="40"/>
                      </a:moveTo>
                      <a:cubicBezTo>
                        <a:pt x="151" y="57"/>
                        <a:pt x="149" y="75"/>
                        <a:pt x="142" y="91"/>
                      </a:cubicBezTo>
                      <a:cubicBezTo>
                        <a:pt x="139" y="79"/>
                        <a:pt x="136" y="66"/>
                        <a:pt x="133" y="53"/>
                      </a:cubicBezTo>
                      <a:cubicBezTo>
                        <a:pt x="117" y="61"/>
                        <a:pt x="101" y="68"/>
                        <a:pt x="83" y="72"/>
                      </a:cubicBezTo>
                      <a:cubicBezTo>
                        <a:pt x="67" y="76"/>
                        <a:pt x="49" y="80"/>
                        <a:pt x="33" y="79"/>
                      </a:cubicBezTo>
                      <a:cubicBezTo>
                        <a:pt x="27" y="79"/>
                        <a:pt x="11" y="80"/>
                        <a:pt x="9" y="74"/>
                      </a:cubicBezTo>
                      <a:cubicBezTo>
                        <a:pt x="8" y="71"/>
                        <a:pt x="9" y="68"/>
                        <a:pt x="11" y="66"/>
                      </a:cubicBezTo>
                      <a:cubicBezTo>
                        <a:pt x="12" y="64"/>
                        <a:pt x="15" y="62"/>
                        <a:pt x="17" y="61"/>
                      </a:cubicBezTo>
                      <a:cubicBezTo>
                        <a:pt x="12" y="62"/>
                        <a:pt x="4" y="63"/>
                        <a:pt x="2" y="58"/>
                      </a:cubicBezTo>
                      <a:cubicBezTo>
                        <a:pt x="0" y="54"/>
                        <a:pt x="2" y="49"/>
                        <a:pt x="5" y="45"/>
                      </a:cubicBezTo>
                      <a:cubicBezTo>
                        <a:pt x="19" y="29"/>
                        <a:pt x="38" y="18"/>
                        <a:pt x="58" y="10"/>
                      </a:cubicBezTo>
                      <a:cubicBezTo>
                        <a:pt x="72" y="5"/>
                        <a:pt x="82" y="2"/>
                        <a:pt x="96" y="1"/>
                      </a:cubicBezTo>
                      <a:cubicBezTo>
                        <a:pt x="102" y="0"/>
                        <a:pt x="108" y="0"/>
                        <a:pt x="113" y="2"/>
                      </a:cubicBezTo>
                      <a:cubicBezTo>
                        <a:pt x="119" y="4"/>
                        <a:pt x="124" y="9"/>
                        <a:pt x="125" y="14"/>
                      </a:cubicBezTo>
                      <a:cubicBezTo>
                        <a:pt x="126" y="12"/>
                        <a:pt x="130" y="11"/>
                        <a:pt x="132" y="12"/>
                      </a:cubicBezTo>
                      <a:cubicBezTo>
                        <a:pt x="135" y="12"/>
                        <a:pt x="137" y="15"/>
                        <a:pt x="139" y="17"/>
                      </a:cubicBezTo>
                      <a:cubicBezTo>
                        <a:pt x="144" y="24"/>
                        <a:pt x="146" y="32"/>
                        <a:pt x="148" y="40"/>
                      </a:cubicBezTo>
                      <a:close/>
                    </a:path>
                  </a:pathLst>
                </a:custGeom>
                <a:solidFill>
                  <a:srgbClr val="43343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4" name="Freeform 1228"/>
                <p:cNvSpPr>
                  <a:spLocks/>
                </p:cNvSpPr>
                <p:nvPr/>
              </p:nvSpPr>
              <p:spPr bwMode="auto">
                <a:xfrm>
                  <a:off x="5586466" y="5879653"/>
                  <a:ext cx="242429" cy="346327"/>
                </a:xfrm>
                <a:custGeom>
                  <a:avLst/>
                  <a:gdLst>
                    <a:gd name="T0" fmla="*/ 7 w 7"/>
                    <a:gd name="T1" fmla="*/ 5 h 10"/>
                    <a:gd name="T2" fmla="*/ 6 w 7"/>
                    <a:gd name="T3" fmla="*/ 2 h 10"/>
                    <a:gd name="T4" fmla="*/ 3 w 7"/>
                    <a:gd name="T5" fmla="*/ 0 h 10"/>
                    <a:gd name="T6" fmla="*/ 1 w 7"/>
                    <a:gd name="T7" fmla="*/ 0 h 10"/>
                    <a:gd name="T8" fmla="*/ 0 w 7"/>
                    <a:gd name="T9" fmla="*/ 4 h 10"/>
                    <a:gd name="T10" fmla="*/ 0 w 7"/>
                    <a:gd name="T11" fmla="*/ 5 h 10"/>
                    <a:gd name="T12" fmla="*/ 0 w 7"/>
                    <a:gd name="T13" fmla="*/ 8 h 10"/>
                    <a:gd name="T14" fmla="*/ 3 w 7"/>
                    <a:gd name="T15" fmla="*/ 10 h 10"/>
                    <a:gd name="T16" fmla="*/ 5 w 7"/>
                    <a:gd name="T17" fmla="*/ 9 h 10"/>
                    <a:gd name="T18" fmla="*/ 5 w 7"/>
                    <a:gd name="T19" fmla="*/ 9 h 10"/>
                    <a:gd name="T20" fmla="*/ 5 w 7"/>
                    <a:gd name="T21" fmla="*/ 9 h 10"/>
                    <a:gd name="T22" fmla="*/ 6 w 7"/>
                    <a:gd name="T23" fmla="*/ 9 h 10"/>
                    <a:gd name="T24" fmla="*/ 7 w 7"/>
                    <a:gd name="T25" fmla="*/ 5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10">
                      <a:moveTo>
                        <a:pt x="7" y="5"/>
                      </a:moveTo>
                      <a:cubicBezTo>
                        <a:pt x="7" y="4"/>
                        <a:pt x="6" y="3"/>
                        <a:pt x="6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1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6"/>
                        <a:pt x="0" y="7"/>
                        <a:pt x="0" y="8"/>
                      </a:cubicBezTo>
                      <a:cubicBezTo>
                        <a:pt x="1" y="9"/>
                        <a:pt x="2" y="10"/>
                        <a:pt x="3" y="10"/>
                      </a:cubicBezTo>
                      <a:cubicBezTo>
                        <a:pt x="4" y="10"/>
                        <a:pt x="4" y="10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8"/>
                        <a:pt x="7" y="7"/>
                        <a:pt x="7" y="5"/>
                      </a:cubicBezTo>
                      <a:close/>
                    </a:path>
                  </a:pathLst>
                </a:custGeom>
                <a:solidFill>
                  <a:srgbClr val="1921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5" name="Freeform 1229"/>
                <p:cNvSpPr>
                  <a:spLocks/>
                </p:cNvSpPr>
                <p:nvPr/>
              </p:nvSpPr>
              <p:spPr bwMode="auto">
                <a:xfrm>
                  <a:off x="7006406" y="5775755"/>
                  <a:ext cx="207796" cy="346327"/>
                </a:xfrm>
                <a:custGeom>
                  <a:avLst/>
                  <a:gdLst>
                    <a:gd name="T0" fmla="*/ 6 w 6"/>
                    <a:gd name="T1" fmla="*/ 5 h 10"/>
                    <a:gd name="T2" fmla="*/ 6 w 6"/>
                    <a:gd name="T3" fmla="*/ 2 h 10"/>
                    <a:gd name="T4" fmla="*/ 3 w 6"/>
                    <a:gd name="T5" fmla="*/ 0 h 10"/>
                    <a:gd name="T6" fmla="*/ 1 w 6"/>
                    <a:gd name="T7" fmla="*/ 1 h 10"/>
                    <a:gd name="T8" fmla="*/ 0 w 6"/>
                    <a:gd name="T9" fmla="*/ 4 h 10"/>
                    <a:gd name="T10" fmla="*/ 0 w 6"/>
                    <a:gd name="T11" fmla="*/ 5 h 10"/>
                    <a:gd name="T12" fmla="*/ 0 w 6"/>
                    <a:gd name="T13" fmla="*/ 7 h 10"/>
                    <a:gd name="T14" fmla="*/ 3 w 6"/>
                    <a:gd name="T15" fmla="*/ 10 h 10"/>
                    <a:gd name="T16" fmla="*/ 5 w 6"/>
                    <a:gd name="T17" fmla="*/ 9 h 10"/>
                    <a:gd name="T18" fmla="*/ 5 w 6"/>
                    <a:gd name="T19" fmla="*/ 8 h 10"/>
                    <a:gd name="T20" fmla="*/ 5 w 6"/>
                    <a:gd name="T21" fmla="*/ 8 h 10"/>
                    <a:gd name="T22" fmla="*/ 5 w 6"/>
                    <a:gd name="T23" fmla="*/ 8 h 10"/>
                    <a:gd name="T24" fmla="*/ 6 w 6"/>
                    <a:gd name="T25" fmla="*/ 5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10">
                      <a:moveTo>
                        <a:pt x="6" y="5"/>
                      </a:moveTo>
                      <a:cubicBezTo>
                        <a:pt x="6" y="4"/>
                        <a:pt x="6" y="3"/>
                        <a:pt x="6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1" y="1"/>
                      </a:cubicBezTo>
                      <a:cubicBezTo>
                        <a:pt x="0" y="1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6"/>
                        <a:pt x="0" y="7"/>
                        <a:pt x="0" y="7"/>
                      </a:cubicBezTo>
                      <a:cubicBezTo>
                        <a:pt x="1" y="9"/>
                        <a:pt x="2" y="10"/>
                        <a:pt x="3" y="10"/>
                      </a:cubicBezTo>
                      <a:cubicBezTo>
                        <a:pt x="4" y="10"/>
                        <a:pt x="4" y="10"/>
                        <a:pt x="5" y="9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6" y="8"/>
                        <a:pt x="6" y="6"/>
                        <a:pt x="6" y="5"/>
                      </a:cubicBezTo>
                      <a:close/>
                    </a:path>
                  </a:pathLst>
                </a:custGeom>
                <a:solidFill>
                  <a:srgbClr val="1921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6" name="Freeform 1230"/>
                <p:cNvSpPr>
                  <a:spLocks/>
                </p:cNvSpPr>
                <p:nvPr/>
              </p:nvSpPr>
              <p:spPr bwMode="auto">
                <a:xfrm>
                  <a:off x="8426345" y="5567959"/>
                  <a:ext cx="277061" cy="519490"/>
                </a:xfrm>
                <a:custGeom>
                  <a:avLst/>
                  <a:gdLst>
                    <a:gd name="T0" fmla="*/ 6 w 8"/>
                    <a:gd name="T1" fmla="*/ 10 h 15"/>
                    <a:gd name="T2" fmla="*/ 6 w 8"/>
                    <a:gd name="T3" fmla="*/ 4 h 15"/>
                    <a:gd name="T4" fmla="*/ 2 w 8"/>
                    <a:gd name="T5" fmla="*/ 2 h 15"/>
                    <a:gd name="T6" fmla="*/ 2 w 8"/>
                    <a:gd name="T7" fmla="*/ 13 h 15"/>
                    <a:gd name="T8" fmla="*/ 6 w 8"/>
                    <a:gd name="T9" fmla="*/ 1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5">
                      <a:moveTo>
                        <a:pt x="6" y="10"/>
                      </a:moveTo>
                      <a:cubicBezTo>
                        <a:pt x="5" y="9"/>
                        <a:pt x="5" y="6"/>
                        <a:pt x="6" y="4"/>
                      </a:cubicBezTo>
                      <a:cubicBezTo>
                        <a:pt x="7" y="2"/>
                        <a:pt x="3" y="0"/>
                        <a:pt x="2" y="2"/>
                      </a:cubicBezTo>
                      <a:cubicBezTo>
                        <a:pt x="0" y="6"/>
                        <a:pt x="0" y="9"/>
                        <a:pt x="2" y="13"/>
                      </a:cubicBezTo>
                      <a:cubicBezTo>
                        <a:pt x="4" y="15"/>
                        <a:pt x="8" y="13"/>
                        <a:pt x="6" y="10"/>
                      </a:cubicBezTo>
                      <a:close/>
                    </a:path>
                  </a:pathLst>
                </a:custGeom>
                <a:solidFill>
                  <a:srgbClr val="DA73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7" name="Freeform 1231"/>
                <p:cNvSpPr>
                  <a:spLocks/>
                </p:cNvSpPr>
                <p:nvPr/>
              </p:nvSpPr>
              <p:spPr bwMode="auto">
                <a:xfrm>
                  <a:off x="5170874" y="6537674"/>
                  <a:ext cx="727286" cy="346327"/>
                </a:xfrm>
                <a:custGeom>
                  <a:avLst/>
                  <a:gdLst>
                    <a:gd name="T0" fmla="*/ 16 w 21"/>
                    <a:gd name="T1" fmla="*/ 1 h 10"/>
                    <a:gd name="T2" fmla="*/ 19 w 21"/>
                    <a:gd name="T3" fmla="*/ 6 h 10"/>
                    <a:gd name="T4" fmla="*/ 12 w 21"/>
                    <a:gd name="T5" fmla="*/ 8 h 10"/>
                    <a:gd name="T6" fmla="*/ 1 w 21"/>
                    <a:gd name="T7" fmla="*/ 5 h 10"/>
                    <a:gd name="T8" fmla="*/ 14 w 21"/>
                    <a:gd name="T9" fmla="*/ 0 h 10"/>
                    <a:gd name="T10" fmla="*/ 16 w 21"/>
                    <a:gd name="T11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" h="10">
                      <a:moveTo>
                        <a:pt x="16" y="1"/>
                      </a:moveTo>
                      <a:cubicBezTo>
                        <a:pt x="18" y="1"/>
                        <a:pt x="21" y="3"/>
                        <a:pt x="19" y="6"/>
                      </a:cubicBezTo>
                      <a:cubicBezTo>
                        <a:pt x="18" y="8"/>
                        <a:pt x="14" y="8"/>
                        <a:pt x="12" y="8"/>
                      </a:cubicBezTo>
                      <a:cubicBezTo>
                        <a:pt x="9" y="9"/>
                        <a:pt x="0" y="10"/>
                        <a:pt x="1" y="5"/>
                      </a:cubicBezTo>
                      <a:cubicBezTo>
                        <a:pt x="2" y="1"/>
                        <a:pt x="11" y="0"/>
                        <a:pt x="14" y="0"/>
                      </a:cubicBezTo>
                      <a:cubicBezTo>
                        <a:pt x="14" y="0"/>
                        <a:pt x="15" y="0"/>
                        <a:pt x="16" y="1"/>
                      </a:cubicBezTo>
                      <a:close/>
                    </a:path>
                  </a:pathLst>
                </a:custGeom>
                <a:solidFill>
                  <a:srgbClr val="E990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8" name="Freeform 1232"/>
                <p:cNvSpPr>
                  <a:spLocks/>
                </p:cNvSpPr>
                <p:nvPr/>
              </p:nvSpPr>
              <p:spPr bwMode="auto">
                <a:xfrm>
                  <a:off x="7179569" y="6399143"/>
                  <a:ext cx="727286" cy="311694"/>
                </a:xfrm>
                <a:custGeom>
                  <a:avLst/>
                  <a:gdLst>
                    <a:gd name="T0" fmla="*/ 4 w 21"/>
                    <a:gd name="T1" fmla="*/ 7 h 9"/>
                    <a:gd name="T2" fmla="*/ 3 w 21"/>
                    <a:gd name="T3" fmla="*/ 1 h 9"/>
                    <a:gd name="T4" fmla="*/ 11 w 21"/>
                    <a:gd name="T5" fmla="*/ 0 h 9"/>
                    <a:gd name="T6" fmla="*/ 19 w 21"/>
                    <a:gd name="T7" fmla="*/ 5 h 9"/>
                    <a:gd name="T8" fmla="*/ 6 w 21"/>
                    <a:gd name="T9" fmla="*/ 8 h 9"/>
                    <a:gd name="T10" fmla="*/ 4 w 21"/>
                    <a:gd name="T11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" h="9">
                      <a:moveTo>
                        <a:pt x="4" y="7"/>
                      </a:moveTo>
                      <a:cubicBezTo>
                        <a:pt x="2" y="7"/>
                        <a:pt x="0" y="3"/>
                        <a:pt x="3" y="1"/>
                      </a:cubicBezTo>
                      <a:cubicBezTo>
                        <a:pt x="6" y="0"/>
                        <a:pt x="9" y="0"/>
                        <a:pt x="11" y="0"/>
                      </a:cubicBezTo>
                      <a:cubicBezTo>
                        <a:pt x="14" y="0"/>
                        <a:pt x="21" y="1"/>
                        <a:pt x="19" y="5"/>
                      </a:cubicBezTo>
                      <a:cubicBezTo>
                        <a:pt x="18" y="9"/>
                        <a:pt x="9" y="8"/>
                        <a:pt x="6" y="8"/>
                      </a:cubicBezTo>
                      <a:cubicBezTo>
                        <a:pt x="6" y="8"/>
                        <a:pt x="5" y="8"/>
                        <a:pt x="4" y="7"/>
                      </a:cubicBezTo>
                      <a:close/>
                    </a:path>
                  </a:pathLst>
                </a:custGeom>
                <a:solidFill>
                  <a:srgbClr val="E990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19" name="Freeform 1233"/>
                <p:cNvSpPr>
                  <a:spLocks/>
                </p:cNvSpPr>
                <p:nvPr/>
              </p:nvSpPr>
              <p:spPr bwMode="auto">
                <a:xfrm>
                  <a:off x="6867875" y="5290897"/>
                  <a:ext cx="484857" cy="173163"/>
                </a:xfrm>
                <a:custGeom>
                  <a:avLst/>
                  <a:gdLst>
                    <a:gd name="T0" fmla="*/ 12 w 14"/>
                    <a:gd name="T1" fmla="*/ 1 h 5"/>
                    <a:gd name="T2" fmla="*/ 7 w 14"/>
                    <a:gd name="T3" fmla="*/ 0 h 5"/>
                    <a:gd name="T4" fmla="*/ 2 w 14"/>
                    <a:gd name="T5" fmla="*/ 1 h 5"/>
                    <a:gd name="T6" fmla="*/ 2 w 14"/>
                    <a:gd name="T7" fmla="*/ 5 h 5"/>
                    <a:gd name="T8" fmla="*/ 7 w 14"/>
                    <a:gd name="T9" fmla="*/ 5 h 5"/>
                    <a:gd name="T10" fmla="*/ 12 w 14"/>
                    <a:gd name="T11" fmla="*/ 5 h 5"/>
                    <a:gd name="T12" fmla="*/ 12 w 14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5">
                      <a:moveTo>
                        <a:pt x="12" y="1"/>
                      </a:moveTo>
                      <a:cubicBezTo>
                        <a:pt x="10" y="0"/>
                        <a:pt x="9" y="0"/>
                        <a:pt x="7" y="0"/>
                      </a:cubicBezTo>
                      <a:cubicBezTo>
                        <a:pt x="6" y="0"/>
                        <a:pt x="4" y="0"/>
                        <a:pt x="2" y="1"/>
                      </a:cubicBezTo>
                      <a:cubicBezTo>
                        <a:pt x="1" y="1"/>
                        <a:pt x="0" y="4"/>
                        <a:pt x="2" y="5"/>
                      </a:cubicBezTo>
                      <a:cubicBezTo>
                        <a:pt x="4" y="5"/>
                        <a:pt x="5" y="5"/>
                        <a:pt x="7" y="5"/>
                      </a:cubicBezTo>
                      <a:cubicBezTo>
                        <a:pt x="9" y="5"/>
                        <a:pt x="10" y="5"/>
                        <a:pt x="12" y="5"/>
                      </a:cubicBezTo>
                      <a:cubicBezTo>
                        <a:pt x="14" y="4"/>
                        <a:pt x="14" y="2"/>
                        <a:pt x="12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0" name="Freeform 1234"/>
                <p:cNvSpPr>
                  <a:spLocks/>
                </p:cNvSpPr>
                <p:nvPr/>
              </p:nvSpPr>
              <p:spPr bwMode="auto">
                <a:xfrm>
                  <a:off x="5344037" y="5533326"/>
                  <a:ext cx="380959" cy="173163"/>
                </a:xfrm>
                <a:custGeom>
                  <a:avLst/>
                  <a:gdLst>
                    <a:gd name="T0" fmla="*/ 10 w 11"/>
                    <a:gd name="T1" fmla="*/ 1 h 5"/>
                    <a:gd name="T2" fmla="*/ 6 w 11"/>
                    <a:gd name="T3" fmla="*/ 1 h 5"/>
                    <a:gd name="T4" fmla="*/ 1 w 11"/>
                    <a:gd name="T5" fmla="*/ 1 h 5"/>
                    <a:gd name="T6" fmla="*/ 2 w 11"/>
                    <a:gd name="T7" fmla="*/ 4 h 5"/>
                    <a:gd name="T8" fmla="*/ 6 w 11"/>
                    <a:gd name="T9" fmla="*/ 4 h 5"/>
                    <a:gd name="T10" fmla="*/ 10 w 11"/>
                    <a:gd name="T11" fmla="*/ 4 h 5"/>
                    <a:gd name="T12" fmla="*/ 10 w 11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5">
                      <a:moveTo>
                        <a:pt x="10" y="1"/>
                      </a:moveTo>
                      <a:cubicBezTo>
                        <a:pt x="9" y="1"/>
                        <a:pt x="7" y="1"/>
                        <a:pt x="6" y="1"/>
                      </a:cubicBezTo>
                      <a:cubicBezTo>
                        <a:pt x="4" y="0"/>
                        <a:pt x="3" y="1"/>
                        <a:pt x="1" y="1"/>
                      </a:cubicBezTo>
                      <a:cubicBezTo>
                        <a:pt x="0" y="2"/>
                        <a:pt x="0" y="4"/>
                        <a:pt x="2" y="4"/>
                      </a:cubicBezTo>
                      <a:cubicBezTo>
                        <a:pt x="3" y="4"/>
                        <a:pt x="5" y="4"/>
                        <a:pt x="6" y="4"/>
                      </a:cubicBezTo>
                      <a:cubicBezTo>
                        <a:pt x="7" y="4"/>
                        <a:pt x="8" y="5"/>
                        <a:pt x="10" y="4"/>
                      </a:cubicBezTo>
                      <a:cubicBezTo>
                        <a:pt x="11" y="4"/>
                        <a:pt x="11" y="2"/>
                        <a:pt x="10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1" name="Freeform 1235"/>
                <p:cNvSpPr>
                  <a:spLocks/>
                </p:cNvSpPr>
                <p:nvPr/>
              </p:nvSpPr>
              <p:spPr bwMode="auto">
                <a:xfrm>
                  <a:off x="6244487" y="7126429"/>
                  <a:ext cx="588756" cy="138531"/>
                </a:xfrm>
                <a:custGeom>
                  <a:avLst/>
                  <a:gdLst>
                    <a:gd name="T0" fmla="*/ 16 w 17"/>
                    <a:gd name="T1" fmla="*/ 0 h 4"/>
                    <a:gd name="T2" fmla="*/ 9 w 17"/>
                    <a:gd name="T3" fmla="*/ 1 h 4"/>
                    <a:gd name="T4" fmla="*/ 1 w 17"/>
                    <a:gd name="T5" fmla="*/ 2 h 4"/>
                    <a:gd name="T6" fmla="*/ 1 w 17"/>
                    <a:gd name="T7" fmla="*/ 4 h 4"/>
                    <a:gd name="T8" fmla="*/ 9 w 17"/>
                    <a:gd name="T9" fmla="*/ 3 h 4"/>
                    <a:gd name="T10" fmla="*/ 16 w 17"/>
                    <a:gd name="T11" fmla="*/ 2 h 4"/>
                    <a:gd name="T12" fmla="*/ 16 w 17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4">
                      <a:moveTo>
                        <a:pt x="16" y="0"/>
                      </a:moveTo>
                      <a:cubicBezTo>
                        <a:pt x="14" y="0"/>
                        <a:pt x="12" y="1"/>
                        <a:pt x="9" y="1"/>
                      </a:cubicBezTo>
                      <a:cubicBezTo>
                        <a:pt x="7" y="1"/>
                        <a:pt x="4" y="2"/>
                        <a:pt x="1" y="2"/>
                      </a:cubicBezTo>
                      <a:cubicBezTo>
                        <a:pt x="0" y="2"/>
                        <a:pt x="0" y="4"/>
                        <a:pt x="1" y="4"/>
                      </a:cubicBezTo>
                      <a:cubicBezTo>
                        <a:pt x="4" y="4"/>
                        <a:pt x="6" y="4"/>
                        <a:pt x="9" y="3"/>
                      </a:cubicBezTo>
                      <a:cubicBezTo>
                        <a:pt x="11" y="3"/>
                        <a:pt x="14" y="3"/>
                        <a:pt x="16" y="2"/>
                      </a:cubicBezTo>
                      <a:cubicBezTo>
                        <a:pt x="17" y="1"/>
                        <a:pt x="17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F096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2" name="Freeform 1238"/>
                <p:cNvSpPr>
                  <a:spLocks/>
                </p:cNvSpPr>
                <p:nvPr/>
              </p:nvSpPr>
              <p:spPr bwMode="auto">
                <a:xfrm>
                  <a:off x="6313752" y="6468408"/>
                  <a:ext cx="207796" cy="311694"/>
                </a:xfrm>
                <a:custGeom>
                  <a:avLst/>
                  <a:gdLst>
                    <a:gd name="T0" fmla="*/ 5 w 6"/>
                    <a:gd name="T1" fmla="*/ 7 h 9"/>
                    <a:gd name="T2" fmla="*/ 3 w 6"/>
                    <a:gd name="T3" fmla="*/ 6 h 9"/>
                    <a:gd name="T4" fmla="*/ 3 w 6"/>
                    <a:gd name="T5" fmla="*/ 2 h 9"/>
                    <a:gd name="T6" fmla="*/ 2 w 6"/>
                    <a:gd name="T7" fmla="*/ 1 h 9"/>
                    <a:gd name="T8" fmla="*/ 0 w 6"/>
                    <a:gd name="T9" fmla="*/ 8 h 9"/>
                    <a:gd name="T10" fmla="*/ 1 w 6"/>
                    <a:gd name="T11" fmla="*/ 8 h 9"/>
                    <a:gd name="T12" fmla="*/ 5 w 6"/>
                    <a:gd name="T13" fmla="*/ 9 h 9"/>
                    <a:gd name="T14" fmla="*/ 5 w 6"/>
                    <a:gd name="T15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9">
                      <a:moveTo>
                        <a:pt x="5" y="7"/>
                      </a:moveTo>
                      <a:cubicBezTo>
                        <a:pt x="4" y="6"/>
                        <a:pt x="3" y="6"/>
                        <a:pt x="3" y="6"/>
                      </a:cubicBezTo>
                      <a:cubicBezTo>
                        <a:pt x="3" y="5"/>
                        <a:pt x="3" y="3"/>
                        <a:pt x="3" y="2"/>
                      </a:cubicBez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0" y="3"/>
                        <a:pt x="0" y="5"/>
                        <a:pt x="0" y="8"/>
                      </a:cubicBezTo>
                      <a:cubicBezTo>
                        <a:pt x="0" y="8"/>
                        <a:pt x="1" y="8"/>
                        <a:pt x="1" y="8"/>
                      </a:cubicBezTo>
                      <a:cubicBezTo>
                        <a:pt x="2" y="9"/>
                        <a:pt x="4" y="9"/>
                        <a:pt x="5" y="9"/>
                      </a:cubicBezTo>
                      <a:cubicBezTo>
                        <a:pt x="6" y="9"/>
                        <a:pt x="6" y="7"/>
                        <a:pt x="5" y="7"/>
                      </a:cubicBezTo>
                      <a:close/>
                    </a:path>
                  </a:pathLst>
                </a:custGeom>
                <a:solidFill>
                  <a:srgbClr val="E476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3" name="Freeform 1247"/>
                <p:cNvSpPr>
                  <a:spLocks/>
                </p:cNvSpPr>
                <p:nvPr/>
              </p:nvSpPr>
              <p:spPr bwMode="auto">
                <a:xfrm>
                  <a:off x="4270424" y="4148019"/>
                  <a:ext cx="3082308" cy="1004348"/>
                </a:xfrm>
                <a:custGeom>
                  <a:avLst/>
                  <a:gdLst>
                    <a:gd name="T0" fmla="*/ 87 w 89"/>
                    <a:gd name="T1" fmla="*/ 1 h 29"/>
                    <a:gd name="T2" fmla="*/ 48 w 89"/>
                    <a:gd name="T3" fmla="*/ 19 h 29"/>
                    <a:gd name="T4" fmla="*/ 2 w 89"/>
                    <a:gd name="T5" fmla="*/ 25 h 29"/>
                    <a:gd name="T6" fmla="*/ 2 w 89"/>
                    <a:gd name="T7" fmla="*/ 28 h 29"/>
                    <a:gd name="T8" fmla="*/ 52 w 89"/>
                    <a:gd name="T9" fmla="*/ 21 h 29"/>
                    <a:gd name="T10" fmla="*/ 75 w 89"/>
                    <a:gd name="T11" fmla="*/ 13 h 29"/>
                    <a:gd name="T12" fmla="*/ 88 w 89"/>
                    <a:gd name="T13" fmla="*/ 2 h 29"/>
                    <a:gd name="T14" fmla="*/ 87 w 89"/>
                    <a:gd name="T15" fmla="*/ 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9" h="29">
                      <a:moveTo>
                        <a:pt x="87" y="1"/>
                      </a:moveTo>
                      <a:cubicBezTo>
                        <a:pt x="76" y="10"/>
                        <a:pt x="62" y="15"/>
                        <a:pt x="48" y="19"/>
                      </a:cubicBezTo>
                      <a:cubicBezTo>
                        <a:pt x="33" y="23"/>
                        <a:pt x="18" y="24"/>
                        <a:pt x="2" y="25"/>
                      </a:cubicBezTo>
                      <a:cubicBezTo>
                        <a:pt x="0" y="26"/>
                        <a:pt x="0" y="28"/>
                        <a:pt x="2" y="28"/>
                      </a:cubicBezTo>
                      <a:cubicBezTo>
                        <a:pt x="19" y="29"/>
                        <a:pt x="36" y="26"/>
                        <a:pt x="52" y="21"/>
                      </a:cubicBezTo>
                      <a:cubicBezTo>
                        <a:pt x="60" y="19"/>
                        <a:pt x="67" y="16"/>
                        <a:pt x="75" y="13"/>
                      </a:cubicBezTo>
                      <a:cubicBezTo>
                        <a:pt x="80" y="11"/>
                        <a:pt x="86" y="7"/>
                        <a:pt x="88" y="2"/>
                      </a:cubicBezTo>
                      <a:cubicBezTo>
                        <a:pt x="89" y="1"/>
                        <a:pt x="87" y="0"/>
                        <a:pt x="87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4" name="Freeform 1248"/>
                <p:cNvSpPr>
                  <a:spLocks/>
                </p:cNvSpPr>
                <p:nvPr/>
              </p:nvSpPr>
              <p:spPr bwMode="auto">
                <a:xfrm>
                  <a:off x="4547486" y="3697794"/>
                  <a:ext cx="2355022" cy="796552"/>
                </a:xfrm>
                <a:custGeom>
                  <a:avLst/>
                  <a:gdLst>
                    <a:gd name="T0" fmla="*/ 68 w 68"/>
                    <a:gd name="T1" fmla="*/ 0 h 23"/>
                    <a:gd name="T2" fmla="*/ 35 w 68"/>
                    <a:gd name="T3" fmla="*/ 10 h 23"/>
                    <a:gd name="T4" fmla="*/ 1 w 68"/>
                    <a:gd name="T5" fmla="*/ 21 h 23"/>
                    <a:gd name="T6" fmla="*/ 1 w 68"/>
                    <a:gd name="T7" fmla="*/ 23 h 23"/>
                    <a:gd name="T8" fmla="*/ 36 w 68"/>
                    <a:gd name="T9" fmla="*/ 12 h 23"/>
                    <a:gd name="T10" fmla="*/ 68 w 68"/>
                    <a:gd name="T11" fmla="*/ 1 h 23"/>
                    <a:gd name="T12" fmla="*/ 68 w 68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8" h="23">
                      <a:moveTo>
                        <a:pt x="68" y="0"/>
                      </a:moveTo>
                      <a:cubicBezTo>
                        <a:pt x="57" y="2"/>
                        <a:pt x="46" y="6"/>
                        <a:pt x="35" y="10"/>
                      </a:cubicBezTo>
                      <a:cubicBezTo>
                        <a:pt x="24" y="13"/>
                        <a:pt x="12" y="17"/>
                        <a:pt x="1" y="21"/>
                      </a:cubicBezTo>
                      <a:cubicBezTo>
                        <a:pt x="0" y="22"/>
                        <a:pt x="0" y="23"/>
                        <a:pt x="1" y="23"/>
                      </a:cubicBezTo>
                      <a:cubicBezTo>
                        <a:pt x="13" y="20"/>
                        <a:pt x="24" y="16"/>
                        <a:pt x="36" y="12"/>
                      </a:cubicBezTo>
                      <a:cubicBezTo>
                        <a:pt x="46" y="9"/>
                        <a:pt x="58" y="6"/>
                        <a:pt x="68" y="1"/>
                      </a:cubicBezTo>
                      <a:cubicBezTo>
                        <a:pt x="68" y="1"/>
                        <a:pt x="68" y="0"/>
                        <a:pt x="68" y="0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5" name="Freeform 1249"/>
                <p:cNvSpPr>
                  <a:spLocks/>
                </p:cNvSpPr>
                <p:nvPr/>
              </p:nvSpPr>
              <p:spPr bwMode="auto">
                <a:xfrm>
                  <a:off x="4582118" y="3247569"/>
                  <a:ext cx="2493553" cy="727286"/>
                </a:xfrm>
                <a:custGeom>
                  <a:avLst/>
                  <a:gdLst>
                    <a:gd name="T0" fmla="*/ 72 w 72"/>
                    <a:gd name="T1" fmla="*/ 3 h 21"/>
                    <a:gd name="T2" fmla="*/ 30 w 72"/>
                    <a:gd name="T3" fmla="*/ 5 h 21"/>
                    <a:gd name="T4" fmla="*/ 9 w 72"/>
                    <a:gd name="T5" fmla="*/ 13 h 21"/>
                    <a:gd name="T6" fmla="*/ 0 w 72"/>
                    <a:gd name="T7" fmla="*/ 20 h 21"/>
                    <a:gd name="T8" fmla="*/ 1 w 72"/>
                    <a:gd name="T9" fmla="*/ 20 h 21"/>
                    <a:gd name="T10" fmla="*/ 18 w 72"/>
                    <a:gd name="T11" fmla="*/ 12 h 21"/>
                    <a:gd name="T12" fmla="*/ 35 w 72"/>
                    <a:gd name="T13" fmla="*/ 7 h 21"/>
                    <a:gd name="T14" fmla="*/ 72 w 72"/>
                    <a:gd name="T15" fmla="*/ 4 h 21"/>
                    <a:gd name="T16" fmla="*/ 72 w 72"/>
                    <a:gd name="T17" fmla="*/ 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2" h="21">
                      <a:moveTo>
                        <a:pt x="72" y="3"/>
                      </a:moveTo>
                      <a:cubicBezTo>
                        <a:pt x="58" y="0"/>
                        <a:pt x="43" y="2"/>
                        <a:pt x="30" y="5"/>
                      </a:cubicBezTo>
                      <a:cubicBezTo>
                        <a:pt x="23" y="7"/>
                        <a:pt x="16" y="10"/>
                        <a:pt x="9" y="13"/>
                      </a:cubicBezTo>
                      <a:cubicBezTo>
                        <a:pt x="5" y="14"/>
                        <a:pt x="0" y="16"/>
                        <a:pt x="0" y="20"/>
                      </a:cubicBezTo>
                      <a:cubicBezTo>
                        <a:pt x="0" y="21"/>
                        <a:pt x="1" y="21"/>
                        <a:pt x="1" y="20"/>
                      </a:cubicBezTo>
                      <a:cubicBezTo>
                        <a:pt x="3" y="15"/>
                        <a:pt x="14" y="13"/>
                        <a:pt x="18" y="12"/>
                      </a:cubicBezTo>
                      <a:cubicBezTo>
                        <a:pt x="24" y="10"/>
                        <a:pt x="30" y="8"/>
                        <a:pt x="35" y="7"/>
                      </a:cubicBezTo>
                      <a:cubicBezTo>
                        <a:pt x="48" y="5"/>
                        <a:pt x="59" y="5"/>
                        <a:pt x="72" y="4"/>
                      </a:cubicBezTo>
                      <a:cubicBezTo>
                        <a:pt x="72" y="4"/>
                        <a:pt x="72" y="3"/>
                        <a:pt x="72" y="3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6" name="Freeform 1250"/>
                <p:cNvSpPr>
                  <a:spLocks/>
                </p:cNvSpPr>
                <p:nvPr/>
              </p:nvSpPr>
              <p:spPr bwMode="auto">
                <a:xfrm>
                  <a:off x="7941488" y="3801692"/>
                  <a:ext cx="380959" cy="658021"/>
                </a:xfrm>
                <a:custGeom>
                  <a:avLst/>
                  <a:gdLst>
                    <a:gd name="T0" fmla="*/ 8 w 11"/>
                    <a:gd name="T1" fmla="*/ 9 h 19"/>
                    <a:gd name="T2" fmla="*/ 2 w 11"/>
                    <a:gd name="T3" fmla="*/ 0 h 19"/>
                    <a:gd name="T4" fmla="*/ 0 w 11"/>
                    <a:gd name="T5" fmla="*/ 1 h 19"/>
                    <a:gd name="T6" fmla="*/ 6 w 11"/>
                    <a:gd name="T7" fmla="*/ 10 h 19"/>
                    <a:gd name="T8" fmla="*/ 10 w 11"/>
                    <a:gd name="T9" fmla="*/ 18 h 19"/>
                    <a:gd name="T10" fmla="*/ 11 w 11"/>
                    <a:gd name="T11" fmla="*/ 18 h 19"/>
                    <a:gd name="T12" fmla="*/ 8 w 11"/>
                    <a:gd name="T13" fmla="*/ 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9">
                      <a:moveTo>
                        <a:pt x="8" y="9"/>
                      </a:moveTo>
                      <a:cubicBezTo>
                        <a:pt x="6" y="6"/>
                        <a:pt x="4" y="3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2" y="4"/>
                        <a:pt x="4" y="7"/>
                        <a:pt x="6" y="10"/>
                      </a:cubicBezTo>
                      <a:cubicBezTo>
                        <a:pt x="7" y="13"/>
                        <a:pt x="8" y="16"/>
                        <a:pt x="10" y="18"/>
                      </a:cubicBezTo>
                      <a:cubicBezTo>
                        <a:pt x="10" y="19"/>
                        <a:pt x="11" y="18"/>
                        <a:pt x="11" y="18"/>
                      </a:cubicBezTo>
                      <a:cubicBezTo>
                        <a:pt x="11" y="15"/>
                        <a:pt x="9" y="11"/>
                        <a:pt x="8" y="9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427" name="Freeform 1251"/>
                <p:cNvSpPr>
                  <a:spLocks/>
                </p:cNvSpPr>
                <p:nvPr/>
              </p:nvSpPr>
              <p:spPr bwMode="auto">
                <a:xfrm>
                  <a:off x="8080019" y="3593896"/>
                  <a:ext cx="311694" cy="311694"/>
                </a:xfrm>
                <a:custGeom>
                  <a:avLst/>
                  <a:gdLst>
                    <a:gd name="T0" fmla="*/ 1 w 9"/>
                    <a:gd name="T1" fmla="*/ 1 h 9"/>
                    <a:gd name="T2" fmla="*/ 1 w 9"/>
                    <a:gd name="T3" fmla="*/ 3 h 9"/>
                    <a:gd name="T4" fmla="*/ 6 w 9"/>
                    <a:gd name="T5" fmla="*/ 8 h 9"/>
                    <a:gd name="T6" fmla="*/ 9 w 9"/>
                    <a:gd name="T7" fmla="*/ 8 h 9"/>
                    <a:gd name="T8" fmla="*/ 1 w 9"/>
                    <a:gd name="T9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1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4" y="3"/>
                        <a:pt x="6" y="5"/>
                        <a:pt x="6" y="8"/>
                      </a:cubicBezTo>
                      <a:cubicBezTo>
                        <a:pt x="6" y="9"/>
                        <a:pt x="8" y="9"/>
                        <a:pt x="9" y="8"/>
                      </a:cubicBezTo>
                      <a:cubicBezTo>
                        <a:pt x="9" y="4"/>
                        <a:pt x="5" y="0"/>
                        <a:pt x="1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</p:grpSp>
        </p:grpSp>
        <p:grpSp>
          <p:nvGrpSpPr>
            <p:cNvPr id="386" name="Group 385"/>
            <p:cNvGrpSpPr/>
            <p:nvPr/>
          </p:nvGrpSpPr>
          <p:grpSpPr>
            <a:xfrm flipH="1">
              <a:off x="8047037" y="2733895"/>
              <a:ext cx="4724400" cy="2142905"/>
              <a:chOff x="13371382" y="3087801"/>
              <a:chExt cx="4179274" cy="2142905"/>
            </a:xfrm>
          </p:grpSpPr>
          <p:sp>
            <p:nvSpPr>
              <p:cNvPr id="387" name="Freeform 736"/>
              <p:cNvSpPr>
                <a:spLocks/>
              </p:cNvSpPr>
              <p:nvPr/>
            </p:nvSpPr>
            <p:spPr bwMode="auto">
              <a:xfrm>
                <a:off x="13395966" y="3927755"/>
                <a:ext cx="344175" cy="1302951"/>
              </a:xfrm>
              <a:custGeom>
                <a:avLst/>
                <a:gdLst>
                  <a:gd name="T0" fmla="*/ 9 w 14"/>
                  <a:gd name="T1" fmla="*/ 29 h 53"/>
                  <a:gd name="T2" fmla="*/ 9 w 14"/>
                  <a:gd name="T3" fmla="*/ 2 h 53"/>
                  <a:gd name="T4" fmla="*/ 5 w 14"/>
                  <a:gd name="T5" fmla="*/ 0 h 53"/>
                  <a:gd name="T6" fmla="*/ 5 w 14"/>
                  <a:gd name="T7" fmla="*/ 29 h 53"/>
                  <a:gd name="T8" fmla="*/ 1 w 14"/>
                  <a:gd name="T9" fmla="*/ 53 h 53"/>
                  <a:gd name="T10" fmla="*/ 7 w 14"/>
                  <a:gd name="T11" fmla="*/ 53 h 53"/>
                  <a:gd name="T12" fmla="*/ 14 w 14"/>
                  <a:gd name="T13" fmla="*/ 53 h 53"/>
                  <a:gd name="T14" fmla="*/ 9 w 14"/>
                  <a:gd name="T15" fmla="*/ 2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53">
                    <a:moveTo>
                      <a:pt x="9" y="29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0" y="33"/>
                      <a:pt x="1" y="53"/>
                      <a:pt x="1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33"/>
                      <a:pt x="9" y="29"/>
                    </a:cubicBezTo>
                    <a:close/>
                  </a:path>
                </a:pathLst>
              </a:custGeom>
              <a:solidFill>
                <a:srgbClr val="81B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88" name="Freeform 737"/>
              <p:cNvSpPr>
                <a:spLocks/>
              </p:cNvSpPr>
              <p:nvPr/>
            </p:nvSpPr>
            <p:spPr bwMode="auto">
              <a:xfrm>
                <a:off x="13371382" y="3087801"/>
                <a:ext cx="4179274" cy="1528305"/>
              </a:xfrm>
              <a:custGeom>
                <a:avLst/>
                <a:gdLst>
                  <a:gd name="T0" fmla="*/ 33 w 170"/>
                  <a:gd name="T1" fmla="*/ 62 h 62"/>
                  <a:gd name="T2" fmla="*/ 33 w 170"/>
                  <a:gd name="T3" fmla="*/ 47 h 62"/>
                  <a:gd name="T4" fmla="*/ 0 w 170"/>
                  <a:gd name="T5" fmla="*/ 32 h 62"/>
                  <a:gd name="T6" fmla="*/ 91 w 170"/>
                  <a:gd name="T7" fmla="*/ 0 h 62"/>
                  <a:gd name="T8" fmla="*/ 170 w 170"/>
                  <a:gd name="T9" fmla="*/ 35 h 62"/>
                  <a:gd name="T10" fmla="*/ 140 w 170"/>
                  <a:gd name="T11" fmla="*/ 50 h 62"/>
                  <a:gd name="T12" fmla="*/ 140 w 170"/>
                  <a:gd name="T13" fmla="*/ 62 h 62"/>
                  <a:gd name="T14" fmla="*/ 33 w 170"/>
                  <a:gd name="T1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62">
                    <a:moveTo>
                      <a:pt x="33" y="62"/>
                    </a:moveTo>
                    <a:cubicBezTo>
                      <a:pt x="33" y="47"/>
                      <a:pt x="33" y="47"/>
                      <a:pt x="33" y="47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170" y="35"/>
                      <a:pt x="170" y="35"/>
                      <a:pt x="170" y="35"/>
                    </a:cubicBezTo>
                    <a:cubicBezTo>
                      <a:pt x="140" y="50"/>
                      <a:pt x="140" y="50"/>
                      <a:pt x="140" y="50"/>
                    </a:cubicBezTo>
                    <a:cubicBezTo>
                      <a:pt x="140" y="62"/>
                      <a:pt x="140" y="62"/>
                      <a:pt x="140" y="62"/>
                    </a:cubicBezTo>
                    <a:cubicBezTo>
                      <a:pt x="140" y="62"/>
                      <a:pt x="96" y="48"/>
                      <a:pt x="33" y="62"/>
                    </a:cubicBezTo>
                    <a:close/>
                  </a:path>
                </a:pathLst>
              </a:custGeom>
              <a:solidFill>
                <a:srgbClr val="414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389" name="Freeform 738"/>
              <p:cNvSpPr>
                <a:spLocks/>
              </p:cNvSpPr>
              <p:nvPr/>
            </p:nvSpPr>
            <p:spPr bwMode="auto">
              <a:xfrm>
                <a:off x="14182653" y="4124427"/>
                <a:ext cx="2630484" cy="491679"/>
              </a:xfrm>
              <a:custGeom>
                <a:avLst/>
                <a:gdLst>
                  <a:gd name="T0" fmla="*/ 0 w 107"/>
                  <a:gd name="T1" fmla="*/ 20 h 20"/>
                  <a:gd name="T2" fmla="*/ 0 w 107"/>
                  <a:gd name="T3" fmla="*/ 6 h 20"/>
                  <a:gd name="T4" fmla="*/ 56 w 107"/>
                  <a:gd name="T5" fmla="*/ 0 h 20"/>
                  <a:gd name="T6" fmla="*/ 106 w 107"/>
                  <a:gd name="T7" fmla="*/ 8 h 20"/>
                  <a:gd name="T8" fmla="*/ 107 w 107"/>
                  <a:gd name="T9" fmla="*/ 20 h 20"/>
                  <a:gd name="T10" fmla="*/ 0 w 107"/>
                  <a:gd name="T1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20">
                    <a:moveTo>
                      <a:pt x="0" y="2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36" y="0"/>
                      <a:pt x="56" y="0"/>
                    </a:cubicBezTo>
                    <a:cubicBezTo>
                      <a:pt x="77" y="0"/>
                      <a:pt x="106" y="8"/>
                      <a:pt x="106" y="8"/>
                    </a:cubicBezTo>
                    <a:cubicBezTo>
                      <a:pt x="107" y="20"/>
                      <a:pt x="107" y="20"/>
                      <a:pt x="107" y="20"/>
                    </a:cubicBezTo>
                    <a:cubicBezTo>
                      <a:pt x="107" y="20"/>
                      <a:pt x="63" y="6"/>
                      <a:pt x="0" y="20"/>
                    </a:cubicBezTo>
                    <a:close/>
                  </a:path>
                </a:pathLst>
              </a:custGeom>
              <a:solidFill>
                <a:srgbClr val="323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428" name="กลุ่ม 281"/>
          <p:cNvGrpSpPr/>
          <p:nvPr/>
        </p:nvGrpSpPr>
        <p:grpSpPr>
          <a:xfrm>
            <a:off x="1698069" y="10389033"/>
            <a:ext cx="1776968" cy="3320247"/>
            <a:chOff x="12814301" y="7720013"/>
            <a:chExt cx="1219200" cy="2278063"/>
          </a:xfrm>
        </p:grpSpPr>
        <p:sp>
          <p:nvSpPr>
            <p:cNvPr id="429" name="Freeform 1106"/>
            <p:cNvSpPr>
              <a:spLocks/>
            </p:cNvSpPr>
            <p:nvPr/>
          </p:nvSpPr>
          <p:spPr bwMode="auto">
            <a:xfrm>
              <a:off x="12814301" y="7720013"/>
              <a:ext cx="1219200" cy="1668463"/>
            </a:xfrm>
            <a:custGeom>
              <a:avLst/>
              <a:gdLst>
                <a:gd name="T0" fmla="*/ 0 w 128"/>
                <a:gd name="T1" fmla="*/ 91 h 175"/>
                <a:gd name="T2" fmla="*/ 64 w 128"/>
                <a:gd name="T3" fmla="*/ 175 h 175"/>
                <a:gd name="T4" fmla="*/ 128 w 128"/>
                <a:gd name="T5" fmla="*/ 91 h 175"/>
                <a:gd name="T6" fmla="*/ 64 w 128"/>
                <a:gd name="T7" fmla="*/ 7 h 175"/>
                <a:gd name="T8" fmla="*/ 0 w 128"/>
                <a:gd name="T9" fmla="*/ 9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75">
                  <a:moveTo>
                    <a:pt x="0" y="91"/>
                  </a:moveTo>
                  <a:cubicBezTo>
                    <a:pt x="0" y="138"/>
                    <a:pt x="29" y="175"/>
                    <a:pt x="64" y="175"/>
                  </a:cubicBezTo>
                  <a:cubicBezTo>
                    <a:pt x="99" y="175"/>
                    <a:pt x="128" y="138"/>
                    <a:pt x="128" y="91"/>
                  </a:cubicBezTo>
                  <a:cubicBezTo>
                    <a:pt x="128" y="45"/>
                    <a:pt x="99" y="12"/>
                    <a:pt x="64" y="7"/>
                  </a:cubicBezTo>
                  <a:cubicBezTo>
                    <a:pt x="15" y="0"/>
                    <a:pt x="0" y="45"/>
                    <a:pt x="0" y="91"/>
                  </a:cubicBezTo>
                  <a:close/>
                </a:path>
              </a:pathLst>
            </a:custGeom>
            <a:solidFill>
              <a:srgbClr val="55A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0" name="Freeform 1107"/>
            <p:cNvSpPr>
              <a:spLocks/>
            </p:cNvSpPr>
            <p:nvPr/>
          </p:nvSpPr>
          <p:spPr bwMode="auto">
            <a:xfrm>
              <a:off x="13109576" y="8224838"/>
              <a:ext cx="609600" cy="1773238"/>
            </a:xfrm>
            <a:custGeom>
              <a:avLst/>
              <a:gdLst>
                <a:gd name="T0" fmla="*/ 0 w 384"/>
                <a:gd name="T1" fmla="*/ 385 h 1117"/>
                <a:gd name="T2" fmla="*/ 180 w 384"/>
                <a:gd name="T3" fmla="*/ 487 h 1117"/>
                <a:gd name="T4" fmla="*/ 192 w 384"/>
                <a:gd name="T5" fmla="*/ 168 h 1117"/>
                <a:gd name="T6" fmla="*/ 150 w 384"/>
                <a:gd name="T7" fmla="*/ 78 h 1117"/>
                <a:gd name="T8" fmla="*/ 192 w 384"/>
                <a:gd name="T9" fmla="*/ 132 h 1117"/>
                <a:gd name="T10" fmla="*/ 198 w 384"/>
                <a:gd name="T11" fmla="*/ 0 h 1117"/>
                <a:gd name="T12" fmla="*/ 204 w 384"/>
                <a:gd name="T13" fmla="*/ 198 h 1117"/>
                <a:gd name="T14" fmla="*/ 210 w 384"/>
                <a:gd name="T15" fmla="*/ 318 h 1117"/>
                <a:gd name="T16" fmla="*/ 384 w 384"/>
                <a:gd name="T17" fmla="*/ 264 h 1117"/>
                <a:gd name="T18" fmla="*/ 210 w 384"/>
                <a:gd name="T19" fmla="*/ 361 h 1117"/>
                <a:gd name="T20" fmla="*/ 234 w 384"/>
                <a:gd name="T21" fmla="*/ 1117 h 1117"/>
                <a:gd name="T22" fmla="*/ 150 w 384"/>
                <a:gd name="T23" fmla="*/ 1117 h 1117"/>
                <a:gd name="T24" fmla="*/ 174 w 384"/>
                <a:gd name="T25" fmla="*/ 517 h 1117"/>
                <a:gd name="T26" fmla="*/ 0 w 384"/>
                <a:gd name="T27" fmla="*/ 385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4" h="1117">
                  <a:moveTo>
                    <a:pt x="0" y="385"/>
                  </a:moveTo>
                  <a:lnTo>
                    <a:pt x="180" y="487"/>
                  </a:lnTo>
                  <a:lnTo>
                    <a:pt x="192" y="168"/>
                  </a:lnTo>
                  <a:lnTo>
                    <a:pt x="150" y="78"/>
                  </a:lnTo>
                  <a:lnTo>
                    <a:pt x="192" y="132"/>
                  </a:lnTo>
                  <a:lnTo>
                    <a:pt x="198" y="0"/>
                  </a:lnTo>
                  <a:lnTo>
                    <a:pt x="204" y="198"/>
                  </a:lnTo>
                  <a:lnTo>
                    <a:pt x="210" y="318"/>
                  </a:lnTo>
                  <a:lnTo>
                    <a:pt x="384" y="264"/>
                  </a:lnTo>
                  <a:lnTo>
                    <a:pt x="210" y="361"/>
                  </a:lnTo>
                  <a:lnTo>
                    <a:pt x="234" y="1117"/>
                  </a:lnTo>
                  <a:lnTo>
                    <a:pt x="150" y="1117"/>
                  </a:lnTo>
                  <a:lnTo>
                    <a:pt x="174" y="517"/>
                  </a:lnTo>
                  <a:lnTo>
                    <a:pt x="0" y="385"/>
                  </a:lnTo>
                  <a:close/>
                </a:path>
              </a:pathLst>
            </a:custGeom>
            <a:solidFill>
              <a:srgbClr val="874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431" name="กลุ่ม 284"/>
          <p:cNvGrpSpPr/>
          <p:nvPr/>
        </p:nvGrpSpPr>
        <p:grpSpPr>
          <a:xfrm>
            <a:off x="198437" y="8464929"/>
            <a:ext cx="2154207" cy="5251071"/>
            <a:chOff x="11403013" y="7348538"/>
            <a:chExt cx="1106488" cy="2697163"/>
          </a:xfrm>
        </p:grpSpPr>
        <p:sp>
          <p:nvSpPr>
            <p:cNvPr id="432" name="Freeform 1108"/>
            <p:cNvSpPr>
              <a:spLocks/>
            </p:cNvSpPr>
            <p:nvPr/>
          </p:nvSpPr>
          <p:spPr bwMode="auto">
            <a:xfrm>
              <a:off x="11403013" y="7348538"/>
              <a:ext cx="1106488" cy="2144713"/>
            </a:xfrm>
            <a:custGeom>
              <a:avLst/>
              <a:gdLst>
                <a:gd name="T0" fmla="*/ 116 w 116"/>
                <a:gd name="T1" fmla="*/ 149 h 225"/>
                <a:gd name="T2" fmla="*/ 58 w 116"/>
                <a:gd name="T3" fmla="*/ 225 h 225"/>
                <a:gd name="T4" fmla="*/ 0 w 116"/>
                <a:gd name="T5" fmla="*/ 149 h 225"/>
                <a:gd name="T6" fmla="*/ 48 w 116"/>
                <a:gd name="T7" fmla="*/ 9 h 225"/>
                <a:gd name="T8" fmla="*/ 116 w 116"/>
                <a:gd name="T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25">
                  <a:moveTo>
                    <a:pt x="116" y="149"/>
                  </a:moveTo>
                  <a:cubicBezTo>
                    <a:pt x="116" y="191"/>
                    <a:pt x="90" y="225"/>
                    <a:pt x="58" y="225"/>
                  </a:cubicBezTo>
                  <a:cubicBezTo>
                    <a:pt x="26" y="225"/>
                    <a:pt x="0" y="191"/>
                    <a:pt x="0" y="149"/>
                  </a:cubicBezTo>
                  <a:cubicBezTo>
                    <a:pt x="0" y="106"/>
                    <a:pt x="16" y="13"/>
                    <a:pt x="48" y="9"/>
                  </a:cubicBezTo>
                  <a:cubicBezTo>
                    <a:pt x="116" y="0"/>
                    <a:pt x="116" y="106"/>
                    <a:pt x="116" y="149"/>
                  </a:cubicBezTo>
                  <a:close/>
                </a:path>
              </a:pathLst>
            </a:custGeom>
            <a:solidFill>
              <a:srgbClr val="88C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3" name="Freeform 1109"/>
            <p:cNvSpPr>
              <a:spLocks/>
            </p:cNvSpPr>
            <p:nvPr/>
          </p:nvSpPr>
          <p:spPr bwMode="auto">
            <a:xfrm>
              <a:off x="11680826" y="8081963"/>
              <a:ext cx="561975" cy="1963738"/>
            </a:xfrm>
            <a:custGeom>
              <a:avLst/>
              <a:gdLst>
                <a:gd name="T0" fmla="*/ 354 w 354"/>
                <a:gd name="T1" fmla="*/ 426 h 1237"/>
                <a:gd name="T2" fmla="*/ 192 w 354"/>
                <a:gd name="T3" fmla="*/ 541 h 1237"/>
                <a:gd name="T4" fmla="*/ 180 w 354"/>
                <a:gd name="T5" fmla="*/ 186 h 1237"/>
                <a:gd name="T6" fmla="*/ 216 w 354"/>
                <a:gd name="T7" fmla="*/ 84 h 1237"/>
                <a:gd name="T8" fmla="*/ 180 w 354"/>
                <a:gd name="T9" fmla="*/ 150 h 1237"/>
                <a:gd name="T10" fmla="*/ 174 w 354"/>
                <a:gd name="T11" fmla="*/ 0 h 1237"/>
                <a:gd name="T12" fmla="*/ 168 w 354"/>
                <a:gd name="T13" fmla="*/ 216 h 1237"/>
                <a:gd name="T14" fmla="*/ 162 w 354"/>
                <a:gd name="T15" fmla="*/ 348 h 1237"/>
                <a:gd name="T16" fmla="*/ 0 w 354"/>
                <a:gd name="T17" fmla="*/ 294 h 1237"/>
                <a:gd name="T18" fmla="*/ 162 w 354"/>
                <a:gd name="T19" fmla="*/ 396 h 1237"/>
                <a:gd name="T20" fmla="*/ 144 w 354"/>
                <a:gd name="T21" fmla="*/ 1237 h 1237"/>
                <a:gd name="T22" fmla="*/ 216 w 354"/>
                <a:gd name="T23" fmla="*/ 1237 h 1237"/>
                <a:gd name="T24" fmla="*/ 192 w 354"/>
                <a:gd name="T25" fmla="*/ 577 h 1237"/>
                <a:gd name="T26" fmla="*/ 354 w 354"/>
                <a:gd name="T27" fmla="*/ 426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4" h="1237">
                  <a:moveTo>
                    <a:pt x="354" y="426"/>
                  </a:moveTo>
                  <a:lnTo>
                    <a:pt x="192" y="541"/>
                  </a:lnTo>
                  <a:lnTo>
                    <a:pt x="180" y="186"/>
                  </a:lnTo>
                  <a:lnTo>
                    <a:pt x="216" y="84"/>
                  </a:lnTo>
                  <a:lnTo>
                    <a:pt x="180" y="150"/>
                  </a:lnTo>
                  <a:lnTo>
                    <a:pt x="174" y="0"/>
                  </a:lnTo>
                  <a:lnTo>
                    <a:pt x="168" y="216"/>
                  </a:lnTo>
                  <a:lnTo>
                    <a:pt x="162" y="348"/>
                  </a:lnTo>
                  <a:lnTo>
                    <a:pt x="0" y="294"/>
                  </a:lnTo>
                  <a:lnTo>
                    <a:pt x="162" y="396"/>
                  </a:lnTo>
                  <a:lnTo>
                    <a:pt x="144" y="1237"/>
                  </a:lnTo>
                  <a:lnTo>
                    <a:pt x="216" y="1237"/>
                  </a:lnTo>
                  <a:lnTo>
                    <a:pt x="192" y="577"/>
                  </a:lnTo>
                  <a:lnTo>
                    <a:pt x="354" y="426"/>
                  </a:lnTo>
                  <a:close/>
                </a:path>
              </a:pathLst>
            </a:custGeom>
            <a:solidFill>
              <a:srgbClr val="874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785" name="กลุ่ม 281">
            <a:extLst>
              <a:ext uri="{FF2B5EF4-FFF2-40B4-BE49-F238E27FC236}">
                <a16:creationId xmlns:a16="http://schemas.microsoft.com/office/drawing/2014/main" xmlns="" id="{43409BFE-87B4-5A43-B1AB-30A4B0AFF6D8}"/>
              </a:ext>
            </a:extLst>
          </p:cNvPr>
          <p:cNvGrpSpPr/>
          <p:nvPr/>
        </p:nvGrpSpPr>
        <p:grpSpPr>
          <a:xfrm>
            <a:off x="19720092" y="10366850"/>
            <a:ext cx="1776968" cy="3320247"/>
            <a:chOff x="12814301" y="7720013"/>
            <a:chExt cx="1219200" cy="2278063"/>
          </a:xfrm>
        </p:grpSpPr>
        <p:sp>
          <p:nvSpPr>
            <p:cNvPr id="786" name="Freeform 1106">
              <a:extLst>
                <a:ext uri="{FF2B5EF4-FFF2-40B4-BE49-F238E27FC236}">
                  <a16:creationId xmlns:a16="http://schemas.microsoft.com/office/drawing/2014/main" xmlns="" id="{ACE912D0-3DB3-CA4C-BC93-560A22B6C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4301" y="7720013"/>
              <a:ext cx="1219200" cy="1668463"/>
            </a:xfrm>
            <a:custGeom>
              <a:avLst/>
              <a:gdLst>
                <a:gd name="T0" fmla="*/ 0 w 128"/>
                <a:gd name="T1" fmla="*/ 91 h 175"/>
                <a:gd name="T2" fmla="*/ 64 w 128"/>
                <a:gd name="T3" fmla="*/ 175 h 175"/>
                <a:gd name="T4" fmla="*/ 128 w 128"/>
                <a:gd name="T5" fmla="*/ 91 h 175"/>
                <a:gd name="T6" fmla="*/ 64 w 128"/>
                <a:gd name="T7" fmla="*/ 7 h 175"/>
                <a:gd name="T8" fmla="*/ 0 w 128"/>
                <a:gd name="T9" fmla="*/ 9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75">
                  <a:moveTo>
                    <a:pt x="0" y="91"/>
                  </a:moveTo>
                  <a:cubicBezTo>
                    <a:pt x="0" y="138"/>
                    <a:pt x="29" y="175"/>
                    <a:pt x="64" y="175"/>
                  </a:cubicBezTo>
                  <a:cubicBezTo>
                    <a:pt x="99" y="175"/>
                    <a:pt x="128" y="138"/>
                    <a:pt x="128" y="91"/>
                  </a:cubicBezTo>
                  <a:cubicBezTo>
                    <a:pt x="128" y="45"/>
                    <a:pt x="99" y="12"/>
                    <a:pt x="64" y="7"/>
                  </a:cubicBezTo>
                  <a:cubicBezTo>
                    <a:pt x="15" y="0"/>
                    <a:pt x="0" y="45"/>
                    <a:pt x="0" y="91"/>
                  </a:cubicBezTo>
                  <a:close/>
                </a:path>
              </a:pathLst>
            </a:custGeom>
            <a:solidFill>
              <a:srgbClr val="55A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7" name="Freeform 1107">
              <a:extLst>
                <a:ext uri="{FF2B5EF4-FFF2-40B4-BE49-F238E27FC236}">
                  <a16:creationId xmlns:a16="http://schemas.microsoft.com/office/drawing/2014/main" xmlns="" id="{D926DBB9-0A8C-9C4C-A14F-29F83F800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9576" y="8224838"/>
              <a:ext cx="609600" cy="1773238"/>
            </a:xfrm>
            <a:custGeom>
              <a:avLst/>
              <a:gdLst>
                <a:gd name="T0" fmla="*/ 0 w 384"/>
                <a:gd name="T1" fmla="*/ 385 h 1117"/>
                <a:gd name="T2" fmla="*/ 180 w 384"/>
                <a:gd name="T3" fmla="*/ 487 h 1117"/>
                <a:gd name="T4" fmla="*/ 192 w 384"/>
                <a:gd name="T5" fmla="*/ 168 h 1117"/>
                <a:gd name="T6" fmla="*/ 150 w 384"/>
                <a:gd name="T7" fmla="*/ 78 h 1117"/>
                <a:gd name="T8" fmla="*/ 192 w 384"/>
                <a:gd name="T9" fmla="*/ 132 h 1117"/>
                <a:gd name="T10" fmla="*/ 198 w 384"/>
                <a:gd name="T11" fmla="*/ 0 h 1117"/>
                <a:gd name="T12" fmla="*/ 204 w 384"/>
                <a:gd name="T13" fmla="*/ 198 h 1117"/>
                <a:gd name="T14" fmla="*/ 210 w 384"/>
                <a:gd name="T15" fmla="*/ 318 h 1117"/>
                <a:gd name="T16" fmla="*/ 384 w 384"/>
                <a:gd name="T17" fmla="*/ 264 h 1117"/>
                <a:gd name="T18" fmla="*/ 210 w 384"/>
                <a:gd name="T19" fmla="*/ 361 h 1117"/>
                <a:gd name="T20" fmla="*/ 234 w 384"/>
                <a:gd name="T21" fmla="*/ 1117 h 1117"/>
                <a:gd name="T22" fmla="*/ 150 w 384"/>
                <a:gd name="T23" fmla="*/ 1117 h 1117"/>
                <a:gd name="T24" fmla="*/ 174 w 384"/>
                <a:gd name="T25" fmla="*/ 517 h 1117"/>
                <a:gd name="T26" fmla="*/ 0 w 384"/>
                <a:gd name="T27" fmla="*/ 385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4" h="1117">
                  <a:moveTo>
                    <a:pt x="0" y="385"/>
                  </a:moveTo>
                  <a:lnTo>
                    <a:pt x="180" y="487"/>
                  </a:lnTo>
                  <a:lnTo>
                    <a:pt x="192" y="168"/>
                  </a:lnTo>
                  <a:lnTo>
                    <a:pt x="150" y="78"/>
                  </a:lnTo>
                  <a:lnTo>
                    <a:pt x="192" y="132"/>
                  </a:lnTo>
                  <a:lnTo>
                    <a:pt x="198" y="0"/>
                  </a:lnTo>
                  <a:lnTo>
                    <a:pt x="204" y="198"/>
                  </a:lnTo>
                  <a:lnTo>
                    <a:pt x="210" y="318"/>
                  </a:lnTo>
                  <a:lnTo>
                    <a:pt x="384" y="264"/>
                  </a:lnTo>
                  <a:lnTo>
                    <a:pt x="210" y="361"/>
                  </a:lnTo>
                  <a:lnTo>
                    <a:pt x="234" y="1117"/>
                  </a:lnTo>
                  <a:lnTo>
                    <a:pt x="150" y="1117"/>
                  </a:lnTo>
                  <a:lnTo>
                    <a:pt x="174" y="517"/>
                  </a:lnTo>
                  <a:lnTo>
                    <a:pt x="0" y="385"/>
                  </a:lnTo>
                  <a:close/>
                </a:path>
              </a:pathLst>
            </a:custGeom>
            <a:solidFill>
              <a:srgbClr val="874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788" name="กลุ่ม 214">
            <a:extLst>
              <a:ext uri="{FF2B5EF4-FFF2-40B4-BE49-F238E27FC236}">
                <a16:creationId xmlns:a16="http://schemas.microsoft.com/office/drawing/2014/main" xmlns="" id="{5F75644C-C46E-944B-9D8E-71C184A05332}"/>
              </a:ext>
            </a:extLst>
          </p:cNvPr>
          <p:cNvGrpSpPr/>
          <p:nvPr/>
        </p:nvGrpSpPr>
        <p:grpSpPr>
          <a:xfrm flipH="1">
            <a:off x="18334037" y="11006959"/>
            <a:ext cx="1617198" cy="2743200"/>
            <a:chOff x="20742489" y="8230394"/>
            <a:chExt cx="1573212" cy="2668588"/>
          </a:xfrm>
        </p:grpSpPr>
        <p:sp>
          <p:nvSpPr>
            <p:cNvPr id="789" name="Freeform 1195">
              <a:extLst>
                <a:ext uri="{FF2B5EF4-FFF2-40B4-BE49-F238E27FC236}">
                  <a16:creationId xmlns:a16="http://schemas.microsoft.com/office/drawing/2014/main" xmlns="" id="{50D24490-DBCC-5541-BCA2-F94536749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91726" y="9154319"/>
              <a:ext cx="1171575" cy="1257300"/>
            </a:xfrm>
            <a:custGeom>
              <a:avLst/>
              <a:gdLst>
                <a:gd name="T0" fmla="*/ 3 w 123"/>
                <a:gd name="T1" fmla="*/ 76 h 132"/>
                <a:gd name="T2" fmla="*/ 4 w 123"/>
                <a:gd name="T3" fmla="*/ 93 h 132"/>
                <a:gd name="T4" fmla="*/ 21 w 123"/>
                <a:gd name="T5" fmla="*/ 123 h 132"/>
                <a:gd name="T6" fmla="*/ 48 w 123"/>
                <a:gd name="T7" fmla="*/ 130 h 132"/>
                <a:gd name="T8" fmla="*/ 106 w 123"/>
                <a:gd name="T9" fmla="*/ 122 h 132"/>
                <a:gd name="T10" fmla="*/ 120 w 123"/>
                <a:gd name="T11" fmla="*/ 66 h 132"/>
                <a:gd name="T12" fmla="*/ 117 w 123"/>
                <a:gd name="T13" fmla="*/ 27 h 132"/>
                <a:gd name="T14" fmla="*/ 91 w 123"/>
                <a:gd name="T15" fmla="*/ 4 h 132"/>
                <a:gd name="T16" fmla="*/ 32 w 123"/>
                <a:gd name="T17" fmla="*/ 10 h 132"/>
                <a:gd name="T18" fmla="*/ 4 w 123"/>
                <a:gd name="T19" fmla="*/ 27 h 132"/>
                <a:gd name="T20" fmla="*/ 2 w 123"/>
                <a:gd name="T21" fmla="*/ 57 h 132"/>
                <a:gd name="T22" fmla="*/ 3 w 123"/>
                <a:gd name="T23" fmla="*/ 7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" h="132">
                  <a:moveTo>
                    <a:pt x="3" y="76"/>
                  </a:moveTo>
                  <a:cubicBezTo>
                    <a:pt x="3" y="81"/>
                    <a:pt x="3" y="87"/>
                    <a:pt x="4" y="93"/>
                  </a:cubicBezTo>
                  <a:cubicBezTo>
                    <a:pt x="6" y="104"/>
                    <a:pt x="11" y="116"/>
                    <a:pt x="21" y="123"/>
                  </a:cubicBezTo>
                  <a:cubicBezTo>
                    <a:pt x="29" y="128"/>
                    <a:pt x="39" y="129"/>
                    <a:pt x="48" y="130"/>
                  </a:cubicBezTo>
                  <a:cubicBezTo>
                    <a:pt x="67" y="132"/>
                    <a:pt x="88" y="131"/>
                    <a:pt x="106" y="122"/>
                  </a:cubicBezTo>
                  <a:cubicBezTo>
                    <a:pt x="123" y="112"/>
                    <a:pt x="120" y="84"/>
                    <a:pt x="120" y="66"/>
                  </a:cubicBezTo>
                  <a:cubicBezTo>
                    <a:pt x="120" y="53"/>
                    <a:pt x="120" y="39"/>
                    <a:pt x="117" y="27"/>
                  </a:cubicBezTo>
                  <a:cubicBezTo>
                    <a:pt x="111" y="11"/>
                    <a:pt x="101" y="6"/>
                    <a:pt x="91" y="4"/>
                  </a:cubicBezTo>
                  <a:cubicBezTo>
                    <a:pt x="72" y="0"/>
                    <a:pt x="51" y="2"/>
                    <a:pt x="32" y="10"/>
                  </a:cubicBezTo>
                  <a:cubicBezTo>
                    <a:pt x="23" y="13"/>
                    <a:pt x="10" y="12"/>
                    <a:pt x="4" y="27"/>
                  </a:cubicBezTo>
                  <a:cubicBezTo>
                    <a:pt x="0" y="36"/>
                    <a:pt x="1" y="47"/>
                    <a:pt x="2" y="57"/>
                  </a:cubicBezTo>
                  <a:cubicBezTo>
                    <a:pt x="3" y="63"/>
                    <a:pt x="3" y="69"/>
                    <a:pt x="3" y="76"/>
                  </a:cubicBezTo>
                  <a:close/>
                </a:path>
              </a:pathLst>
            </a:custGeom>
            <a:solidFill>
              <a:srgbClr val="E65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0" name="Freeform 1196">
              <a:extLst>
                <a:ext uri="{FF2B5EF4-FFF2-40B4-BE49-F238E27FC236}">
                  <a16:creationId xmlns:a16="http://schemas.microsoft.com/office/drawing/2014/main" xmlns="" id="{41AD9782-6E18-C34C-948B-0B1CC56F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6951" y="9344819"/>
              <a:ext cx="371475" cy="533400"/>
            </a:xfrm>
            <a:custGeom>
              <a:avLst/>
              <a:gdLst>
                <a:gd name="T0" fmla="*/ 1 w 39"/>
                <a:gd name="T1" fmla="*/ 49 h 56"/>
                <a:gd name="T2" fmla="*/ 7 w 39"/>
                <a:gd name="T3" fmla="*/ 55 h 56"/>
                <a:gd name="T4" fmla="*/ 9 w 39"/>
                <a:gd name="T5" fmla="*/ 56 h 56"/>
                <a:gd name="T6" fmla="*/ 11 w 39"/>
                <a:gd name="T7" fmla="*/ 56 h 56"/>
                <a:gd name="T8" fmla="*/ 16 w 39"/>
                <a:gd name="T9" fmla="*/ 55 h 56"/>
                <a:gd name="T10" fmla="*/ 17 w 39"/>
                <a:gd name="T11" fmla="*/ 54 h 56"/>
                <a:gd name="T12" fmla="*/ 30 w 39"/>
                <a:gd name="T13" fmla="*/ 41 h 56"/>
                <a:gd name="T14" fmla="*/ 33 w 39"/>
                <a:gd name="T15" fmla="*/ 34 h 56"/>
                <a:gd name="T16" fmla="*/ 35 w 39"/>
                <a:gd name="T17" fmla="*/ 27 h 56"/>
                <a:gd name="T18" fmla="*/ 36 w 39"/>
                <a:gd name="T19" fmla="*/ 22 h 56"/>
                <a:gd name="T20" fmla="*/ 37 w 39"/>
                <a:gd name="T21" fmla="*/ 8 h 56"/>
                <a:gd name="T22" fmla="*/ 15 w 39"/>
                <a:gd name="T23" fmla="*/ 12 h 56"/>
                <a:gd name="T24" fmla="*/ 11 w 39"/>
                <a:gd name="T25" fmla="*/ 16 h 56"/>
                <a:gd name="T26" fmla="*/ 9 w 39"/>
                <a:gd name="T27" fmla="*/ 18 h 56"/>
                <a:gd name="T28" fmla="*/ 2 w 39"/>
                <a:gd name="T29" fmla="*/ 32 h 56"/>
                <a:gd name="T30" fmla="*/ 0 w 39"/>
                <a:gd name="T31" fmla="*/ 39 h 56"/>
                <a:gd name="T32" fmla="*/ 1 w 39"/>
                <a:gd name="T33" fmla="*/ 4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56">
                  <a:moveTo>
                    <a:pt x="1" y="49"/>
                  </a:moveTo>
                  <a:cubicBezTo>
                    <a:pt x="2" y="52"/>
                    <a:pt x="4" y="54"/>
                    <a:pt x="7" y="55"/>
                  </a:cubicBezTo>
                  <a:cubicBezTo>
                    <a:pt x="8" y="56"/>
                    <a:pt x="9" y="56"/>
                    <a:pt x="9" y="56"/>
                  </a:cubicBezTo>
                  <a:cubicBezTo>
                    <a:pt x="10" y="56"/>
                    <a:pt x="10" y="56"/>
                    <a:pt x="11" y="56"/>
                  </a:cubicBezTo>
                  <a:cubicBezTo>
                    <a:pt x="13" y="56"/>
                    <a:pt x="14" y="56"/>
                    <a:pt x="16" y="55"/>
                  </a:cubicBezTo>
                  <a:cubicBezTo>
                    <a:pt x="16" y="55"/>
                    <a:pt x="17" y="54"/>
                    <a:pt x="17" y="54"/>
                  </a:cubicBezTo>
                  <a:cubicBezTo>
                    <a:pt x="22" y="51"/>
                    <a:pt x="27" y="46"/>
                    <a:pt x="30" y="41"/>
                  </a:cubicBezTo>
                  <a:cubicBezTo>
                    <a:pt x="31" y="39"/>
                    <a:pt x="32" y="36"/>
                    <a:pt x="33" y="34"/>
                  </a:cubicBezTo>
                  <a:cubicBezTo>
                    <a:pt x="34" y="31"/>
                    <a:pt x="35" y="29"/>
                    <a:pt x="35" y="27"/>
                  </a:cubicBezTo>
                  <a:cubicBezTo>
                    <a:pt x="35" y="25"/>
                    <a:pt x="36" y="24"/>
                    <a:pt x="36" y="22"/>
                  </a:cubicBezTo>
                  <a:cubicBezTo>
                    <a:pt x="37" y="18"/>
                    <a:pt x="39" y="12"/>
                    <a:pt x="37" y="8"/>
                  </a:cubicBezTo>
                  <a:cubicBezTo>
                    <a:pt x="34" y="0"/>
                    <a:pt x="22" y="7"/>
                    <a:pt x="15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7"/>
                    <a:pt x="10" y="17"/>
                    <a:pt x="9" y="18"/>
                  </a:cubicBezTo>
                  <a:cubicBezTo>
                    <a:pt x="6" y="22"/>
                    <a:pt x="3" y="27"/>
                    <a:pt x="2" y="32"/>
                  </a:cubicBezTo>
                  <a:cubicBezTo>
                    <a:pt x="1" y="34"/>
                    <a:pt x="0" y="36"/>
                    <a:pt x="0" y="39"/>
                  </a:cubicBezTo>
                  <a:cubicBezTo>
                    <a:pt x="0" y="42"/>
                    <a:pt x="0" y="45"/>
                    <a:pt x="1" y="49"/>
                  </a:cubicBezTo>
                  <a:close/>
                </a:path>
              </a:pathLst>
            </a:custGeom>
            <a:solidFill>
              <a:srgbClr val="61B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1" name="Freeform 1197">
              <a:extLst>
                <a:ext uri="{FF2B5EF4-FFF2-40B4-BE49-F238E27FC236}">
                  <a16:creationId xmlns:a16="http://schemas.microsoft.com/office/drawing/2014/main" xmlns="" id="{EF7E6D9A-EDE4-014C-9F02-0EF92117D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72676" y="9459119"/>
              <a:ext cx="247650" cy="209550"/>
            </a:xfrm>
            <a:custGeom>
              <a:avLst/>
              <a:gdLst>
                <a:gd name="T0" fmla="*/ 0 w 26"/>
                <a:gd name="T1" fmla="*/ 6 h 22"/>
                <a:gd name="T2" fmla="*/ 1 w 26"/>
                <a:gd name="T3" fmla="*/ 6 h 22"/>
                <a:gd name="T4" fmla="*/ 10 w 26"/>
                <a:gd name="T5" fmla="*/ 12 h 22"/>
                <a:gd name="T6" fmla="*/ 24 w 26"/>
                <a:gd name="T7" fmla="*/ 22 h 22"/>
                <a:gd name="T8" fmla="*/ 26 w 26"/>
                <a:gd name="T9" fmla="*/ 15 h 22"/>
                <a:gd name="T10" fmla="*/ 15 w 26"/>
                <a:gd name="T11" fmla="*/ 6 h 22"/>
                <a:gd name="T12" fmla="*/ 6 w 26"/>
                <a:gd name="T13" fmla="*/ 0 h 22"/>
                <a:gd name="T14" fmla="*/ 2 w 26"/>
                <a:gd name="T15" fmla="*/ 4 h 22"/>
                <a:gd name="T16" fmla="*/ 0 w 26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2">
                  <a:moveTo>
                    <a:pt x="0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4" y="8"/>
                    <a:pt x="7" y="10"/>
                    <a:pt x="10" y="12"/>
                  </a:cubicBezTo>
                  <a:cubicBezTo>
                    <a:pt x="15" y="15"/>
                    <a:pt x="19" y="19"/>
                    <a:pt x="24" y="22"/>
                  </a:cubicBezTo>
                  <a:cubicBezTo>
                    <a:pt x="25" y="19"/>
                    <a:pt x="26" y="17"/>
                    <a:pt x="26" y="15"/>
                  </a:cubicBezTo>
                  <a:cubicBezTo>
                    <a:pt x="23" y="11"/>
                    <a:pt x="18" y="9"/>
                    <a:pt x="15" y="6"/>
                  </a:cubicBezTo>
                  <a:cubicBezTo>
                    <a:pt x="12" y="4"/>
                    <a:pt x="9" y="2"/>
                    <a:pt x="6" y="0"/>
                  </a:cubicBezTo>
                  <a:cubicBezTo>
                    <a:pt x="4" y="2"/>
                    <a:pt x="3" y="3"/>
                    <a:pt x="2" y="4"/>
                  </a:cubicBezTo>
                  <a:cubicBezTo>
                    <a:pt x="1" y="5"/>
                    <a:pt x="1" y="5"/>
                    <a:pt x="0" y="6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2" name="Freeform 1198">
              <a:extLst>
                <a:ext uri="{FF2B5EF4-FFF2-40B4-BE49-F238E27FC236}">
                  <a16:creationId xmlns:a16="http://schemas.microsoft.com/office/drawing/2014/main" xmlns="" id="{BA0DC834-EE65-B94A-9604-EBE9B9AE9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6951" y="9640094"/>
              <a:ext cx="180975" cy="238125"/>
            </a:xfrm>
            <a:custGeom>
              <a:avLst/>
              <a:gdLst>
                <a:gd name="T0" fmla="*/ 0 w 19"/>
                <a:gd name="T1" fmla="*/ 8 h 25"/>
                <a:gd name="T2" fmla="*/ 3 w 19"/>
                <a:gd name="T3" fmla="*/ 7 h 25"/>
                <a:gd name="T4" fmla="*/ 11 w 19"/>
                <a:gd name="T5" fmla="*/ 7 h 25"/>
                <a:gd name="T6" fmla="*/ 9 w 19"/>
                <a:gd name="T7" fmla="*/ 16 h 25"/>
                <a:gd name="T8" fmla="*/ 11 w 19"/>
                <a:gd name="T9" fmla="*/ 25 h 25"/>
                <a:gd name="T10" fmla="*/ 16 w 19"/>
                <a:gd name="T11" fmla="*/ 24 h 25"/>
                <a:gd name="T12" fmla="*/ 17 w 19"/>
                <a:gd name="T13" fmla="*/ 23 h 25"/>
                <a:gd name="T14" fmla="*/ 16 w 19"/>
                <a:gd name="T15" fmla="*/ 13 h 25"/>
                <a:gd name="T16" fmla="*/ 18 w 19"/>
                <a:gd name="T17" fmla="*/ 7 h 25"/>
                <a:gd name="T18" fmla="*/ 18 w 19"/>
                <a:gd name="T19" fmla="*/ 4 h 25"/>
                <a:gd name="T20" fmla="*/ 18 w 19"/>
                <a:gd name="T21" fmla="*/ 4 h 25"/>
                <a:gd name="T22" fmla="*/ 17 w 19"/>
                <a:gd name="T23" fmla="*/ 3 h 25"/>
                <a:gd name="T24" fmla="*/ 16 w 19"/>
                <a:gd name="T25" fmla="*/ 2 h 25"/>
                <a:gd name="T26" fmla="*/ 2 w 19"/>
                <a:gd name="T27" fmla="*/ 1 h 25"/>
                <a:gd name="T28" fmla="*/ 0 w 19"/>
                <a:gd name="T2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25">
                  <a:moveTo>
                    <a:pt x="0" y="8"/>
                  </a:moveTo>
                  <a:cubicBezTo>
                    <a:pt x="1" y="7"/>
                    <a:pt x="2" y="7"/>
                    <a:pt x="3" y="7"/>
                  </a:cubicBezTo>
                  <a:cubicBezTo>
                    <a:pt x="6" y="7"/>
                    <a:pt x="8" y="7"/>
                    <a:pt x="11" y="7"/>
                  </a:cubicBezTo>
                  <a:cubicBezTo>
                    <a:pt x="10" y="10"/>
                    <a:pt x="10" y="14"/>
                    <a:pt x="9" y="16"/>
                  </a:cubicBezTo>
                  <a:cubicBezTo>
                    <a:pt x="9" y="19"/>
                    <a:pt x="10" y="22"/>
                    <a:pt x="11" y="25"/>
                  </a:cubicBezTo>
                  <a:cubicBezTo>
                    <a:pt x="13" y="25"/>
                    <a:pt x="14" y="25"/>
                    <a:pt x="16" y="24"/>
                  </a:cubicBezTo>
                  <a:cubicBezTo>
                    <a:pt x="16" y="24"/>
                    <a:pt x="17" y="23"/>
                    <a:pt x="17" y="23"/>
                  </a:cubicBezTo>
                  <a:cubicBezTo>
                    <a:pt x="16" y="20"/>
                    <a:pt x="16" y="17"/>
                    <a:pt x="16" y="13"/>
                  </a:cubicBezTo>
                  <a:cubicBezTo>
                    <a:pt x="17" y="11"/>
                    <a:pt x="18" y="9"/>
                    <a:pt x="18" y="7"/>
                  </a:cubicBezTo>
                  <a:cubicBezTo>
                    <a:pt x="19" y="6"/>
                    <a:pt x="19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8" y="3"/>
                    <a:pt x="17" y="3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2" y="0"/>
                    <a:pt x="6" y="0"/>
                    <a:pt x="2" y="1"/>
                  </a:cubicBezTo>
                  <a:cubicBezTo>
                    <a:pt x="1" y="3"/>
                    <a:pt x="0" y="5"/>
                    <a:pt x="0" y="8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3" name="Freeform 1199">
              <a:extLst>
                <a:ext uri="{FF2B5EF4-FFF2-40B4-BE49-F238E27FC236}">
                  <a16:creationId xmlns:a16="http://schemas.microsoft.com/office/drawing/2014/main" xmlns="" id="{F848DBFA-5916-F946-97FF-64F7883E8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4576" y="9640094"/>
              <a:ext cx="142875" cy="123825"/>
            </a:xfrm>
            <a:custGeom>
              <a:avLst/>
              <a:gdLst>
                <a:gd name="T0" fmla="*/ 0 w 15"/>
                <a:gd name="T1" fmla="*/ 8 h 13"/>
                <a:gd name="T2" fmla="*/ 4 w 15"/>
                <a:gd name="T3" fmla="*/ 5 h 13"/>
                <a:gd name="T4" fmla="*/ 14 w 15"/>
                <a:gd name="T5" fmla="*/ 1 h 13"/>
                <a:gd name="T6" fmla="*/ 14 w 15"/>
                <a:gd name="T7" fmla="*/ 3 h 13"/>
                <a:gd name="T8" fmla="*/ 4 w 15"/>
                <a:gd name="T9" fmla="*/ 12 h 13"/>
                <a:gd name="T10" fmla="*/ 3 w 15"/>
                <a:gd name="T11" fmla="*/ 13 h 13"/>
                <a:gd name="T12" fmla="*/ 2 w 15"/>
                <a:gd name="T13" fmla="*/ 13 h 13"/>
                <a:gd name="T14" fmla="*/ 1 w 15"/>
                <a:gd name="T15" fmla="*/ 11 h 13"/>
                <a:gd name="T16" fmla="*/ 2 w 15"/>
                <a:gd name="T17" fmla="*/ 8 h 13"/>
                <a:gd name="T18" fmla="*/ 1 w 15"/>
                <a:gd name="T19" fmla="*/ 9 h 13"/>
                <a:gd name="T20" fmla="*/ 0 w 15"/>
                <a:gd name="T2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3">
                  <a:moveTo>
                    <a:pt x="0" y="8"/>
                  </a:moveTo>
                  <a:cubicBezTo>
                    <a:pt x="0" y="7"/>
                    <a:pt x="3" y="6"/>
                    <a:pt x="4" y="5"/>
                  </a:cubicBezTo>
                  <a:cubicBezTo>
                    <a:pt x="7" y="2"/>
                    <a:pt x="10" y="0"/>
                    <a:pt x="14" y="1"/>
                  </a:cubicBezTo>
                  <a:cubicBezTo>
                    <a:pt x="15" y="1"/>
                    <a:pt x="15" y="3"/>
                    <a:pt x="14" y="3"/>
                  </a:cubicBezTo>
                  <a:cubicBezTo>
                    <a:pt x="9" y="4"/>
                    <a:pt x="6" y="7"/>
                    <a:pt x="4" y="12"/>
                  </a:cubicBezTo>
                  <a:cubicBezTo>
                    <a:pt x="4" y="12"/>
                    <a:pt x="3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2"/>
                    <a:pt x="1" y="12"/>
                    <a:pt x="1" y="11"/>
                  </a:cubicBezTo>
                  <a:cubicBezTo>
                    <a:pt x="2" y="10"/>
                    <a:pt x="2" y="9"/>
                    <a:pt x="2" y="8"/>
                  </a:cubicBezTo>
                  <a:cubicBezTo>
                    <a:pt x="2" y="9"/>
                    <a:pt x="1" y="9"/>
                    <a:pt x="1" y="9"/>
                  </a:cubicBezTo>
                  <a:cubicBezTo>
                    <a:pt x="0" y="9"/>
                    <a:pt x="0" y="9"/>
                    <a:pt x="0" y="8"/>
                  </a:cubicBezTo>
                  <a:close/>
                </a:path>
              </a:pathLst>
            </a:custGeom>
            <a:solidFill>
              <a:srgbClr val="4988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4" name="Freeform 1200">
              <a:extLst>
                <a:ext uri="{FF2B5EF4-FFF2-40B4-BE49-F238E27FC236}">
                  <a16:creationId xmlns:a16="http://schemas.microsoft.com/office/drawing/2014/main" xmlns="" id="{358AEE73-ED98-724C-B86C-A9E215BA2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6601" y="9344819"/>
              <a:ext cx="371475" cy="533400"/>
            </a:xfrm>
            <a:custGeom>
              <a:avLst/>
              <a:gdLst>
                <a:gd name="T0" fmla="*/ 37 w 39"/>
                <a:gd name="T1" fmla="*/ 49 h 56"/>
                <a:gd name="T2" fmla="*/ 32 w 39"/>
                <a:gd name="T3" fmla="*/ 55 h 56"/>
                <a:gd name="T4" fmla="*/ 29 w 39"/>
                <a:gd name="T5" fmla="*/ 56 h 56"/>
                <a:gd name="T6" fmla="*/ 28 w 39"/>
                <a:gd name="T7" fmla="*/ 56 h 56"/>
                <a:gd name="T8" fmla="*/ 23 w 39"/>
                <a:gd name="T9" fmla="*/ 55 h 56"/>
                <a:gd name="T10" fmla="*/ 21 w 39"/>
                <a:gd name="T11" fmla="*/ 54 h 56"/>
                <a:gd name="T12" fmla="*/ 9 w 39"/>
                <a:gd name="T13" fmla="*/ 41 h 56"/>
                <a:gd name="T14" fmla="*/ 5 w 39"/>
                <a:gd name="T15" fmla="*/ 34 h 56"/>
                <a:gd name="T16" fmla="*/ 3 w 39"/>
                <a:gd name="T17" fmla="*/ 27 h 56"/>
                <a:gd name="T18" fmla="*/ 3 w 39"/>
                <a:gd name="T19" fmla="*/ 22 h 56"/>
                <a:gd name="T20" fmla="*/ 1 w 39"/>
                <a:gd name="T21" fmla="*/ 8 h 56"/>
                <a:gd name="T22" fmla="*/ 23 w 39"/>
                <a:gd name="T23" fmla="*/ 12 h 56"/>
                <a:gd name="T24" fmla="*/ 28 w 39"/>
                <a:gd name="T25" fmla="*/ 16 h 56"/>
                <a:gd name="T26" fmla="*/ 29 w 39"/>
                <a:gd name="T27" fmla="*/ 18 h 56"/>
                <a:gd name="T28" fmla="*/ 37 w 39"/>
                <a:gd name="T29" fmla="*/ 32 h 56"/>
                <a:gd name="T30" fmla="*/ 38 w 39"/>
                <a:gd name="T31" fmla="*/ 39 h 56"/>
                <a:gd name="T32" fmla="*/ 37 w 39"/>
                <a:gd name="T33" fmla="*/ 4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56">
                  <a:moveTo>
                    <a:pt x="37" y="49"/>
                  </a:moveTo>
                  <a:cubicBezTo>
                    <a:pt x="36" y="52"/>
                    <a:pt x="35" y="54"/>
                    <a:pt x="32" y="55"/>
                  </a:cubicBezTo>
                  <a:cubicBezTo>
                    <a:pt x="31" y="56"/>
                    <a:pt x="30" y="56"/>
                    <a:pt x="29" y="56"/>
                  </a:cubicBezTo>
                  <a:cubicBezTo>
                    <a:pt x="29" y="56"/>
                    <a:pt x="28" y="56"/>
                    <a:pt x="28" y="56"/>
                  </a:cubicBezTo>
                  <a:cubicBezTo>
                    <a:pt x="26" y="56"/>
                    <a:pt x="24" y="56"/>
                    <a:pt x="23" y="55"/>
                  </a:cubicBezTo>
                  <a:cubicBezTo>
                    <a:pt x="22" y="55"/>
                    <a:pt x="22" y="54"/>
                    <a:pt x="21" y="54"/>
                  </a:cubicBezTo>
                  <a:cubicBezTo>
                    <a:pt x="17" y="51"/>
                    <a:pt x="12" y="46"/>
                    <a:pt x="9" y="41"/>
                  </a:cubicBezTo>
                  <a:cubicBezTo>
                    <a:pt x="8" y="39"/>
                    <a:pt x="6" y="36"/>
                    <a:pt x="5" y="34"/>
                  </a:cubicBezTo>
                  <a:cubicBezTo>
                    <a:pt x="5" y="31"/>
                    <a:pt x="4" y="29"/>
                    <a:pt x="3" y="27"/>
                  </a:cubicBezTo>
                  <a:cubicBezTo>
                    <a:pt x="3" y="25"/>
                    <a:pt x="3" y="24"/>
                    <a:pt x="3" y="22"/>
                  </a:cubicBezTo>
                  <a:cubicBezTo>
                    <a:pt x="2" y="18"/>
                    <a:pt x="0" y="12"/>
                    <a:pt x="1" y="8"/>
                  </a:cubicBezTo>
                  <a:cubicBezTo>
                    <a:pt x="4" y="0"/>
                    <a:pt x="16" y="7"/>
                    <a:pt x="23" y="12"/>
                  </a:cubicBezTo>
                  <a:cubicBezTo>
                    <a:pt x="25" y="14"/>
                    <a:pt x="27" y="15"/>
                    <a:pt x="28" y="16"/>
                  </a:cubicBezTo>
                  <a:cubicBezTo>
                    <a:pt x="28" y="17"/>
                    <a:pt x="29" y="17"/>
                    <a:pt x="29" y="18"/>
                  </a:cubicBezTo>
                  <a:cubicBezTo>
                    <a:pt x="33" y="22"/>
                    <a:pt x="35" y="27"/>
                    <a:pt x="37" y="32"/>
                  </a:cubicBezTo>
                  <a:cubicBezTo>
                    <a:pt x="38" y="34"/>
                    <a:pt x="38" y="36"/>
                    <a:pt x="38" y="39"/>
                  </a:cubicBezTo>
                  <a:cubicBezTo>
                    <a:pt x="39" y="42"/>
                    <a:pt x="38" y="45"/>
                    <a:pt x="37" y="49"/>
                  </a:cubicBezTo>
                  <a:close/>
                </a:path>
              </a:pathLst>
            </a:custGeom>
            <a:solidFill>
              <a:srgbClr val="61B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5" name="Freeform 1201">
              <a:extLst>
                <a:ext uri="{FF2B5EF4-FFF2-40B4-BE49-F238E27FC236}">
                  <a16:creationId xmlns:a16="http://schemas.microsoft.com/office/drawing/2014/main" xmlns="" id="{7E812D88-F8BA-9442-A889-307E7F12CD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25176" y="9459119"/>
              <a:ext cx="247650" cy="209550"/>
            </a:xfrm>
            <a:custGeom>
              <a:avLst/>
              <a:gdLst>
                <a:gd name="T0" fmla="*/ 26 w 26"/>
                <a:gd name="T1" fmla="*/ 6 h 22"/>
                <a:gd name="T2" fmla="*/ 26 w 26"/>
                <a:gd name="T3" fmla="*/ 6 h 22"/>
                <a:gd name="T4" fmla="*/ 16 w 26"/>
                <a:gd name="T5" fmla="*/ 12 h 22"/>
                <a:gd name="T6" fmla="*/ 2 w 26"/>
                <a:gd name="T7" fmla="*/ 22 h 22"/>
                <a:gd name="T8" fmla="*/ 0 w 26"/>
                <a:gd name="T9" fmla="*/ 15 h 22"/>
                <a:gd name="T10" fmla="*/ 12 w 26"/>
                <a:gd name="T11" fmla="*/ 6 h 22"/>
                <a:gd name="T12" fmla="*/ 20 w 26"/>
                <a:gd name="T13" fmla="*/ 0 h 22"/>
                <a:gd name="T14" fmla="*/ 25 w 26"/>
                <a:gd name="T15" fmla="*/ 4 h 22"/>
                <a:gd name="T16" fmla="*/ 26 w 26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2">
                  <a:moveTo>
                    <a:pt x="26" y="6"/>
                  </a:moveTo>
                  <a:cubicBezTo>
                    <a:pt x="26" y="6"/>
                    <a:pt x="26" y="6"/>
                    <a:pt x="26" y="6"/>
                  </a:cubicBezTo>
                  <a:cubicBezTo>
                    <a:pt x="23" y="8"/>
                    <a:pt x="19" y="10"/>
                    <a:pt x="16" y="12"/>
                  </a:cubicBezTo>
                  <a:cubicBezTo>
                    <a:pt x="11" y="15"/>
                    <a:pt x="7" y="19"/>
                    <a:pt x="2" y="22"/>
                  </a:cubicBezTo>
                  <a:cubicBezTo>
                    <a:pt x="2" y="19"/>
                    <a:pt x="1" y="17"/>
                    <a:pt x="0" y="15"/>
                  </a:cubicBezTo>
                  <a:cubicBezTo>
                    <a:pt x="4" y="11"/>
                    <a:pt x="8" y="9"/>
                    <a:pt x="12" y="6"/>
                  </a:cubicBezTo>
                  <a:cubicBezTo>
                    <a:pt x="14" y="4"/>
                    <a:pt x="17" y="2"/>
                    <a:pt x="20" y="0"/>
                  </a:cubicBezTo>
                  <a:cubicBezTo>
                    <a:pt x="22" y="2"/>
                    <a:pt x="24" y="3"/>
                    <a:pt x="25" y="4"/>
                  </a:cubicBezTo>
                  <a:cubicBezTo>
                    <a:pt x="25" y="5"/>
                    <a:pt x="26" y="5"/>
                    <a:pt x="26" y="6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6" name="Freeform 1202">
              <a:extLst>
                <a:ext uri="{FF2B5EF4-FFF2-40B4-BE49-F238E27FC236}">
                  <a16:creationId xmlns:a16="http://schemas.microsoft.com/office/drawing/2014/main" xmlns="" id="{93F6A646-336C-1942-A31A-5E02274ED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77576" y="9640094"/>
              <a:ext cx="180975" cy="238125"/>
            </a:xfrm>
            <a:custGeom>
              <a:avLst/>
              <a:gdLst>
                <a:gd name="T0" fmla="*/ 19 w 19"/>
                <a:gd name="T1" fmla="*/ 8 h 25"/>
                <a:gd name="T2" fmla="*/ 16 w 19"/>
                <a:gd name="T3" fmla="*/ 7 h 25"/>
                <a:gd name="T4" fmla="*/ 9 w 19"/>
                <a:gd name="T5" fmla="*/ 7 h 25"/>
                <a:gd name="T6" fmla="*/ 10 w 19"/>
                <a:gd name="T7" fmla="*/ 16 h 25"/>
                <a:gd name="T8" fmla="*/ 9 w 19"/>
                <a:gd name="T9" fmla="*/ 25 h 25"/>
                <a:gd name="T10" fmla="*/ 4 w 19"/>
                <a:gd name="T11" fmla="*/ 24 h 25"/>
                <a:gd name="T12" fmla="*/ 2 w 19"/>
                <a:gd name="T13" fmla="*/ 23 h 25"/>
                <a:gd name="T14" fmla="*/ 3 w 19"/>
                <a:gd name="T15" fmla="*/ 13 h 25"/>
                <a:gd name="T16" fmla="*/ 2 w 19"/>
                <a:gd name="T17" fmla="*/ 7 h 25"/>
                <a:gd name="T18" fmla="*/ 2 w 19"/>
                <a:gd name="T19" fmla="*/ 4 h 25"/>
                <a:gd name="T20" fmla="*/ 2 w 19"/>
                <a:gd name="T21" fmla="*/ 4 h 25"/>
                <a:gd name="T22" fmla="*/ 2 w 19"/>
                <a:gd name="T23" fmla="*/ 3 h 25"/>
                <a:gd name="T24" fmla="*/ 4 w 19"/>
                <a:gd name="T25" fmla="*/ 2 h 25"/>
                <a:gd name="T26" fmla="*/ 18 w 19"/>
                <a:gd name="T27" fmla="*/ 1 h 25"/>
                <a:gd name="T28" fmla="*/ 19 w 19"/>
                <a:gd name="T2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25">
                  <a:moveTo>
                    <a:pt x="19" y="8"/>
                  </a:moveTo>
                  <a:cubicBezTo>
                    <a:pt x="18" y="7"/>
                    <a:pt x="17" y="7"/>
                    <a:pt x="16" y="7"/>
                  </a:cubicBezTo>
                  <a:cubicBezTo>
                    <a:pt x="14" y="7"/>
                    <a:pt x="11" y="7"/>
                    <a:pt x="9" y="7"/>
                  </a:cubicBezTo>
                  <a:cubicBezTo>
                    <a:pt x="10" y="10"/>
                    <a:pt x="10" y="14"/>
                    <a:pt x="10" y="16"/>
                  </a:cubicBezTo>
                  <a:cubicBezTo>
                    <a:pt x="10" y="19"/>
                    <a:pt x="10" y="22"/>
                    <a:pt x="9" y="25"/>
                  </a:cubicBezTo>
                  <a:cubicBezTo>
                    <a:pt x="7" y="25"/>
                    <a:pt x="5" y="25"/>
                    <a:pt x="4" y="24"/>
                  </a:cubicBezTo>
                  <a:cubicBezTo>
                    <a:pt x="3" y="24"/>
                    <a:pt x="3" y="23"/>
                    <a:pt x="2" y="23"/>
                  </a:cubicBezTo>
                  <a:cubicBezTo>
                    <a:pt x="3" y="20"/>
                    <a:pt x="4" y="17"/>
                    <a:pt x="3" y="13"/>
                  </a:cubicBezTo>
                  <a:cubicBezTo>
                    <a:pt x="3" y="11"/>
                    <a:pt x="2" y="9"/>
                    <a:pt x="2" y="7"/>
                  </a:cubicBezTo>
                  <a:cubicBezTo>
                    <a:pt x="1" y="6"/>
                    <a:pt x="0" y="5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8" y="0"/>
                    <a:pt x="14" y="0"/>
                    <a:pt x="18" y="1"/>
                  </a:cubicBezTo>
                  <a:cubicBezTo>
                    <a:pt x="19" y="3"/>
                    <a:pt x="19" y="5"/>
                    <a:pt x="19" y="8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7" name="Freeform 1203">
              <a:extLst>
                <a:ext uri="{FF2B5EF4-FFF2-40B4-BE49-F238E27FC236}">
                  <a16:creationId xmlns:a16="http://schemas.microsoft.com/office/drawing/2014/main" xmlns="" id="{9B056572-DCC2-9B43-A656-B4166C5E95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49001" y="9621044"/>
              <a:ext cx="152400" cy="123825"/>
            </a:xfrm>
            <a:custGeom>
              <a:avLst/>
              <a:gdLst>
                <a:gd name="T0" fmla="*/ 16 w 16"/>
                <a:gd name="T1" fmla="*/ 8 h 13"/>
                <a:gd name="T2" fmla="*/ 11 w 16"/>
                <a:gd name="T3" fmla="*/ 5 h 13"/>
                <a:gd name="T4" fmla="*/ 2 w 16"/>
                <a:gd name="T5" fmla="*/ 1 h 13"/>
                <a:gd name="T6" fmla="*/ 2 w 16"/>
                <a:gd name="T7" fmla="*/ 3 h 13"/>
                <a:gd name="T8" fmla="*/ 12 w 16"/>
                <a:gd name="T9" fmla="*/ 12 h 13"/>
                <a:gd name="T10" fmla="*/ 13 w 16"/>
                <a:gd name="T11" fmla="*/ 13 h 13"/>
                <a:gd name="T12" fmla="*/ 14 w 16"/>
                <a:gd name="T13" fmla="*/ 12 h 13"/>
                <a:gd name="T14" fmla="*/ 14 w 16"/>
                <a:gd name="T15" fmla="*/ 11 h 13"/>
                <a:gd name="T16" fmla="*/ 13 w 16"/>
                <a:gd name="T17" fmla="*/ 8 h 13"/>
                <a:gd name="T18" fmla="*/ 15 w 16"/>
                <a:gd name="T19" fmla="*/ 9 h 13"/>
                <a:gd name="T20" fmla="*/ 16 w 16"/>
                <a:gd name="T2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3">
                  <a:moveTo>
                    <a:pt x="16" y="8"/>
                  </a:moveTo>
                  <a:cubicBezTo>
                    <a:pt x="15" y="6"/>
                    <a:pt x="13" y="5"/>
                    <a:pt x="11" y="5"/>
                  </a:cubicBezTo>
                  <a:cubicBezTo>
                    <a:pt x="9" y="2"/>
                    <a:pt x="5" y="0"/>
                    <a:pt x="2" y="1"/>
                  </a:cubicBezTo>
                  <a:cubicBezTo>
                    <a:pt x="1" y="1"/>
                    <a:pt x="0" y="3"/>
                    <a:pt x="2" y="3"/>
                  </a:cubicBezTo>
                  <a:cubicBezTo>
                    <a:pt x="7" y="4"/>
                    <a:pt x="10" y="7"/>
                    <a:pt x="12" y="12"/>
                  </a:cubicBezTo>
                  <a:cubicBezTo>
                    <a:pt x="12" y="12"/>
                    <a:pt x="12" y="13"/>
                    <a:pt x="13" y="13"/>
                  </a:cubicBezTo>
                  <a:cubicBezTo>
                    <a:pt x="13" y="13"/>
                    <a:pt x="13" y="13"/>
                    <a:pt x="14" y="12"/>
                  </a:cubicBezTo>
                  <a:cubicBezTo>
                    <a:pt x="14" y="12"/>
                    <a:pt x="14" y="11"/>
                    <a:pt x="14" y="11"/>
                  </a:cubicBezTo>
                  <a:cubicBezTo>
                    <a:pt x="14" y="10"/>
                    <a:pt x="14" y="9"/>
                    <a:pt x="13" y="8"/>
                  </a:cubicBezTo>
                  <a:cubicBezTo>
                    <a:pt x="14" y="9"/>
                    <a:pt x="14" y="9"/>
                    <a:pt x="15" y="9"/>
                  </a:cubicBezTo>
                  <a:cubicBezTo>
                    <a:pt x="15" y="9"/>
                    <a:pt x="16" y="9"/>
                    <a:pt x="16" y="8"/>
                  </a:cubicBezTo>
                  <a:close/>
                </a:path>
              </a:pathLst>
            </a:custGeom>
            <a:solidFill>
              <a:srgbClr val="4988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8" name="Freeform 1204">
              <a:extLst>
                <a:ext uri="{FF2B5EF4-FFF2-40B4-BE49-F238E27FC236}">
                  <a16:creationId xmlns:a16="http://schemas.microsoft.com/office/drawing/2014/main" xmlns="" id="{F07820A3-2E50-CB4A-854E-9270293CA5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63276" y="10649744"/>
              <a:ext cx="66675" cy="115888"/>
            </a:xfrm>
            <a:custGeom>
              <a:avLst/>
              <a:gdLst>
                <a:gd name="T0" fmla="*/ 0 w 7"/>
                <a:gd name="T1" fmla="*/ 0 h 12"/>
                <a:gd name="T2" fmla="*/ 0 w 7"/>
                <a:gd name="T3" fmla="*/ 12 h 12"/>
                <a:gd name="T4" fmla="*/ 7 w 7"/>
                <a:gd name="T5" fmla="*/ 11 h 12"/>
                <a:gd name="T6" fmla="*/ 6 w 7"/>
                <a:gd name="T7" fmla="*/ 0 h 12"/>
                <a:gd name="T8" fmla="*/ 0 w 7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">
                  <a:moveTo>
                    <a:pt x="0" y="0"/>
                  </a:moveTo>
                  <a:cubicBezTo>
                    <a:pt x="0" y="4"/>
                    <a:pt x="1" y="8"/>
                    <a:pt x="0" y="12"/>
                  </a:cubicBezTo>
                  <a:cubicBezTo>
                    <a:pt x="2" y="12"/>
                    <a:pt x="5" y="12"/>
                    <a:pt x="7" y="11"/>
                  </a:cubicBezTo>
                  <a:cubicBezTo>
                    <a:pt x="7" y="8"/>
                    <a:pt x="6" y="4"/>
                    <a:pt x="6" y="0"/>
                  </a:cubicBezTo>
                  <a:cubicBezTo>
                    <a:pt x="4" y="1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99" name="Freeform 1205">
              <a:extLst>
                <a:ext uri="{FF2B5EF4-FFF2-40B4-BE49-F238E27FC236}">
                  <a16:creationId xmlns:a16="http://schemas.microsoft.com/office/drawing/2014/main" xmlns="" id="{1C3366A5-0CEC-984C-A3D2-E69FBB5C2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3751" y="10737057"/>
              <a:ext cx="228600" cy="114300"/>
            </a:xfrm>
            <a:custGeom>
              <a:avLst/>
              <a:gdLst>
                <a:gd name="T0" fmla="*/ 1 w 24"/>
                <a:gd name="T1" fmla="*/ 10 h 12"/>
                <a:gd name="T2" fmla="*/ 3 w 24"/>
                <a:gd name="T3" fmla="*/ 11 h 12"/>
                <a:gd name="T4" fmla="*/ 16 w 24"/>
                <a:gd name="T5" fmla="*/ 11 h 12"/>
                <a:gd name="T6" fmla="*/ 19 w 24"/>
                <a:gd name="T7" fmla="*/ 10 h 12"/>
                <a:gd name="T8" fmla="*/ 23 w 24"/>
                <a:gd name="T9" fmla="*/ 7 h 12"/>
                <a:gd name="T10" fmla="*/ 21 w 24"/>
                <a:gd name="T11" fmla="*/ 2 h 12"/>
                <a:gd name="T12" fmla="*/ 17 w 24"/>
                <a:gd name="T13" fmla="*/ 2 h 12"/>
                <a:gd name="T14" fmla="*/ 15 w 24"/>
                <a:gd name="T15" fmla="*/ 2 h 12"/>
                <a:gd name="T16" fmla="*/ 11 w 24"/>
                <a:gd name="T17" fmla="*/ 5 h 12"/>
                <a:gd name="T18" fmla="*/ 8 w 24"/>
                <a:gd name="T19" fmla="*/ 1 h 12"/>
                <a:gd name="T20" fmla="*/ 1 w 24"/>
                <a:gd name="T21" fmla="*/ 2 h 12"/>
                <a:gd name="T22" fmla="*/ 0 w 24"/>
                <a:gd name="T23" fmla="*/ 6 h 12"/>
                <a:gd name="T24" fmla="*/ 1 w 24"/>
                <a:gd name="T2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12">
                  <a:moveTo>
                    <a:pt x="1" y="10"/>
                  </a:moveTo>
                  <a:cubicBezTo>
                    <a:pt x="1" y="11"/>
                    <a:pt x="2" y="11"/>
                    <a:pt x="3" y="11"/>
                  </a:cubicBezTo>
                  <a:cubicBezTo>
                    <a:pt x="7" y="12"/>
                    <a:pt x="12" y="12"/>
                    <a:pt x="16" y="11"/>
                  </a:cubicBezTo>
                  <a:cubicBezTo>
                    <a:pt x="17" y="11"/>
                    <a:pt x="18" y="11"/>
                    <a:pt x="19" y="10"/>
                  </a:cubicBezTo>
                  <a:cubicBezTo>
                    <a:pt x="21" y="10"/>
                    <a:pt x="23" y="9"/>
                    <a:pt x="23" y="7"/>
                  </a:cubicBezTo>
                  <a:cubicBezTo>
                    <a:pt x="24" y="5"/>
                    <a:pt x="23" y="3"/>
                    <a:pt x="21" y="2"/>
                  </a:cubicBezTo>
                  <a:cubicBezTo>
                    <a:pt x="20" y="2"/>
                    <a:pt x="18" y="1"/>
                    <a:pt x="17" y="2"/>
                  </a:cubicBezTo>
                  <a:cubicBezTo>
                    <a:pt x="17" y="2"/>
                    <a:pt x="16" y="2"/>
                    <a:pt x="15" y="2"/>
                  </a:cubicBezTo>
                  <a:cubicBezTo>
                    <a:pt x="14" y="3"/>
                    <a:pt x="12" y="4"/>
                    <a:pt x="11" y="5"/>
                  </a:cubicBezTo>
                  <a:cubicBezTo>
                    <a:pt x="9" y="4"/>
                    <a:pt x="8" y="3"/>
                    <a:pt x="8" y="1"/>
                  </a:cubicBezTo>
                  <a:cubicBezTo>
                    <a:pt x="6" y="0"/>
                    <a:pt x="3" y="1"/>
                    <a:pt x="1" y="2"/>
                  </a:cubicBezTo>
                  <a:cubicBezTo>
                    <a:pt x="1" y="3"/>
                    <a:pt x="1" y="5"/>
                    <a:pt x="0" y="6"/>
                  </a:cubicBezTo>
                  <a:cubicBezTo>
                    <a:pt x="0" y="8"/>
                    <a:pt x="0" y="9"/>
                    <a:pt x="1" y="10"/>
                  </a:cubicBezTo>
                  <a:close/>
                </a:path>
              </a:pathLst>
            </a:custGeom>
            <a:solidFill>
              <a:srgbClr val="E95E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0" name="Freeform 1206">
              <a:extLst>
                <a:ext uri="{FF2B5EF4-FFF2-40B4-BE49-F238E27FC236}">
                  <a16:creationId xmlns:a16="http://schemas.microsoft.com/office/drawing/2014/main" xmlns="" id="{7C8E1D4E-B1DB-A243-B687-EBFCBCE60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87101" y="10746582"/>
              <a:ext cx="95250" cy="95250"/>
            </a:xfrm>
            <a:custGeom>
              <a:avLst/>
              <a:gdLst>
                <a:gd name="T0" fmla="*/ 0 w 10"/>
                <a:gd name="T1" fmla="*/ 7 h 10"/>
                <a:gd name="T2" fmla="*/ 2 w 10"/>
                <a:gd name="T3" fmla="*/ 10 h 10"/>
                <a:gd name="T4" fmla="*/ 5 w 10"/>
                <a:gd name="T5" fmla="*/ 9 h 10"/>
                <a:gd name="T6" fmla="*/ 9 w 10"/>
                <a:gd name="T7" fmla="*/ 6 h 10"/>
                <a:gd name="T8" fmla="*/ 7 w 10"/>
                <a:gd name="T9" fmla="*/ 1 h 10"/>
                <a:gd name="T10" fmla="*/ 3 w 10"/>
                <a:gd name="T11" fmla="*/ 1 h 10"/>
                <a:gd name="T12" fmla="*/ 2 w 10"/>
                <a:gd name="T13" fmla="*/ 3 h 10"/>
                <a:gd name="T14" fmla="*/ 0 w 10"/>
                <a:gd name="T1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0">
                  <a:moveTo>
                    <a:pt x="0" y="7"/>
                  </a:moveTo>
                  <a:cubicBezTo>
                    <a:pt x="1" y="8"/>
                    <a:pt x="1" y="9"/>
                    <a:pt x="2" y="10"/>
                  </a:cubicBezTo>
                  <a:cubicBezTo>
                    <a:pt x="3" y="10"/>
                    <a:pt x="4" y="10"/>
                    <a:pt x="5" y="9"/>
                  </a:cubicBezTo>
                  <a:cubicBezTo>
                    <a:pt x="7" y="9"/>
                    <a:pt x="9" y="8"/>
                    <a:pt x="9" y="6"/>
                  </a:cubicBezTo>
                  <a:cubicBezTo>
                    <a:pt x="10" y="4"/>
                    <a:pt x="9" y="2"/>
                    <a:pt x="7" y="1"/>
                  </a:cubicBezTo>
                  <a:cubicBezTo>
                    <a:pt x="6" y="1"/>
                    <a:pt x="4" y="0"/>
                    <a:pt x="3" y="1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4"/>
                    <a:pt x="0" y="6"/>
                    <a:pt x="0" y="7"/>
                  </a:cubicBezTo>
                  <a:close/>
                </a:path>
              </a:pathLst>
            </a:custGeom>
            <a:solidFill>
              <a:srgbClr val="E97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1" name="Freeform 1207">
              <a:extLst>
                <a:ext uri="{FF2B5EF4-FFF2-40B4-BE49-F238E27FC236}">
                  <a16:creationId xmlns:a16="http://schemas.microsoft.com/office/drawing/2014/main" xmlns="" id="{13737C67-885D-3E41-A5D8-DF1455054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4701" y="10794207"/>
              <a:ext cx="257175" cy="76200"/>
            </a:xfrm>
            <a:custGeom>
              <a:avLst/>
              <a:gdLst>
                <a:gd name="T0" fmla="*/ 26 w 27"/>
                <a:gd name="T1" fmla="*/ 3 h 8"/>
                <a:gd name="T2" fmla="*/ 24 w 27"/>
                <a:gd name="T3" fmla="*/ 5 h 8"/>
                <a:gd name="T4" fmla="*/ 3 w 27"/>
                <a:gd name="T5" fmla="*/ 6 h 8"/>
                <a:gd name="T6" fmla="*/ 0 w 27"/>
                <a:gd name="T7" fmla="*/ 3 h 8"/>
                <a:gd name="T8" fmla="*/ 2 w 27"/>
                <a:gd name="T9" fmla="*/ 2 h 8"/>
                <a:gd name="T10" fmla="*/ 4 w 27"/>
                <a:gd name="T11" fmla="*/ 2 h 8"/>
                <a:gd name="T12" fmla="*/ 17 w 27"/>
                <a:gd name="T13" fmla="*/ 3 h 8"/>
                <a:gd name="T14" fmla="*/ 24 w 27"/>
                <a:gd name="T15" fmla="*/ 1 h 8"/>
                <a:gd name="T16" fmla="*/ 26 w 27"/>
                <a:gd name="T17" fmla="*/ 0 h 8"/>
                <a:gd name="T18" fmla="*/ 26 w 27"/>
                <a:gd name="T1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8">
                  <a:moveTo>
                    <a:pt x="26" y="3"/>
                  </a:moveTo>
                  <a:cubicBezTo>
                    <a:pt x="26" y="4"/>
                    <a:pt x="25" y="4"/>
                    <a:pt x="24" y="5"/>
                  </a:cubicBezTo>
                  <a:cubicBezTo>
                    <a:pt x="17" y="7"/>
                    <a:pt x="10" y="8"/>
                    <a:pt x="3" y="6"/>
                  </a:cubicBezTo>
                  <a:cubicBezTo>
                    <a:pt x="2" y="6"/>
                    <a:pt x="0" y="5"/>
                    <a:pt x="0" y="3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8" y="4"/>
                    <a:pt x="13" y="4"/>
                    <a:pt x="17" y="3"/>
                  </a:cubicBezTo>
                  <a:cubicBezTo>
                    <a:pt x="19" y="2"/>
                    <a:pt x="22" y="2"/>
                    <a:pt x="24" y="1"/>
                  </a:cubicBezTo>
                  <a:cubicBezTo>
                    <a:pt x="24" y="1"/>
                    <a:pt x="25" y="0"/>
                    <a:pt x="26" y="0"/>
                  </a:cubicBezTo>
                  <a:cubicBezTo>
                    <a:pt x="27" y="1"/>
                    <a:pt x="27" y="2"/>
                    <a:pt x="26" y="3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2" name="Freeform 1208">
              <a:extLst>
                <a:ext uri="{FF2B5EF4-FFF2-40B4-BE49-F238E27FC236}">
                  <a16:creationId xmlns:a16="http://schemas.microsoft.com/office/drawing/2014/main" xmlns="" id="{C76F9FFB-16F4-9546-8FB4-F0B858C62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10901" y="10756107"/>
              <a:ext cx="38100" cy="19050"/>
            </a:xfrm>
            <a:custGeom>
              <a:avLst/>
              <a:gdLst>
                <a:gd name="T0" fmla="*/ 1 w 4"/>
                <a:gd name="T1" fmla="*/ 1 h 2"/>
                <a:gd name="T2" fmla="*/ 3 w 4"/>
                <a:gd name="T3" fmla="*/ 0 h 2"/>
                <a:gd name="T4" fmla="*/ 3 w 4"/>
                <a:gd name="T5" fmla="*/ 1 h 2"/>
                <a:gd name="T6" fmla="*/ 2 w 4"/>
                <a:gd name="T7" fmla="*/ 1 h 2"/>
                <a:gd name="T8" fmla="*/ 1 w 4"/>
                <a:gd name="T9" fmla="*/ 2 h 2"/>
                <a:gd name="T10" fmla="*/ 1 w 4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1" y="1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4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0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3" name="Freeform 1209">
              <a:extLst>
                <a:ext uri="{FF2B5EF4-FFF2-40B4-BE49-F238E27FC236}">
                  <a16:creationId xmlns:a16="http://schemas.microsoft.com/office/drawing/2014/main" xmlns="" id="{84ED77EC-DDA1-2D49-8E4F-4EE2869CE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0426" y="10765632"/>
              <a:ext cx="28575" cy="19050"/>
            </a:xfrm>
            <a:custGeom>
              <a:avLst/>
              <a:gdLst>
                <a:gd name="T0" fmla="*/ 1 w 3"/>
                <a:gd name="T1" fmla="*/ 1 h 2"/>
                <a:gd name="T2" fmla="*/ 3 w 3"/>
                <a:gd name="T3" fmla="*/ 0 h 2"/>
                <a:gd name="T4" fmla="*/ 3 w 3"/>
                <a:gd name="T5" fmla="*/ 1 h 2"/>
                <a:gd name="T6" fmla="*/ 2 w 3"/>
                <a:gd name="T7" fmla="*/ 2 h 2"/>
                <a:gd name="T8" fmla="*/ 1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2" y="1"/>
                    <a:pt x="2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1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4" name="Freeform 1210">
              <a:extLst>
                <a:ext uri="{FF2B5EF4-FFF2-40B4-BE49-F238E27FC236}">
                  <a16:creationId xmlns:a16="http://schemas.microsoft.com/office/drawing/2014/main" xmlns="" id="{53C9238D-18DC-3F4A-B22A-12BF53714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39476" y="10775157"/>
              <a:ext cx="19050" cy="19050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5" name="Freeform 1212">
              <a:extLst>
                <a:ext uri="{FF2B5EF4-FFF2-40B4-BE49-F238E27FC236}">
                  <a16:creationId xmlns:a16="http://schemas.microsoft.com/office/drawing/2014/main" xmlns="" id="{960C9A43-E24A-8C40-9ADE-F1962E0EE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0801" y="10668794"/>
              <a:ext cx="76200" cy="115888"/>
            </a:xfrm>
            <a:custGeom>
              <a:avLst/>
              <a:gdLst>
                <a:gd name="T0" fmla="*/ 7 w 8"/>
                <a:gd name="T1" fmla="*/ 0 h 12"/>
                <a:gd name="T2" fmla="*/ 8 w 8"/>
                <a:gd name="T3" fmla="*/ 12 h 12"/>
                <a:gd name="T4" fmla="*/ 2 w 8"/>
                <a:gd name="T5" fmla="*/ 12 h 12"/>
                <a:gd name="T6" fmla="*/ 0 w 8"/>
                <a:gd name="T7" fmla="*/ 1 h 12"/>
                <a:gd name="T8" fmla="*/ 7 w 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2">
                  <a:moveTo>
                    <a:pt x="7" y="0"/>
                  </a:moveTo>
                  <a:cubicBezTo>
                    <a:pt x="7" y="4"/>
                    <a:pt x="7" y="8"/>
                    <a:pt x="8" y="12"/>
                  </a:cubicBezTo>
                  <a:cubicBezTo>
                    <a:pt x="6" y="12"/>
                    <a:pt x="3" y="12"/>
                    <a:pt x="2" y="12"/>
                  </a:cubicBezTo>
                  <a:cubicBezTo>
                    <a:pt x="1" y="9"/>
                    <a:pt x="1" y="4"/>
                    <a:pt x="0" y="1"/>
                  </a:cubicBezTo>
                  <a:cubicBezTo>
                    <a:pt x="3" y="1"/>
                    <a:pt x="5" y="0"/>
                    <a:pt x="7" y="0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6" name="Freeform 1213">
              <a:extLst>
                <a:ext uri="{FF2B5EF4-FFF2-40B4-BE49-F238E27FC236}">
                  <a16:creationId xmlns:a16="http://schemas.microsoft.com/office/drawing/2014/main" xmlns="" id="{1D568E9B-4294-A44B-926E-A1764515F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09164" y="8944769"/>
              <a:ext cx="268288" cy="314325"/>
            </a:xfrm>
            <a:custGeom>
              <a:avLst/>
              <a:gdLst>
                <a:gd name="T0" fmla="*/ 3 w 28"/>
                <a:gd name="T1" fmla="*/ 12 h 33"/>
                <a:gd name="T2" fmla="*/ 7 w 28"/>
                <a:gd name="T3" fmla="*/ 30 h 33"/>
                <a:gd name="T4" fmla="*/ 25 w 28"/>
                <a:gd name="T5" fmla="*/ 27 h 33"/>
                <a:gd name="T6" fmla="*/ 28 w 28"/>
                <a:gd name="T7" fmla="*/ 15 h 33"/>
                <a:gd name="T8" fmla="*/ 3 w 28"/>
                <a:gd name="T9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3">
                  <a:moveTo>
                    <a:pt x="3" y="12"/>
                  </a:moveTo>
                  <a:cubicBezTo>
                    <a:pt x="0" y="18"/>
                    <a:pt x="2" y="26"/>
                    <a:pt x="7" y="30"/>
                  </a:cubicBezTo>
                  <a:cubicBezTo>
                    <a:pt x="13" y="33"/>
                    <a:pt x="21" y="32"/>
                    <a:pt x="25" y="27"/>
                  </a:cubicBezTo>
                  <a:cubicBezTo>
                    <a:pt x="28" y="23"/>
                    <a:pt x="28" y="19"/>
                    <a:pt x="28" y="15"/>
                  </a:cubicBezTo>
                  <a:cubicBezTo>
                    <a:pt x="28" y="0"/>
                    <a:pt x="9" y="1"/>
                    <a:pt x="3" y="12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7" name="Freeform 1214">
              <a:extLst>
                <a:ext uri="{FF2B5EF4-FFF2-40B4-BE49-F238E27FC236}">
                  <a16:creationId xmlns:a16="http://schemas.microsoft.com/office/drawing/2014/main" xmlns="" id="{DF6433DA-D587-F14C-B7B4-9E5301CB4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96476" y="9068594"/>
              <a:ext cx="66675" cy="114300"/>
            </a:xfrm>
            <a:custGeom>
              <a:avLst/>
              <a:gdLst>
                <a:gd name="T0" fmla="*/ 5 w 7"/>
                <a:gd name="T1" fmla="*/ 2 h 12"/>
                <a:gd name="T2" fmla="*/ 1 w 7"/>
                <a:gd name="T3" fmla="*/ 5 h 12"/>
                <a:gd name="T4" fmla="*/ 2 w 7"/>
                <a:gd name="T5" fmla="*/ 9 h 12"/>
                <a:gd name="T6" fmla="*/ 7 w 7"/>
                <a:gd name="T7" fmla="*/ 9 h 12"/>
                <a:gd name="T8" fmla="*/ 5 w 7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">
                  <a:moveTo>
                    <a:pt x="5" y="2"/>
                  </a:moveTo>
                  <a:cubicBezTo>
                    <a:pt x="3" y="0"/>
                    <a:pt x="0" y="2"/>
                    <a:pt x="1" y="5"/>
                  </a:cubicBezTo>
                  <a:cubicBezTo>
                    <a:pt x="2" y="6"/>
                    <a:pt x="3" y="8"/>
                    <a:pt x="2" y="9"/>
                  </a:cubicBezTo>
                  <a:cubicBezTo>
                    <a:pt x="2" y="12"/>
                    <a:pt x="6" y="12"/>
                    <a:pt x="7" y="9"/>
                  </a:cubicBezTo>
                  <a:cubicBezTo>
                    <a:pt x="7" y="7"/>
                    <a:pt x="6" y="4"/>
                    <a:pt x="5" y="2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8" name="Freeform 1215">
              <a:extLst>
                <a:ext uri="{FF2B5EF4-FFF2-40B4-BE49-F238E27FC236}">
                  <a16:creationId xmlns:a16="http://schemas.microsoft.com/office/drawing/2014/main" xmlns="" id="{406135D6-9ED6-A946-9D4C-0D1C6141C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2701" y="10154444"/>
              <a:ext cx="866775" cy="504825"/>
            </a:xfrm>
            <a:custGeom>
              <a:avLst/>
              <a:gdLst>
                <a:gd name="T0" fmla="*/ 85 w 91"/>
                <a:gd name="T1" fmla="*/ 0 h 53"/>
                <a:gd name="T2" fmla="*/ 90 w 91"/>
                <a:gd name="T3" fmla="*/ 45 h 53"/>
                <a:gd name="T4" fmla="*/ 81 w 91"/>
                <a:gd name="T5" fmla="*/ 47 h 53"/>
                <a:gd name="T6" fmla="*/ 79 w 91"/>
                <a:gd name="T7" fmla="*/ 27 h 53"/>
                <a:gd name="T8" fmla="*/ 13 w 91"/>
                <a:gd name="T9" fmla="*/ 30 h 53"/>
                <a:gd name="T10" fmla="*/ 12 w 91"/>
                <a:gd name="T11" fmla="*/ 52 h 53"/>
                <a:gd name="T12" fmla="*/ 3 w 91"/>
                <a:gd name="T13" fmla="*/ 52 h 53"/>
                <a:gd name="T14" fmla="*/ 2 w 91"/>
                <a:gd name="T15" fmla="*/ 11 h 53"/>
                <a:gd name="T16" fmla="*/ 85 w 91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53">
                  <a:moveTo>
                    <a:pt x="85" y="0"/>
                  </a:moveTo>
                  <a:cubicBezTo>
                    <a:pt x="89" y="15"/>
                    <a:pt x="91" y="30"/>
                    <a:pt x="90" y="45"/>
                  </a:cubicBezTo>
                  <a:cubicBezTo>
                    <a:pt x="87" y="47"/>
                    <a:pt x="84" y="48"/>
                    <a:pt x="81" y="47"/>
                  </a:cubicBezTo>
                  <a:cubicBezTo>
                    <a:pt x="80" y="41"/>
                    <a:pt x="80" y="34"/>
                    <a:pt x="79" y="27"/>
                  </a:cubicBezTo>
                  <a:cubicBezTo>
                    <a:pt x="57" y="32"/>
                    <a:pt x="35" y="33"/>
                    <a:pt x="13" y="30"/>
                  </a:cubicBezTo>
                  <a:cubicBezTo>
                    <a:pt x="12" y="37"/>
                    <a:pt x="12" y="44"/>
                    <a:pt x="12" y="52"/>
                  </a:cubicBezTo>
                  <a:cubicBezTo>
                    <a:pt x="9" y="53"/>
                    <a:pt x="6" y="52"/>
                    <a:pt x="3" y="52"/>
                  </a:cubicBezTo>
                  <a:cubicBezTo>
                    <a:pt x="0" y="38"/>
                    <a:pt x="0" y="25"/>
                    <a:pt x="2" y="11"/>
                  </a:cubicBezTo>
                  <a:cubicBezTo>
                    <a:pt x="29" y="16"/>
                    <a:pt x="60" y="10"/>
                    <a:pt x="85" y="0"/>
                  </a:cubicBezTo>
                  <a:close/>
                </a:path>
              </a:pathLst>
            </a:custGeom>
            <a:solidFill>
              <a:srgbClr val="2F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09" name="Freeform 1216">
              <a:extLst>
                <a:ext uri="{FF2B5EF4-FFF2-40B4-BE49-F238E27FC236}">
                  <a16:creationId xmlns:a16="http://schemas.microsoft.com/office/drawing/2014/main" xmlns="" id="{563EEF93-07D6-3F4C-A42F-2C0A07828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82276" y="10249694"/>
              <a:ext cx="38100" cy="228600"/>
            </a:xfrm>
            <a:custGeom>
              <a:avLst/>
              <a:gdLst>
                <a:gd name="T0" fmla="*/ 1 w 4"/>
                <a:gd name="T1" fmla="*/ 0 h 24"/>
                <a:gd name="T2" fmla="*/ 0 w 4"/>
                <a:gd name="T3" fmla="*/ 1 h 24"/>
                <a:gd name="T4" fmla="*/ 1 w 4"/>
                <a:gd name="T5" fmla="*/ 22 h 24"/>
                <a:gd name="T6" fmla="*/ 4 w 4"/>
                <a:gd name="T7" fmla="*/ 22 h 24"/>
                <a:gd name="T8" fmla="*/ 1 w 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4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8"/>
                    <a:pt x="1" y="15"/>
                    <a:pt x="1" y="22"/>
                  </a:cubicBezTo>
                  <a:cubicBezTo>
                    <a:pt x="2" y="24"/>
                    <a:pt x="4" y="24"/>
                    <a:pt x="4" y="22"/>
                  </a:cubicBezTo>
                  <a:cubicBezTo>
                    <a:pt x="4" y="15"/>
                    <a:pt x="4" y="7"/>
                    <a:pt x="1" y="0"/>
                  </a:cubicBezTo>
                  <a:close/>
                </a:path>
              </a:pathLst>
            </a:custGeom>
            <a:solidFill>
              <a:srgbClr val="424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0" name="Freeform 1217">
              <a:extLst>
                <a:ext uri="{FF2B5EF4-FFF2-40B4-BE49-F238E27FC236}">
                  <a16:creationId xmlns:a16="http://schemas.microsoft.com/office/drawing/2014/main" xmlns="" id="{C2ABB816-FC4B-0A40-92A9-C57ECF76A7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44126" y="9363869"/>
              <a:ext cx="914400" cy="962025"/>
            </a:xfrm>
            <a:custGeom>
              <a:avLst/>
              <a:gdLst>
                <a:gd name="T0" fmla="*/ 96 w 96"/>
                <a:gd name="T1" fmla="*/ 90 h 101"/>
                <a:gd name="T2" fmla="*/ 0 w 96"/>
                <a:gd name="T3" fmla="*/ 98 h 101"/>
                <a:gd name="T4" fmla="*/ 0 w 96"/>
                <a:gd name="T5" fmla="*/ 79 h 101"/>
                <a:gd name="T6" fmla="*/ 0 w 96"/>
                <a:gd name="T7" fmla="*/ 70 h 101"/>
                <a:gd name="T8" fmla="*/ 2 w 96"/>
                <a:gd name="T9" fmla="*/ 45 h 101"/>
                <a:gd name="T10" fmla="*/ 2 w 96"/>
                <a:gd name="T11" fmla="*/ 36 h 101"/>
                <a:gd name="T12" fmla="*/ 6 w 96"/>
                <a:gd name="T13" fmla="*/ 6 h 101"/>
                <a:gd name="T14" fmla="*/ 15 w 96"/>
                <a:gd name="T15" fmla="*/ 6 h 101"/>
                <a:gd name="T16" fmla="*/ 78 w 96"/>
                <a:gd name="T17" fmla="*/ 0 h 101"/>
                <a:gd name="T18" fmla="*/ 81 w 96"/>
                <a:gd name="T19" fmla="*/ 0 h 101"/>
                <a:gd name="T20" fmla="*/ 89 w 96"/>
                <a:gd name="T21" fmla="*/ 27 h 101"/>
                <a:gd name="T22" fmla="*/ 91 w 96"/>
                <a:gd name="T23" fmla="*/ 38 h 101"/>
                <a:gd name="T24" fmla="*/ 95 w 96"/>
                <a:gd name="T25" fmla="*/ 62 h 101"/>
                <a:gd name="T26" fmla="*/ 95 w 96"/>
                <a:gd name="T27" fmla="*/ 73 h 101"/>
                <a:gd name="T28" fmla="*/ 96 w 96"/>
                <a:gd name="T29" fmla="*/ 9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01">
                  <a:moveTo>
                    <a:pt x="96" y="90"/>
                  </a:moveTo>
                  <a:cubicBezTo>
                    <a:pt x="65" y="99"/>
                    <a:pt x="32" y="101"/>
                    <a:pt x="0" y="98"/>
                  </a:cubicBezTo>
                  <a:cubicBezTo>
                    <a:pt x="0" y="92"/>
                    <a:pt x="0" y="86"/>
                    <a:pt x="0" y="79"/>
                  </a:cubicBezTo>
                  <a:cubicBezTo>
                    <a:pt x="0" y="76"/>
                    <a:pt x="0" y="73"/>
                    <a:pt x="0" y="70"/>
                  </a:cubicBezTo>
                  <a:cubicBezTo>
                    <a:pt x="0" y="62"/>
                    <a:pt x="1" y="54"/>
                    <a:pt x="2" y="45"/>
                  </a:cubicBezTo>
                  <a:cubicBezTo>
                    <a:pt x="2" y="42"/>
                    <a:pt x="2" y="39"/>
                    <a:pt x="2" y="36"/>
                  </a:cubicBezTo>
                  <a:cubicBezTo>
                    <a:pt x="3" y="26"/>
                    <a:pt x="4" y="16"/>
                    <a:pt x="6" y="6"/>
                  </a:cubicBezTo>
                  <a:cubicBezTo>
                    <a:pt x="9" y="6"/>
                    <a:pt x="12" y="6"/>
                    <a:pt x="15" y="6"/>
                  </a:cubicBezTo>
                  <a:cubicBezTo>
                    <a:pt x="35" y="5"/>
                    <a:pt x="58" y="3"/>
                    <a:pt x="78" y="0"/>
                  </a:cubicBezTo>
                  <a:cubicBezTo>
                    <a:pt x="79" y="0"/>
                    <a:pt x="80" y="0"/>
                    <a:pt x="81" y="0"/>
                  </a:cubicBezTo>
                  <a:cubicBezTo>
                    <a:pt x="85" y="9"/>
                    <a:pt x="87" y="18"/>
                    <a:pt x="89" y="27"/>
                  </a:cubicBezTo>
                  <a:cubicBezTo>
                    <a:pt x="90" y="31"/>
                    <a:pt x="91" y="34"/>
                    <a:pt x="91" y="38"/>
                  </a:cubicBezTo>
                  <a:cubicBezTo>
                    <a:pt x="93" y="46"/>
                    <a:pt x="94" y="54"/>
                    <a:pt x="95" y="62"/>
                  </a:cubicBezTo>
                  <a:cubicBezTo>
                    <a:pt x="95" y="66"/>
                    <a:pt x="95" y="69"/>
                    <a:pt x="95" y="73"/>
                  </a:cubicBezTo>
                  <a:cubicBezTo>
                    <a:pt x="96" y="79"/>
                    <a:pt x="96" y="84"/>
                    <a:pt x="96" y="90"/>
                  </a:cubicBezTo>
                  <a:close/>
                </a:path>
              </a:pathLst>
            </a:custGeom>
            <a:solidFill>
              <a:srgbClr val="61B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1" name="Freeform 1218">
              <a:extLst>
                <a:ext uri="{FF2B5EF4-FFF2-40B4-BE49-F238E27FC236}">
                  <a16:creationId xmlns:a16="http://schemas.microsoft.com/office/drawing/2014/main" xmlns="" id="{E9185C56-ECCA-384C-B694-B353B4EC1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77476" y="9363869"/>
              <a:ext cx="619125" cy="361950"/>
            </a:xfrm>
            <a:custGeom>
              <a:avLst/>
              <a:gdLst>
                <a:gd name="T0" fmla="*/ 54 w 65"/>
                <a:gd name="T1" fmla="*/ 26 h 38"/>
                <a:gd name="T2" fmla="*/ 19 w 65"/>
                <a:gd name="T3" fmla="*/ 34 h 38"/>
                <a:gd name="T4" fmla="*/ 1 w 65"/>
                <a:gd name="T5" fmla="*/ 6 h 38"/>
                <a:gd name="T6" fmla="*/ 64 w 65"/>
                <a:gd name="T7" fmla="*/ 0 h 38"/>
                <a:gd name="T8" fmla="*/ 54 w 65"/>
                <a:gd name="T9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38">
                  <a:moveTo>
                    <a:pt x="54" y="26"/>
                  </a:moveTo>
                  <a:cubicBezTo>
                    <a:pt x="46" y="35"/>
                    <a:pt x="31" y="38"/>
                    <a:pt x="19" y="34"/>
                  </a:cubicBezTo>
                  <a:cubicBezTo>
                    <a:pt x="8" y="29"/>
                    <a:pt x="0" y="17"/>
                    <a:pt x="1" y="6"/>
                  </a:cubicBezTo>
                  <a:cubicBezTo>
                    <a:pt x="21" y="5"/>
                    <a:pt x="44" y="3"/>
                    <a:pt x="64" y="0"/>
                  </a:cubicBezTo>
                  <a:cubicBezTo>
                    <a:pt x="65" y="10"/>
                    <a:pt x="61" y="19"/>
                    <a:pt x="54" y="26"/>
                  </a:cubicBezTo>
                  <a:close/>
                </a:path>
              </a:pathLst>
            </a:custGeom>
            <a:solidFill>
              <a:srgbClr val="4988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2" name="Freeform 1219">
              <a:extLst>
                <a:ext uri="{FF2B5EF4-FFF2-40B4-BE49-F238E27FC236}">
                  <a16:creationId xmlns:a16="http://schemas.microsoft.com/office/drawing/2014/main" xmlns="" id="{455D0455-CE64-054F-930A-77556B58C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63176" y="9621044"/>
              <a:ext cx="847725" cy="190500"/>
            </a:xfrm>
            <a:custGeom>
              <a:avLst/>
              <a:gdLst>
                <a:gd name="T0" fmla="*/ 89 w 89"/>
                <a:gd name="T1" fmla="*/ 11 h 20"/>
                <a:gd name="T2" fmla="*/ 80 w 89"/>
                <a:gd name="T3" fmla="*/ 13 h 20"/>
                <a:gd name="T4" fmla="*/ 50 w 89"/>
                <a:gd name="T5" fmla="*/ 19 h 20"/>
                <a:gd name="T6" fmla="*/ 19 w 89"/>
                <a:gd name="T7" fmla="*/ 20 h 20"/>
                <a:gd name="T8" fmla="*/ 0 w 89"/>
                <a:gd name="T9" fmla="*/ 18 h 20"/>
                <a:gd name="T10" fmla="*/ 0 w 89"/>
                <a:gd name="T11" fmla="*/ 9 h 20"/>
                <a:gd name="T12" fmla="*/ 21 w 89"/>
                <a:gd name="T13" fmla="*/ 10 h 20"/>
                <a:gd name="T14" fmla="*/ 49 w 89"/>
                <a:gd name="T15" fmla="*/ 8 h 20"/>
                <a:gd name="T16" fmla="*/ 78 w 89"/>
                <a:gd name="T17" fmla="*/ 3 h 20"/>
                <a:gd name="T18" fmla="*/ 87 w 89"/>
                <a:gd name="T19" fmla="*/ 0 h 20"/>
                <a:gd name="T20" fmla="*/ 89 w 89"/>
                <a:gd name="T21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20">
                  <a:moveTo>
                    <a:pt x="89" y="11"/>
                  </a:moveTo>
                  <a:cubicBezTo>
                    <a:pt x="86" y="12"/>
                    <a:pt x="83" y="12"/>
                    <a:pt x="80" y="13"/>
                  </a:cubicBezTo>
                  <a:cubicBezTo>
                    <a:pt x="70" y="16"/>
                    <a:pt x="60" y="17"/>
                    <a:pt x="50" y="19"/>
                  </a:cubicBezTo>
                  <a:cubicBezTo>
                    <a:pt x="40" y="20"/>
                    <a:pt x="29" y="20"/>
                    <a:pt x="19" y="20"/>
                  </a:cubicBezTo>
                  <a:cubicBezTo>
                    <a:pt x="13" y="20"/>
                    <a:pt x="6" y="20"/>
                    <a:pt x="0" y="18"/>
                  </a:cubicBezTo>
                  <a:cubicBezTo>
                    <a:pt x="0" y="15"/>
                    <a:pt x="0" y="12"/>
                    <a:pt x="0" y="9"/>
                  </a:cubicBezTo>
                  <a:cubicBezTo>
                    <a:pt x="7" y="9"/>
                    <a:pt x="14" y="10"/>
                    <a:pt x="21" y="10"/>
                  </a:cubicBezTo>
                  <a:cubicBezTo>
                    <a:pt x="30" y="10"/>
                    <a:pt x="40" y="9"/>
                    <a:pt x="49" y="8"/>
                  </a:cubicBezTo>
                  <a:cubicBezTo>
                    <a:pt x="59" y="7"/>
                    <a:pt x="69" y="5"/>
                    <a:pt x="78" y="3"/>
                  </a:cubicBezTo>
                  <a:cubicBezTo>
                    <a:pt x="81" y="2"/>
                    <a:pt x="84" y="1"/>
                    <a:pt x="87" y="0"/>
                  </a:cubicBezTo>
                  <a:cubicBezTo>
                    <a:pt x="88" y="4"/>
                    <a:pt x="89" y="7"/>
                    <a:pt x="89" y="11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3" name="Freeform 1220">
              <a:extLst>
                <a:ext uri="{FF2B5EF4-FFF2-40B4-BE49-F238E27FC236}">
                  <a16:creationId xmlns:a16="http://schemas.microsoft.com/office/drawing/2014/main" xmlns="" id="{E64AE361-87FA-F347-9BB5-FDF45AB68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96501" y="9373394"/>
              <a:ext cx="161925" cy="590550"/>
            </a:xfrm>
            <a:custGeom>
              <a:avLst/>
              <a:gdLst>
                <a:gd name="T0" fmla="*/ 7 w 17"/>
                <a:gd name="T1" fmla="*/ 4 h 62"/>
                <a:gd name="T2" fmla="*/ 1 w 17"/>
                <a:gd name="T3" fmla="*/ 34 h 62"/>
                <a:gd name="T4" fmla="*/ 0 w 17"/>
                <a:gd name="T5" fmla="*/ 50 h 62"/>
                <a:gd name="T6" fmla="*/ 3 w 17"/>
                <a:gd name="T7" fmla="*/ 61 h 62"/>
                <a:gd name="T8" fmla="*/ 5 w 17"/>
                <a:gd name="T9" fmla="*/ 61 h 62"/>
                <a:gd name="T10" fmla="*/ 8 w 17"/>
                <a:gd name="T11" fmla="*/ 50 h 62"/>
                <a:gd name="T12" fmla="*/ 10 w 17"/>
                <a:gd name="T13" fmla="*/ 35 h 62"/>
                <a:gd name="T14" fmla="*/ 16 w 17"/>
                <a:gd name="T15" fmla="*/ 6 h 62"/>
                <a:gd name="T16" fmla="*/ 7 w 17"/>
                <a:gd name="T17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62">
                  <a:moveTo>
                    <a:pt x="7" y="4"/>
                  </a:moveTo>
                  <a:cubicBezTo>
                    <a:pt x="3" y="13"/>
                    <a:pt x="2" y="24"/>
                    <a:pt x="1" y="34"/>
                  </a:cubicBezTo>
                  <a:cubicBezTo>
                    <a:pt x="0" y="39"/>
                    <a:pt x="0" y="44"/>
                    <a:pt x="0" y="50"/>
                  </a:cubicBezTo>
                  <a:cubicBezTo>
                    <a:pt x="0" y="54"/>
                    <a:pt x="0" y="58"/>
                    <a:pt x="3" y="61"/>
                  </a:cubicBezTo>
                  <a:cubicBezTo>
                    <a:pt x="4" y="62"/>
                    <a:pt x="5" y="62"/>
                    <a:pt x="5" y="61"/>
                  </a:cubicBezTo>
                  <a:cubicBezTo>
                    <a:pt x="8" y="58"/>
                    <a:pt x="8" y="54"/>
                    <a:pt x="8" y="50"/>
                  </a:cubicBezTo>
                  <a:cubicBezTo>
                    <a:pt x="9" y="45"/>
                    <a:pt x="9" y="40"/>
                    <a:pt x="10" y="35"/>
                  </a:cubicBezTo>
                  <a:cubicBezTo>
                    <a:pt x="11" y="25"/>
                    <a:pt x="15" y="16"/>
                    <a:pt x="16" y="6"/>
                  </a:cubicBezTo>
                  <a:cubicBezTo>
                    <a:pt x="17" y="2"/>
                    <a:pt x="9" y="0"/>
                    <a:pt x="7" y="4"/>
                  </a:cubicBezTo>
                  <a:close/>
                </a:path>
              </a:pathLst>
            </a:custGeom>
            <a:solidFill>
              <a:srgbClr val="AD4A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4" name="Freeform 1221">
              <a:extLst>
                <a:ext uri="{FF2B5EF4-FFF2-40B4-BE49-F238E27FC236}">
                  <a16:creationId xmlns:a16="http://schemas.microsoft.com/office/drawing/2014/main" xmlns="" id="{A81F9B2B-E56D-A546-85B7-297BE2B5E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58501" y="9354344"/>
              <a:ext cx="200025" cy="590550"/>
            </a:xfrm>
            <a:custGeom>
              <a:avLst/>
              <a:gdLst>
                <a:gd name="T0" fmla="*/ 20 w 21"/>
                <a:gd name="T1" fmla="*/ 45 h 62"/>
                <a:gd name="T2" fmla="*/ 18 w 21"/>
                <a:gd name="T3" fmla="*/ 28 h 62"/>
                <a:gd name="T4" fmla="*/ 6 w 21"/>
                <a:gd name="T5" fmla="*/ 3 h 62"/>
                <a:gd name="T6" fmla="*/ 2 w 21"/>
                <a:gd name="T7" fmla="*/ 8 h 62"/>
                <a:gd name="T8" fmla="*/ 8 w 21"/>
                <a:gd name="T9" fmla="*/ 20 h 62"/>
                <a:gd name="T10" fmla="*/ 11 w 21"/>
                <a:gd name="T11" fmla="*/ 33 h 62"/>
                <a:gd name="T12" fmla="*/ 12 w 21"/>
                <a:gd name="T13" fmla="*/ 47 h 62"/>
                <a:gd name="T14" fmla="*/ 14 w 21"/>
                <a:gd name="T15" fmla="*/ 60 h 62"/>
                <a:gd name="T16" fmla="*/ 19 w 21"/>
                <a:gd name="T17" fmla="*/ 60 h 62"/>
                <a:gd name="T18" fmla="*/ 20 w 21"/>
                <a:gd name="T19" fmla="*/ 4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62">
                  <a:moveTo>
                    <a:pt x="20" y="45"/>
                  </a:moveTo>
                  <a:cubicBezTo>
                    <a:pt x="20" y="40"/>
                    <a:pt x="19" y="34"/>
                    <a:pt x="18" y="28"/>
                  </a:cubicBezTo>
                  <a:cubicBezTo>
                    <a:pt x="17" y="19"/>
                    <a:pt x="14" y="9"/>
                    <a:pt x="6" y="3"/>
                  </a:cubicBezTo>
                  <a:cubicBezTo>
                    <a:pt x="3" y="0"/>
                    <a:pt x="0" y="5"/>
                    <a:pt x="2" y="8"/>
                  </a:cubicBezTo>
                  <a:cubicBezTo>
                    <a:pt x="4" y="12"/>
                    <a:pt x="7" y="16"/>
                    <a:pt x="8" y="20"/>
                  </a:cubicBezTo>
                  <a:cubicBezTo>
                    <a:pt x="9" y="25"/>
                    <a:pt x="10" y="29"/>
                    <a:pt x="11" y="33"/>
                  </a:cubicBezTo>
                  <a:cubicBezTo>
                    <a:pt x="11" y="38"/>
                    <a:pt x="12" y="43"/>
                    <a:pt x="12" y="47"/>
                  </a:cubicBezTo>
                  <a:cubicBezTo>
                    <a:pt x="12" y="52"/>
                    <a:pt x="12" y="57"/>
                    <a:pt x="14" y="60"/>
                  </a:cubicBezTo>
                  <a:cubicBezTo>
                    <a:pt x="15" y="62"/>
                    <a:pt x="18" y="62"/>
                    <a:pt x="19" y="60"/>
                  </a:cubicBezTo>
                  <a:cubicBezTo>
                    <a:pt x="21" y="56"/>
                    <a:pt x="20" y="50"/>
                    <a:pt x="20" y="45"/>
                  </a:cubicBezTo>
                  <a:close/>
                </a:path>
              </a:pathLst>
            </a:custGeom>
            <a:solidFill>
              <a:srgbClr val="AD4A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5" name="Freeform 1222">
              <a:extLst>
                <a:ext uri="{FF2B5EF4-FFF2-40B4-BE49-F238E27FC236}">
                  <a16:creationId xmlns:a16="http://schemas.microsoft.com/office/drawing/2014/main" xmlns="" id="{70F4C224-18BF-3B4D-9DCB-EDD587126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44126" y="9954419"/>
              <a:ext cx="904875" cy="190500"/>
            </a:xfrm>
            <a:custGeom>
              <a:avLst/>
              <a:gdLst>
                <a:gd name="T0" fmla="*/ 95 w 95"/>
                <a:gd name="T1" fmla="*/ 11 h 20"/>
                <a:gd name="T2" fmla="*/ 85 w 95"/>
                <a:gd name="T3" fmla="*/ 14 h 20"/>
                <a:gd name="T4" fmla="*/ 52 w 95"/>
                <a:gd name="T5" fmla="*/ 19 h 20"/>
                <a:gd name="T6" fmla="*/ 17 w 95"/>
                <a:gd name="T7" fmla="*/ 19 h 20"/>
                <a:gd name="T8" fmla="*/ 0 w 95"/>
                <a:gd name="T9" fmla="*/ 17 h 20"/>
                <a:gd name="T10" fmla="*/ 0 w 95"/>
                <a:gd name="T11" fmla="*/ 8 h 20"/>
                <a:gd name="T12" fmla="*/ 3 w 95"/>
                <a:gd name="T13" fmla="*/ 8 h 20"/>
                <a:gd name="T14" fmla="*/ 19 w 95"/>
                <a:gd name="T15" fmla="*/ 10 h 20"/>
                <a:gd name="T16" fmla="*/ 51 w 95"/>
                <a:gd name="T17" fmla="*/ 9 h 20"/>
                <a:gd name="T18" fmla="*/ 84 w 95"/>
                <a:gd name="T19" fmla="*/ 3 h 20"/>
                <a:gd name="T20" fmla="*/ 95 w 95"/>
                <a:gd name="T21" fmla="*/ 0 h 20"/>
                <a:gd name="T22" fmla="*/ 95 w 95"/>
                <a:gd name="T23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20">
                  <a:moveTo>
                    <a:pt x="95" y="11"/>
                  </a:moveTo>
                  <a:cubicBezTo>
                    <a:pt x="92" y="12"/>
                    <a:pt x="89" y="13"/>
                    <a:pt x="85" y="14"/>
                  </a:cubicBezTo>
                  <a:cubicBezTo>
                    <a:pt x="74" y="16"/>
                    <a:pt x="63" y="18"/>
                    <a:pt x="52" y="19"/>
                  </a:cubicBezTo>
                  <a:cubicBezTo>
                    <a:pt x="40" y="20"/>
                    <a:pt x="29" y="20"/>
                    <a:pt x="17" y="19"/>
                  </a:cubicBezTo>
                  <a:cubicBezTo>
                    <a:pt x="12" y="19"/>
                    <a:pt x="6" y="19"/>
                    <a:pt x="0" y="17"/>
                  </a:cubicBezTo>
                  <a:cubicBezTo>
                    <a:pt x="0" y="14"/>
                    <a:pt x="0" y="11"/>
                    <a:pt x="0" y="8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8" y="9"/>
                    <a:pt x="13" y="9"/>
                    <a:pt x="19" y="10"/>
                  </a:cubicBezTo>
                  <a:cubicBezTo>
                    <a:pt x="30" y="10"/>
                    <a:pt x="40" y="10"/>
                    <a:pt x="51" y="9"/>
                  </a:cubicBezTo>
                  <a:cubicBezTo>
                    <a:pt x="62" y="8"/>
                    <a:pt x="73" y="6"/>
                    <a:pt x="84" y="3"/>
                  </a:cubicBezTo>
                  <a:cubicBezTo>
                    <a:pt x="88" y="2"/>
                    <a:pt x="91" y="1"/>
                    <a:pt x="95" y="0"/>
                  </a:cubicBezTo>
                  <a:cubicBezTo>
                    <a:pt x="95" y="4"/>
                    <a:pt x="95" y="7"/>
                    <a:pt x="95" y="11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6" name="Freeform 1223">
              <a:extLst>
                <a:ext uri="{FF2B5EF4-FFF2-40B4-BE49-F238E27FC236}">
                  <a16:creationId xmlns:a16="http://schemas.microsoft.com/office/drawing/2014/main" xmlns="" id="{B6EA7F55-19F0-1448-8A81-3AA3E9FC29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3676" y="9459119"/>
              <a:ext cx="466725" cy="209550"/>
            </a:xfrm>
            <a:custGeom>
              <a:avLst/>
              <a:gdLst>
                <a:gd name="T0" fmla="*/ 49 w 49"/>
                <a:gd name="T1" fmla="*/ 0 h 22"/>
                <a:gd name="T2" fmla="*/ 27 w 49"/>
                <a:gd name="T3" fmla="*/ 20 h 22"/>
                <a:gd name="T4" fmla="*/ 0 w 49"/>
                <a:gd name="T5" fmla="*/ 7 h 22"/>
                <a:gd name="T6" fmla="*/ 49 w 49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2">
                  <a:moveTo>
                    <a:pt x="49" y="0"/>
                  </a:moveTo>
                  <a:cubicBezTo>
                    <a:pt x="47" y="11"/>
                    <a:pt x="38" y="19"/>
                    <a:pt x="27" y="20"/>
                  </a:cubicBezTo>
                  <a:cubicBezTo>
                    <a:pt x="17" y="22"/>
                    <a:pt x="6" y="16"/>
                    <a:pt x="0" y="7"/>
                  </a:cubicBezTo>
                  <a:cubicBezTo>
                    <a:pt x="16" y="5"/>
                    <a:pt x="33" y="1"/>
                    <a:pt x="49" y="0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7" name="Freeform 1224">
              <a:extLst>
                <a:ext uri="{FF2B5EF4-FFF2-40B4-BE49-F238E27FC236}">
                  <a16:creationId xmlns:a16="http://schemas.microsoft.com/office/drawing/2014/main" xmlns="" id="{C55331B6-319F-514E-9483-F78E35438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3626" y="8449469"/>
              <a:ext cx="1200150" cy="1181100"/>
            </a:xfrm>
            <a:custGeom>
              <a:avLst/>
              <a:gdLst>
                <a:gd name="T0" fmla="*/ 122 w 126"/>
                <a:gd name="T1" fmla="*/ 35 h 124"/>
                <a:gd name="T2" fmla="*/ 121 w 126"/>
                <a:gd name="T3" fmla="*/ 74 h 124"/>
                <a:gd name="T4" fmla="*/ 96 w 126"/>
                <a:gd name="T5" fmla="*/ 112 h 124"/>
                <a:gd name="T6" fmla="*/ 45 w 126"/>
                <a:gd name="T7" fmla="*/ 118 h 124"/>
                <a:gd name="T8" fmla="*/ 6 w 126"/>
                <a:gd name="T9" fmla="*/ 76 h 124"/>
                <a:gd name="T10" fmla="*/ 7 w 126"/>
                <a:gd name="T11" fmla="*/ 34 h 124"/>
                <a:gd name="T12" fmla="*/ 97 w 126"/>
                <a:gd name="T13" fmla="*/ 11 h 124"/>
                <a:gd name="T14" fmla="*/ 122 w 126"/>
                <a:gd name="T15" fmla="*/ 3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4">
                  <a:moveTo>
                    <a:pt x="122" y="35"/>
                  </a:moveTo>
                  <a:cubicBezTo>
                    <a:pt x="126" y="47"/>
                    <a:pt x="124" y="60"/>
                    <a:pt x="121" y="74"/>
                  </a:cubicBezTo>
                  <a:cubicBezTo>
                    <a:pt x="118" y="90"/>
                    <a:pt x="112" y="103"/>
                    <a:pt x="96" y="112"/>
                  </a:cubicBezTo>
                  <a:cubicBezTo>
                    <a:pt x="81" y="120"/>
                    <a:pt x="62" y="124"/>
                    <a:pt x="45" y="118"/>
                  </a:cubicBezTo>
                  <a:cubicBezTo>
                    <a:pt x="26" y="111"/>
                    <a:pt x="12" y="94"/>
                    <a:pt x="6" y="76"/>
                  </a:cubicBezTo>
                  <a:cubicBezTo>
                    <a:pt x="0" y="62"/>
                    <a:pt x="0" y="47"/>
                    <a:pt x="7" y="34"/>
                  </a:cubicBezTo>
                  <a:cubicBezTo>
                    <a:pt x="22" y="6"/>
                    <a:pt x="69" y="0"/>
                    <a:pt x="97" y="11"/>
                  </a:cubicBezTo>
                  <a:cubicBezTo>
                    <a:pt x="112" y="17"/>
                    <a:pt x="119" y="25"/>
                    <a:pt x="122" y="35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8" name="Freeform 1225">
              <a:extLst>
                <a:ext uri="{FF2B5EF4-FFF2-40B4-BE49-F238E27FC236}">
                  <a16:creationId xmlns:a16="http://schemas.microsoft.com/office/drawing/2014/main" xmlns="" id="{CE99895D-0F26-784C-9A51-11DA18A85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15526" y="8859044"/>
              <a:ext cx="190500" cy="400050"/>
            </a:xfrm>
            <a:custGeom>
              <a:avLst/>
              <a:gdLst>
                <a:gd name="T0" fmla="*/ 7 w 20"/>
                <a:gd name="T1" fmla="*/ 25 h 42"/>
                <a:gd name="T2" fmla="*/ 18 w 20"/>
                <a:gd name="T3" fmla="*/ 14 h 42"/>
                <a:gd name="T4" fmla="*/ 12 w 20"/>
                <a:gd name="T5" fmla="*/ 6 h 42"/>
                <a:gd name="T6" fmla="*/ 7 w 20"/>
                <a:gd name="T7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42">
                  <a:moveTo>
                    <a:pt x="7" y="25"/>
                  </a:moveTo>
                  <a:cubicBezTo>
                    <a:pt x="15" y="42"/>
                    <a:pt x="20" y="24"/>
                    <a:pt x="18" y="14"/>
                  </a:cubicBezTo>
                  <a:cubicBezTo>
                    <a:pt x="17" y="10"/>
                    <a:pt x="15" y="7"/>
                    <a:pt x="12" y="6"/>
                  </a:cubicBezTo>
                  <a:cubicBezTo>
                    <a:pt x="0" y="0"/>
                    <a:pt x="4" y="20"/>
                    <a:pt x="7" y="25"/>
                  </a:cubicBezTo>
                  <a:close/>
                </a:path>
              </a:pathLst>
            </a:custGeom>
            <a:solidFill>
              <a:srgbClr val="45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9" name="Freeform 1226">
              <a:extLst>
                <a:ext uri="{FF2B5EF4-FFF2-40B4-BE49-F238E27FC236}">
                  <a16:creationId xmlns:a16="http://schemas.microsoft.com/office/drawing/2014/main" xmlns="" id="{0D9521EA-8584-434C-BA50-AD95B0DC8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0426" y="8935244"/>
              <a:ext cx="295275" cy="314325"/>
            </a:xfrm>
            <a:custGeom>
              <a:avLst/>
              <a:gdLst>
                <a:gd name="T0" fmla="*/ 28 w 31"/>
                <a:gd name="T1" fmla="*/ 21 h 33"/>
                <a:gd name="T2" fmla="*/ 23 w 31"/>
                <a:gd name="T3" fmla="*/ 3 h 33"/>
                <a:gd name="T4" fmla="*/ 3 w 31"/>
                <a:gd name="T5" fmla="*/ 7 h 33"/>
                <a:gd name="T6" fmla="*/ 0 w 31"/>
                <a:gd name="T7" fmla="*/ 19 h 33"/>
                <a:gd name="T8" fmla="*/ 28 w 31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3">
                  <a:moveTo>
                    <a:pt x="28" y="21"/>
                  </a:moveTo>
                  <a:cubicBezTo>
                    <a:pt x="31" y="15"/>
                    <a:pt x="29" y="7"/>
                    <a:pt x="23" y="3"/>
                  </a:cubicBezTo>
                  <a:cubicBezTo>
                    <a:pt x="17" y="0"/>
                    <a:pt x="8" y="1"/>
                    <a:pt x="3" y="7"/>
                  </a:cubicBezTo>
                  <a:cubicBezTo>
                    <a:pt x="1" y="10"/>
                    <a:pt x="0" y="14"/>
                    <a:pt x="0" y="19"/>
                  </a:cubicBezTo>
                  <a:cubicBezTo>
                    <a:pt x="1" y="33"/>
                    <a:pt x="21" y="32"/>
                    <a:pt x="28" y="2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0" name="Freeform 1227">
              <a:extLst>
                <a:ext uri="{FF2B5EF4-FFF2-40B4-BE49-F238E27FC236}">
                  <a16:creationId xmlns:a16="http://schemas.microsoft.com/office/drawing/2014/main" xmlns="" id="{D8D2D214-98C3-3747-9D9B-A5E3D719F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42489" y="8230394"/>
              <a:ext cx="1439863" cy="866775"/>
            </a:xfrm>
            <a:custGeom>
              <a:avLst/>
              <a:gdLst>
                <a:gd name="T0" fmla="*/ 148 w 151"/>
                <a:gd name="T1" fmla="*/ 40 h 91"/>
                <a:gd name="T2" fmla="*/ 142 w 151"/>
                <a:gd name="T3" fmla="*/ 91 h 91"/>
                <a:gd name="T4" fmla="*/ 133 w 151"/>
                <a:gd name="T5" fmla="*/ 53 h 91"/>
                <a:gd name="T6" fmla="*/ 83 w 151"/>
                <a:gd name="T7" fmla="*/ 72 h 91"/>
                <a:gd name="T8" fmla="*/ 33 w 151"/>
                <a:gd name="T9" fmla="*/ 79 h 91"/>
                <a:gd name="T10" fmla="*/ 9 w 151"/>
                <a:gd name="T11" fmla="*/ 74 h 91"/>
                <a:gd name="T12" fmla="*/ 11 w 151"/>
                <a:gd name="T13" fmla="*/ 66 h 91"/>
                <a:gd name="T14" fmla="*/ 17 w 151"/>
                <a:gd name="T15" fmla="*/ 61 h 91"/>
                <a:gd name="T16" fmla="*/ 2 w 151"/>
                <a:gd name="T17" fmla="*/ 58 h 91"/>
                <a:gd name="T18" fmla="*/ 5 w 151"/>
                <a:gd name="T19" fmla="*/ 45 h 91"/>
                <a:gd name="T20" fmla="*/ 58 w 151"/>
                <a:gd name="T21" fmla="*/ 10 h 91"/>
                <a:gd name="T22" fmla="*/ 96 w 151"/>
                <a:gd name="T23" fmla="*/ 1 h 91"/>
                <a:gd name="T24" fmla="*/ 113 w 151"/>
                <a:gd name="T25" fmla="*/ 2 h 91"/>
                <a:gd name="T26" fmla="*/ 125 w 151"/>
                <a:gd name="T27" fmla="*/ 14 h 91"/>
                <a:gd name="T28" fmla="*/ 132 w 151"/>
                <a:gd name="T29" fmla="*/ 12 h 91"/>
                <a:gd name="T30" fmla="*/ 139 w 151"/>
                <a:gd name="T31" fmla="*/ 17 h 91"/>
                <a:gd name="T32" fmla="*/ 148 w 151"/>
                <a:gd name="T33" fmla="*/ 4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1" h="91">
                  <a:moveTo>
                    <a:pt x="148" y="40"/>
                  </a:moveTo>
                  <a:cubicBezTo>
                    <a:pt x="151" y="57"/>
                    <a:pt x="149" y="75"/>
                    <a:pt x="142" y="91"/>
                  </a:cubicBezTo>
                  <a:cubicBezTo>
                    <a:pt x="139" y="79"/>
                    <a:pt x="136" y="66"/>
                    <a:pt x="133" y="53"/>
                  </a:cubicBezTo>
                  <a:cubicBezTo>
                    <a:pt x="117" y="61"/>
                    <a:pt x="101" y="68"/>
                    <a:pt x="83" y="72"/>
                  </a:cubicBezTo>
                  <a:cubicBezTo>
                    <a:pt x="67" y="76"/>
                    <a:pt x="49" y="80"/>
                    <a:pt x="33" y="79"/>
                  </a:cubicBezTo>
                  <a:cubicBezTo>
                    <a:pt x="27" y="79"/>
                    <a:pt x="11" y="80"/>
                    <a:pt x="9" y="74"/>
                  </a:cubicBezTo>
                  <a:cubicBezTo>
                    <a:pt x="8" y="71"/>
                    <a:pt x="9" y="68"/>
                    <a:pt x="11" y="66"/>
                  </a:cubicBezTo>
                  <a:cubicBezTo>
                    <a:pt x="12" y="64"/>
                    <a:pt x="15" y="62"/>
                    <a:pt x="17" y="61"/>
                  </a:cubicBezTo>
                  <a:cubicBezTo>
                    <a:pt x="12" y="62"/>
                    <a:pt x="4" y="63"/>
                    <a:pt x="2" y="58"/>
                  </a:cubicBezTo>
                  <a:cubicBezTo>
                    <a:pt x="0" y="54"/>
                    <a:pt x="2" y="49"/>
                    <a:pt x="5" y="45"/>
                  </a:cubicBezTo>
                  <a:cubicBezTo>
                    <a:pt x="19" y="29"/>
                    <a:pt x="38" y="18"/>
                    <a:pt x="58" y="10"/>
                  </a:cubicBezTo>
                  <a:cubicBezTo>
                    <a:pt x="72" y="5"/>
                    <a:pt x="82" y="2"/>
                    <a:pt x="96" y="1"/>
                  </a:cubicBezTo>
                  <a:cubicBezTo>
                    <a:pt x="102" y="0"/>
                    <a:pt x="108" y="0"/>
                    <a:pt x="113" y="2"/>
                  </a:cubicBezTo>
                  <a:cubicBezTo>
                    <a:pt x="119" y="4"/>
                    <a:pt x="124" y="9"/>
                    <a:pt x="125" y="14"/>
                  </a:cubicBezTo>
                  <a:cubicBezTo>
                    <a:pt x="126" y="12"/>
                    <a:pt x="130" y="11"/>
                    <a:pt x="132" y="12"/>
                  </a:cubicBezTo>
                  <a:cubicBezTo>
                    <a:pt x="135" y="12"/>
                    <a:pt x="137" y="15"/>
                    <a:pt x="139" y="17"/>
                  </a:cubicBezTo>
                  <a:cubicBezTo>
                    <a:pt x="144" y="24"/>
                    <a:pt x="146" y="32"/>
                    <a:pt x="148" y="40"/>
                  </a:cubicBezTo>
                  <a:close/>
                </a:path>
              </a:pathLst>
            </a:custGeom>
            <a:solidFill>
              <a:srgbClr val="43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1" name="Freeform 1228">
              <a:extLst>
                <a:ext uri="{FF2B5EF4-FFF2-40B4-BE49-F238E27FC236}">
                  <a16:creationId xmlns:a16="http://schemas.microsoft.com/office/drawing/2014/main" xmlns="" id="{ABD0C254-CB0F-744C-A93C-741559AEB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44151" y="9097169"/>
              <a:ext cx="66675" cy="95250"/>
            </a:xfrm>
            <a:custGeom>
              <a:avLst/>
              <a:gdLst>
                <a:gd name="T0" fmla="*/ 7 w 7"/>
                <a:gd name="T1" fmla="*/ 5 h 10"/>
                <a:gd name="T2" fmla="*/ 6 w 7"/>
                <a:gd name="T3" fmla="*/ 2 h 10"/>
                <a:gd name="T4" fmla="*/ 3 w 7"/>
                <a:gd name="T5" fmla="*/ 0 h 10"/>
                <a:gd name="T6" fmla="*/ 1 w 7"/>
                <a:gd name="T7" fmla="*/ 0 h 10"/>
                <a:gd name="T8" fmla="*/ 0 w 7"/>
                <a:gd name="T9" fmla="*/ 4 h 10"/>
                <a:gd name="T10" fmla="*/ 0 w 7"/>
                <a:gd name="T11" fmla="*/ 5 h 10"/>
                <a:gd name="T12" fmla="*/ 0 w 7"/>
                <a:gd name="T13" fmla="*/ 8 h 10"/>
                <a:gd name="T14" fmla="*/ 3 w 7"/>
                <a:gd name="T15" fmla="*/ 10 h 10"/>
                <a:gd name="T16" fmla="*/ 5 w 7"/>
                <a:gd name="T17" fmla="*/ 9 h 10"/>
                <a:gd name="T18" fmla="*/ 5 w 7"/>
                <a:gd name="T19" fmla="*/ 9 h 10"/>
                <a:gd name="T20" fmla="*/ 5 w 7"/>
                <a:gd name="T21" fmla="*/ 9 h 10"/>
                <a:gd name="T22" fmla="*/ 6 w 7"/>
                <a:gd name="T23" fmla="*/ 9 h 10"/>
                <a:gd name="T24" fmla="*/ 7 w 7"/>
                <a:gd name="T2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0">
                  <a:moveTo>
                    <a:pt x="7" y="5"/>
                  </a:moveTo>
                  <a:cubicBezTo>
                    <a:pt x="7" y="4"/>
                    <a:pt x="6" y="3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1" y="9"/>
                    <a:pt x="2" y="10"/>
                    <a:pt x="3" y="10"/>
                  </a:cubicBezTo>
                  <a:cubicBezTo>
                    <a:pt x="4" y="10"/>
                    <a:pt x="4" y="10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7"/>
                    <a:pt x="7" y="5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2" name="Freeform 1229">
              <a:extLst>
                <a:ext uri="{FF2B5EF4-FFF2-40B4-BE49-F238E27FC236}">
                  <a16:creationId xmlns:a16="http://schemas.microsoft.com/office/drawing/2014/main" xmlns="" id="{E2881DB7-1301-2E43-8C4D-005CD13B0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4676" y="9068594"/>
              <a:ext cx="57150" cy="95250"/>
            </a:xfrm>
            <a:custGeom>
              <a:avLst/>
              <a:gdLst>
                <a:gd name="T0" fmla="*/ 6 w 6"/>
                <a:gd name="T1" fmla="*/ 5 h 10"/>
                <a:gd name="T2" fmla="*/ 6 w 6"/>
                <a:gd name="T3" fmla="*/ 2 h 10"/>
                <a:gd name="T4" fmla="*/ 3 w 6"/>
                <a:gd name="T5" fmla="*/ 0 h 10"/>
                <a:gd name="T6" fmla="*/ 1 w 6"/>
                <a:gd name="T7" fmla="*/ 1 h 10"/>
                <a:gd name="T8" fmla="*/ 0 w 6"/>
                <a:gd name="T9" fmla="*/ 4 h 10"/>
                <a:gd name="T10" fmla="*/ 0 w 6"/>
                <a:gd name="T11" fmla="*/ 5 h 10"/>
                <a:gd name="T12" fmla="*/ 0 w 6"/>
                <a:gd name="T13" fmla="*/ 7 h 10"/>
                <a:gd name="T14" fmla="*/ 3 w 6"/>
                <a:gd name="T15" fmla="*/ 10 h 10"/>
                <a:gd name="T16" fmla="*/ 5 w 6"/>
                <a:gd name="T17" fmla="*/ 9 h 10"/>
                <a:gd name="T18" fmla="*/ 5 w 6"/>
                <a:gd name="T19" fmla="*/ 8 h 10"/>
                <a:gd name="T20" fmla="*/ 5 w 6"/>
                <a:gd name="T21" fmla="*/ 8 h 10"/>
                <a:gd name="T22" fmla="*/ 5 w 6"/>
                <a:gd name="T23" fmla="*/ 8 h 10"/>
                <a:gd name="T24" fmla="*/ 6 w 6"/>
                <a:gd name="T2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10">
                  <a:moveTo>
                    <a:pt x="6" y="5"/>
                  </a:moveTo>
                  <a:cubicBezTo>
                    <a:pt x="6" y="4"/>
                    <a:pt x="6" y="3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9"/>
                    <a:pt x="2" y="10"/>
                    <a:pt x="3" y="10"/>
                  </a:cubicBezTo>
                  <a:cubicBezTo>
                    <a:pt x="4" y="10"/>
                    <a:pt x="4" y="10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6"/>
                    <a:pt x="6" y="5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3" name="Freeform 1230">
              <a:extLst>
                <a:ext uri="{FF2B5EF4-FFF2-40B4-BE49-F238E27FC236}">
                  <a16:creationId xmlns:a16="http://schemas.microsoft.com/office/drawing/2014/main" xmlns="" id="{55B0FD56-DC1B-F84A-903A-65AED42CD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5201" y="9011444"/>
              <a:ext cx="76200" cy="142875"/>
            </a:xfrm>
            <a:custGeom>
              <a:avLst/>
              <a:gdLst>
                <a:gd name="T0" fmla="*/ 6 w 8"/>
                <a:gd name="T1" fmla="*/ 10 h 15"/>
                <a:gd name="T2" fmla="*/ 6 w 8"/>
                <a:gd name="T3" fmla="*/ 4 h 15"/>
                <a:gd name="T4" fmla="*/ 2 w 8"/>
                <a:gd name="T5" fmla="*/ 2 h 15"/>
                <a:gd name="T6" fmla="*/ 2 w 8"/>
                <a:gd name="T7" fmla="*/ 13 h 15"/>
                <a:gd name="T8" fmla="*/ 6 w 8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5">
                  <a:moveTo>
                    <a:pt x="6" y="10"/>
                  </a:moveTo>
                  <a:cubicBezTo>
                    <a:pt x="5" y="9"/>
                    <a:pt x="5" y="6"/>
                    <a:pt x="6" y="4"/>
                  </a:cubicBezTo>
                  <a:cubicBezTo>
                    <a:pt x="7" y="2"/>
                    <a:pt x="3" y="0"/>
                    <a:pt x="2" y="2"/>
                  </a:cubicBezTo>
                  <a:cubicBezTo>
                    <a:pt x="0" y="6"/>
                    <a:pt x="0" y="9"/>
                    <a:pt x="2" y="13"/>
                  </a:cubicBezTo>
                  <a:cubicBezTo>
                    <a:pt x="4" y="15"/>
                    <a:pt x="8" y="13"/>
                    <a:pt x="6" y="10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4" name="Freeform 1231">
              <a:extLst>
                <a:ext uri="{FF2B5EF4-FFF2-40B4-BE49-F238E27FC236}">
                  <a16:creationId xmlns:a16="http://schemas.microsoft.com/office/drawing/2014/main" xmlns="" id="{1FDCCD54-4B59-BF4C-B6D5-6E5D4B1A2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9851" y="9278144"/>
              <a:ext cx="200025" cy="95250"/>
            </a:xfrm>
            <a:custGeom>
              <a:avLst/>
              <a:gdLst>
                <a:gd name="T0" fmla="*/ 16 w 21"/>
                <a:gd name="T1" fmla="*/ 1 h 10"/>
                <a:gd name="T2" fmla="*/ 19 w 21"/>
                <a:gd name="T3" fmla="*/ 6 h 10"/>
                <a:gd name="T4" fmla="*/ 12 w 21"/>
                <a:gd name="T5" fmla="*/ 8 h 10"/>
                <a:gd name="T6" fmla="*/ 1 w 21"/>
                <a:gd name="T7" fmla="*/ 5 h 10"/>
                <a:gd name="T8" fmla="*/ 14 w 21"/>
                <a:gd name="T9" fmla="*/ 0 h 10"/>
                <a:gd name="T10" fmla="*/ 16 w 21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0">
                  <a:moveTo>
                    <a:pt x="16" y="1"/>
                  </a:moveTo>
                  <a:cubicBezTo>
                    <a:pt x="18" y="1"/>
                    <a:pt x="21" y="3"/>
                    <a:pt x="19" y="6"/>
                  </a:cubicBezTo>
                  <a:cubicBezTo>
                    <a:pt x="18" y="8"/>
                    <a:pt x="14" y="8"/>
                    <a:pt x="12" y="8"/>
                  </a:cubicBezTo>
                  <a:cubicBezTo>
                    <a:pt x="9" y="9"/>
                    <a:pt x="0" y="10"/>
                    <a:pt x="1" y="5"/>
                  </a:cubicBezTo>
                  <a:cubicBezTo>
                    <a:pt x="2" y="1"/>
                    <a:pt x="11" y="0"/>
                    <a:pt x="14" y="0"/>
                  </a:cubicBezTo>
                  <a:cubicBezTo>
                    <a:pt x="14" y="0"/>
                    <a:pt x="15" y="0"/>
                    <a:pt x="16" y="1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5" name="Freeform 1232">
              <a:extLst>
                <a:ext uri="{FF2B5EF4-FFF2-40B4-BE49-F238E27FC236}">
                  <a16:creationId xmlns:a16="http://schemas.microsoft.com/office/drawing/2014/main" xmlns="" id="{881D8976-E233-9344-BA2F-B7B0E2B23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2301" y="9240044"/>
              <a:ext cx="200025" cy="85725"/>
            </a:xfrm>
            <a:custGeom>
              <a:avLst/>
              <a:gdLst>
                <a:gd name="T0" fmla="*/ 4 w 21"/>
                <a:gd name="T1" fmla="*/ 7 h 9"/>
                <a:gd name="T2" fmla="*/ 3 w 21"/>
                <a:gd name="T3" fmla="*/ 1 h 9"/>
                <a:gd name="T4" fmla="*/ 11 w 21"/>
                <a:gd name="T5" fmla="*/ 0 h 9"/>
                <a:gd name="T6" fmla="*/ 19 w 21"/>
                <a:gd name="T7" fmla="*/ 5 h 9"/>
                <a:gd name="T8" fmla="*/ 6 w 21"/>
                <a:gd name="T9" fmla="*/ 8 h 9"/>
                <a:gd name="T10" fmla="*/ 4 w 21"/>
                <a:gd name="T11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9">
                  <a:moveTo>
                    <a:pt x="4" y="7"/>
                  </a:moveTo>
                  <a:cubicBezTo>
                    <a:pt x="2" y="7"/>
                    <a:pt x="0" y="3"/>
                    <a:pt x="3" y="1"/>
                  </a:cubicBezTo>
                  <a:cubicBezTo>
                    <a:pt x="6" y="0"/>
                    <a:pt x="9" y="0"/>
                    <a:pt x="11" y="0"/>
                  </a:cubicBezTo>
                  <a:cubicBezTo>
                    <a:pt x="14" y="0"/>
                    <a:pt x="21" y="1"/>
                    <a:pt x="19" y="5"/>
                  </a:cubicBezTo>
                  <a:cubicBezTo>
                    <a:pt x="18" y="9"/>
                    <a:pt x="9" y="8"/>
                    <a:pt x="6" y="8"/>
                  </a:cubicBezTo>
                  <a:cubicBezTo>
                    <a:pt x="6" y="8"/>
                    <a:pt x="5" y="8"/>
                    <a:pt x="4" y="7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6" name="Freeform 1233">
              <a:extLst>
                <a:ext uri="{FF2B5EF4-FFF2-40B4-BE49-F238E27FC236}">
                  <a16:creationId xmlns:a16="http://schemas.microsoft.com/office/drawing/2014/main" xmlns="" id="{BB483D22-A61C-C84C-93E1-435152F4C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96576" y="8935244"/>
              <a:ext cx="133350" cy="47625"/>
            </a:xfrm>
            <a:custGeom>
              <a:avLst/>
              <a:gdLst>
                <a:gd name="T0" fmla="*/ 12 w 14"/>
                <a:gd name="T1" fmla="*/ 1 h 5"/>
                <a:gd name="T2" fmla="*/ 7 w 14"/>
                <a:gd name="T3" fmla="*/ 0 h 5"/>
                <a:gd name="T4" fmla="*/ 2 w 14"/>
                <a:gd name="T5" fmla="*/ 1 h 5"/>
                <a:gd name="T6" fmla="*/ 2 w 14"/>
                <a:gd name="T7" fmla="*/ 5 h 5"/>
                <a:gd name="T8" fmla="*/ 7 w 14"/>
                <a:gd name="T9" fmla="*/ 5 h 5"/>
                <a:gd name="T10" fmla="*/ 12 w 14"/>
                <a:gd name="T11" fmla="*/ 5 h 5"/>
                <a:gd name="T12" fmla="*/ 12 w 14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">
                  <a:moveTo>
                    <a:pt x="12" y="1"/>
                  </a:moveTo>
                  <a:cubicBezTo>
                    <a:pt x="10" y="0"/>
                    <a:pt x="9" y="0"/>
                    <a:pt x="7" y="0"/>
                  </a:cubicBezTo>
                  <a:cubicBezTo>
                    <a:pt x="6" y="0"/>
                    <a:pt x="4" y="0"/>
                    <a:pt x="2" y="1"/>
                  </a:cubicBezTo>
                  <a:cubicBezTo>
                    <a:pt x="1" y="1"/>
                    <a:pt x="0" y="4"/>
                    <a:pt x="2" y="5"/>
                  </a:cubicBezTo>
                  <a:cubicBezTo>
                    <a:pt x="4" y="5"/>
                    <a:pt x="5" y="5"/>
                    <a:pt x="7" y="5"/>
                  </a:cubicBezTo>
                  <a:cubicBezTo>
                    <a:pt x="9" y="5"/>
                    <a:pt x="10" y="5"/>
                    <a:pt x="12" y="5"/>
                  </a:cubicBezTo>
                  <a:cubicBezTo>
                    <a:pt x="14" y="4"/>
                    <a:pt x="14" y="2"/>
                    <a:pt x="12" y="1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7" name="Freeform 1234">
              <a:extLst>
                <a:ext uri="{FF2B5EF4-FFF2-40B4-BE49-F238E27FC236}">
                  <a16:creationId xmlns:a16="http://schemas.microsoft.com/office/drawing/2014/main" xmlns="" id="{59651014-6BEF-FA42-9399-A044FE64D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77476" y="9001919"/>
              <a:ext cx="104775" cy="47625"/>
            </a:xfrm>
            <a:custGeom>
              <a:avLst/>
              <a:gdLst>
                <a:gd name="T0" fmla="*/ 10 w 11"/>
                <a:gd name="T1" fmla="*/ 1 h 5"/>
                <a:gd name="T2" fmla="*/ 6 w 11"/>
                <a:gd name="T3" fmla="*/ 1 h 5"/>
                <a:gd name="T4" fmla="*/ 1 w 11"/>
                <a:gd name="T5" fmla="*/ 1 h 5"/>
                <a:gd name="T6" fmla="*/ 2 w 11"/>
                <a:gd name="T7" fmla="*/ 4 h 5"/>
                <a:gd name="T8" fmla="*/ 6 w 11"/>
                <a:gd name="T9" fmla="*/ 4 h 5"/>
                <a:gd name="T10" fmla="*/ 10 w 11"/>
                <a:gd name="T11" fmla="*/ 4 h 5"/>
                <a:gd name="T12" fmla="*/ 10 w 11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">
                  <a:moveTo>
                    <a:pt x="10" y="1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3" y="1"/>
                    <a:pt x="1" y="1"/>
                  </a:cubicBezTo>
                  <a:cubicBezTo>
                    <a:pt x="0" y="2"/>
                    <a:pt x="0" y="4"/>
                    <a:pt x="2" y="4"/>
                  </a:cubicBezTo>
                  <a:cubicBezTo>
                    <a:pt x="3" y="4"/>
                    <a:pt x="5" y="4"/>
                    <a:pt x="6" y="4"/>
                  </a:cubicBezTo>
                  <a:cubicBezTo>
                    <a:pt x="7" y="4"/>
                    <a:pt x="8" y="5"/>
                    <a:pt x="10" y="4"/>
                  </a:cubicBezTo>
                  <a:cubicBezTo>
                    <a:pt x="11" y="4"/>
                    <a:pt x="11" y="2"/>
                    <a:pt x="10" y="1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8" name="Freeform 1235">
              <a:extLst>
                <a:ext uri="{FF2B5EF4-FFF2-40B4-BE49-F238E27FC236}">
                  <a16:creationId xmlns:a16="http://schemas.microsoft.com/office/drawing/2014/main" xmlns="" id="{FB6DEAF7-3AA3-7844-AF8C-4B701E7F1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25126" y="9440069"/>
              <a:ext cx="161925" cy="38100"/>
            </a:xfrm>
            <a:custGeom>
              <a:avLst/>
              <a:gdLst>
                <a:gd name="T0" fmla="*/ 16 w 17"/>
                <a:gd name="T1" fmla="*/ 0 h 4"/>
                <a:gd name="T2" fmla="*/ 9 w 17"/>
                <a:gd name="T3" fmla="*/ 1 h 4"/>
                <a:gd name="T4" fmla="*/ 1 w 17"/>
                <a:gd name="T5" fmla="*/ 2 h 4"/>
                <a:gd name="T6" fmla="*/ 1 w 17"/>
                <a:gd name="T7" fmla="*/ 4 h 4"/>
                <a:gd name="T8" fmla="*/ 9 w 17"/>
                <a:gd name="T9" fmla="*/ 3 h 4"/>
                <a:gd name="T10" fmla="*/ 16 w 17"/>
                <a:gd name="T11" fmla="*/ 2 h 4"/>
                <a:gd name="T12" fmla="*/ 16 w 17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">
                  <a:moveTo>
                    <a:pt x="16" y="0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4" y="2"/>
                    <a:pt x="1" y="2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4" y="4"/>
                    <a:pt x="6" y="4"/>
                    <a:pt x="9" y="3"/>
                  </a:cubicBezTo>
                  <a:cubicBezTo>
                    <a:pt x="11" y="3"/>
                    <a:pt x="14" y="3"/>
                    <a:pt x="16" y="2"/>
                  </a:cubicBezTo>
                  <a:cubicBezTo>
                    <a:pt x="17" y="1"/>
                    <a:pt x="17" y="0"/>
                    <a:pt x="16" y="0"/>
                  </a:cubicBezTo>
                  <a:close/>
                </a:path>
              </a:pathLst>
            </a:custGeom>
            <a:solidFill>
              <a:srgbClr val="F096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9" name="Freeform 1236">
              <a:extLst>
                <a:ext uri="{FF2B5EF4-FFF2-40B4-BE49-F238E27FC236}">
                  <a16:creationId xmlns:a16="http://schemas.microsoft.com/office/drawing/2014/main" xmlns="" id="{651FE9A9-ED71-A24C-9A4B-9599BF3F9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63176" y="10602119"/>
              <a:ext cx="142875" cy="106363"/>
            </a:xfrm>
            <a:custGeom>
              <a:avLst/>
              <a:gdLst>
                <a:gd name="T0" fmla="*/ 13 w 15"/>
                <a:gd name="T1" fmla="*/ 1 h 11"/>
                <a:gd name="T2" fmla="*/ 15 w 15"/>
                <a:gd name="T3" fmla="*/ 2 h 11"/>
                <a:gd name="T4" fmla="*/ 15 w 15"/>
                <a:gd name="T5" fmla="*/ 3 h 11"/>
                <a:gd name="T6" fmla="*/ 15 w 15"/>
                <a:gd name="T7" fmla="*/ 6 h 11"/>
                <a:gd name="T8" fmla="*/ 14 w 15"/>
                <a:gd name="T9" fmla="*/ 9 h 11"/>
                <a:gd name="T10" fmla="*/ 9 w 15"/>
                <a:gd name="T11" fmla="*/ 11 h 11"/>
                <a:gd name="T12" fmla="*/ 4 w 15"/>
                <a:gd name="T13" fmla="*/ 10 h 11"/>
                <a:gd name="T14" fmla="*/ 2 w 15"/>
                <a:gd name="T15" fmla="*/ 7 h 11"/>
                <a:gd name="T16" fmla="*/ 3 w 15"/>
                <a:gd name="T17" fmla="*/ 1 h 11"/>
                <a:gd name="T18" fmla="*/ 13 w 15"/>
                <a:gd name="T1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1">
                  <a:moveTo>
                    <a:pt x="13" y="1"/>
                  </a:moveTo>
                  <a:cubicBezTo>
                    <a:pt x="14" y="1"/>
                    <a:pt x="14" y="1"/>
                    <a:pt x="15" y="2"/>
                  </a:cubicBezTo>
                  <a:cubicBezTo>
                    <a:pt x="15" y="2"/>
                    <a:pt x="15" y="2"/>
                    <a:pt x="15" y="3"/>
                  </a:cubicBezTo>
                  <a:cubicBezTo>
                    <a:pt x="15" y="4"/>
                    <a:pt x="15" y="5"/>
                    <a:pt x="15" y="6"/>
                  </a:cubicBezTo>
                  <a:cubicBezTo>
                    <a:pt x="15" y="7"/>
                    <a:pt x="15" y="9"/>
                    <a:pt x="14" y="9"/>
                  </a:cubicBezTo>
                  <a:cubicBezTo>
                    <a:pt x="13" y="11"/>
                    <a:pt x="11" y="11"/>
                    <a:pt x="9" y="11"/>
                  </a:cubicBezTo>
                  <a:cubicBezTo>
                    <a:pt x="7" y="11"/>
                    <a:pt x="5" y="11"/>
                    <a:pt x="4" y="10"/>
                  </a:cubicBezTo>
                  <a:cubicBezTo>
                    <a:pt x="3" y="9"/>
                    <a:pt x="2" y="8"/>
                    <a:pt x="2" y="7"/>
                  </a:cubicBezTo>
                  <a:cubicBezTo>
                    <a:pt x="1" y="5"/>
                    <a:pt x="0" y="0"/>
                    <a:pt x="3" y="1"/>
                  </a:cubicBezTo>
                  <a:cubicBezTo>
                    <a:pt x="7" y="2"/>
                    <a:pt x="10" y="2"/>
                    <a:pt x="13" y="1"/>
                  </a:cubicBezTo>
                  <a:close/>
                </a:path>
              </a:pathLst>
            </a:custGeom>
            <a:solidFill>
              <a:srgbClr val="565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0" name="Freeform 1237">
              <a:extLst>
                <a:ext uri="{FF2B5EF4-FFF2-40B4-BE49-F238E27FC236}">
                  <a16:creationId xmlns:a16="http://schemas.microsoft.com/office/drawing/2014/main" xmlns="" id="{0A9630F8-7B8E-F648-A8C4-2F63E2EE2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25176" y="10564019"/>
              <a:ext cx="133350" cy="125413"/>
            </a:xfrm>
            <a:custGeom>
              <a:avLst/>
              <a:gdLst>
                <a:gd name="T0" fmla="*/ 12 w 14"/>
                <a:gd name="T1" fmla="*/ 1 h 13"/>
                <a:gd name="T2" fmla="*/ 13 w 14"/>
                <a:gd name="T3" fmla="*/ 7 h 13"/>
                <a:gd name="T4" fmla="*/ 12 w 14"/>
                <a:gd name="T5" fmla="*/ 10 h 13"/>
                <a:gd name="T6" fmla="*/ 1 w 14"/>
                <a:gd name="T7" fmla="*/ 10 h 13"/>
                <a:gd name="T8" fmla="*/ 0 w 14"/>
                <a:gd name="T9" fmla="*/ 4 h 13"/>
                <a:gd name="T10" fmla="*/ 6 w 14"/>
                <a:gd name="T11" fmla="*/ 1 h 13"/>
                <a:gd name="T12" fmla="*/ 10 w 14"/>
                <a:gd name="T13" fmla="*/ 1 h 13"/>
                <a:gd name="T14" fmla="*/ 12 w 14"/>
                <a:gd name="T1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3">
                  <a:moveTo>
                    <a:pt x="12" y="1"/>
                  </a:moveTo>
                  <a:cubicBezTo>
                    <a:pt x="14" y="1"/>
                    <a:pt x="13" y="5"/>
                    <a:pt x="13" y="7"/>
                  </a:cubicBezTo>
                  <a:cubicBezTo>
                    <a:pt x="13" y="8"/>
                    <a:pt x="13" y="10"/>
                    <a:pt x="12" y="10"/>
                  </a:cubicBezTo>
                  <a:cubicBezTo>
                    <a:pt x="10" y="13"/>
                    <a:pt x="3" y="13"/>
                    <a:pt x="1" y="10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1" y="2"/>
                    <a:pt x="4" y="1"/>
                    <a:pt x="6" y="1"/>
                  </a:cubicBezTo>
                  <a:cubicBezTo>
                    <a:pt x="7" y="1"/>
                    <a:pt x="8" y="1"/>
                    <a:pt x="10" y="1"/>
                  </a:cubicBezTo>
                  <a:cubicBezTo>
                    <a:pt x="10" y="0"/>
                    <a:pt x="11" y="0"/>
                    <a:pt x="12" y="1"/>
                  </a:cubicBezTo>
                  <a:close/>
                </a:path>
              </a:pathLst>
            </a:custGeom>
            <a:solidFill>
              <a:srgbClr val="565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1" name="Freeform 1238">
              <a:extLst>
                <a:ext uri="{FF2B5EF4-FFF2-40B4-BE49-F238E27FC236}">
                  <a16:creationId xmlns:a16="http://schemas.microsoft.com/office/drawing/2014/main" xmlns="" id="{57066013-F7AD-A04A-9BB3-D7BE9BEDC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44176" y="9259094"/>
              <a:ext cx="57150" cy="85725"/>
            </a:xfrm>
            <a:custGeom>
              <a:avLst/>
              <a:gdLst>
                <a:gd name="T0" fmla="*/ 5 w 6"/>
                <a:gd name="T1" fmla="*/ 7 h 9"/>
                <a:gd name="T2" fmla="*/ 3 w 6"/>
                <a:gd name="T3" fmla="*/ 6 h 9"/>
                <a:gd name="T4" fmla="*/ 3 w 6"/>
                <a:gd name="T5" fmla="*/ 2 h 9"/>
                <a:gd name="T6" fmla="*/ 2 w 6"/>
                <a:gd name="T7" fmla="*/ 1 h 9"/>
                <a:gd name="T8" fmla="*/ 0 w 6"/>
                <a:gd name="T9" fmla="*/ 8 h 9"/>
                <a:gd name="T10" fmla="*/ 1 w 6"/>
                <a:gd name="T11" fmla="*/ 8 h 9"/>
                <a:gd name="T12" fmla="*/ 5 w 6"/>
                <a:gd name="T13" fmla="*/ 9 h 9"/>
                <a:gd name="T14" fmla="*/ 5 w 6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9">
                  <a:moveTo>
                    <a:pt x="5" y="7"/>
                  </a:moveTo>
                  <a:cubicBezTo>
                    <a:pt x="4" y="6"/>
                    <a:pt x="3" y="6"/>
                    <a:pt x="3" y="6"/>
                  </a:cubicBezTo>
                  <a:cubicBezTo>
                    <a:pt x="3" y="5"/>
                    <a:pt x="3" y="3"/>
                    <a:pt x="3" y="2"/>
                  </a:cubicBezTo>
                  <a:cubicBezTo>
                    <a:pt x="4" y="1"/>
                    <a:pt x="2" y="0"/>
                    <a:pt x="2" y="1"/>
                  </a:cubicBezTo>
                  <a:cubicBezTo>
                    <a:pt x="0" y="3"/>
                    <a:pt x="0" y="5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2" y="9"/>
                    <a:pt x="4" y="9"/>
                    <a:pt x="5" y="9"/>
                  </a:cubicBezTo>
                  <a:cubicBezTo>
                    <a:pt x="6" y="9"/>
                    <a:pt x="6" y="7"/>
                    <a:pt x="5" y="7"/>
                  </a:cubicBezTo>
                  <a:close/>
                </a:path>
              </a:pathLst>
            </a:custGeom>
            <a:solidFill>
              <a:srgbClr val="E476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2" name="Freeform 1239">
              <a:extLst>
                <a:ext uri="{FF2B5EF4-FFF2-40B4-BE49-F238E27FC236}">
                  <a16:creationId xmlns:a16="http://schemas.microsoft.com/office/drawing/2014/main" xmlns="" id="{8B4900E5-3049-5343-B20D-2B69520D9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77451" y="10765632"/>
              <a:ext cx="238125" cy="114300"/>
            </a:xfrm>
            <a:custGeom>
              <a:avLst/>
              <a:gdLst>
                <a:gd name="T0" fmla="*/ 24 w 25"/>
                <a:gd name="T1" fmla="*/ 9 h 12"/>
                <a:gd name="T2" fmla="*/ 22 w 25"/>
                <a:gd name="T3" fmla="*/ 10 h 12"/>
                <a:gd name="T4" fmla="*/ 9 w 25"/>
                <a:gd name="T5" fmla="*/ 12 h 12"/>
                <a:gd name="T6" fmla="*/ 6 w 25"/>
                <a:gd name="T7" fmla="*/ 11 h 12"/>
                <a:gd name="T8" fmla="*/ 1 w 25"/>
                <a:gd name="T9" fmla="*/ 9 h 12"/>
                <a:gd name="T10" fmla="*/ 3 w 25"/>
                <a:gd name="T11" fmla="*/ 4 h 12"/>
                <a:gd name="T12" fmla="*/ 6 w 25"/>
                <a:gd name="T13" fmla="*/ 2 h 12"/>
                <a:gd name="T14" fmla="*/ 8 w 25"/>
                <a:gd name="T15" fmla="*/ 3 h 12"/>
                <a:gd name="T16" fmla="*/ 13 w 25"/>
                <a:gd name="T17" fmla="*/ 5 h 12"/>
                <a:gd name="T18" fmla="*/ 15 w 25"/>
                <a:gd name="T19" fmla="*/ 1 h 12"/>
                <a:gd name="T20" fmla="*/ 22 w 25"/>
                <a:gd name="T21" fmla="*/ 0 h 12"/>
                <a:gd name="T22" fmla="*/ 24 w 25"/>
                <a:gd name="T23" fmla="*/ 5 h 12"/>
                <a:gd name="T24" fmla="*/ 24 w 25"/>
                <a:gd name="T25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12">
                  <a:moveTo>
                    <a:pt x="24" y="9"/>
                  </a:moveTo>
                  <a:cubicBezTo>
                    <a:pt x="23" y="9"/>
                    <a:pt x="23" y="10"/>
                    <a:pt x="22" y="10"/>
                  </a:cubicBezTo>
                  <a:cubicBezTo>
                    <a:pt x="18" y="11"/>
                    <a:pt x="13" y="12"/>
                    <a:pt x="9" y="12"/>
                  </a:cubicBezTo>
                  <a:cubicBezTo>
                    <a:pt x="8" y="12"/>
                    <a:pt x="7" y="12"/>
                    <a:pt x="6" y="11"/>
                  </a:cubicBezTo>
                  <a:cubicBezTo>
                    <a:pt x="4" y="11"/>
                    <a:pt x="2" y="10"/>
                    <a:pt x="1" y="9"/>
                  </a:cubicBezTo>
                  <a:cubicBezTo>
                    <a:pt x="0" y="7"/>
                    <a:pt x="1" y="5"/>
                    <a:pt x="3" y="4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2" y="4"/>
                    <a:pt x="13" y="5"/>
                  </a:cubicBezTo>
                  <a:cubicBezTo>
                    <a:pt x="15" y="4"/>
                    <a:pt x="15" y="2"/>
                    <a:pt x="15" y="1"/>
                  </a:cubicBezTo>
                  <a:cubicBezTo>
                    <a:pt x="17" y="0"/>
                    <a:pt x="20" y="0"/>
                    <a:pt x="22" y="0"/>
                  </a:cubicBezTo>
                  <a:cubicBezTo>
                    <a:pt x="22" y="2"/>
                    <a:pt x="23" y="3"/>
                    <a:pt x="24" y="5"/>
                  </a:cubicBezTo>
                  <a:cubicBezTo>
                    <a:pt x="24" y="6"/>
                    <a:pt x="25" y="8"/>
                    <a:pt x="24" y="9"/>
                  </a:cubicBezTo>
                  <a:close/>
                </a:path>
              </a:pathLst>
            </a:custGeom>
            <a:solidFill>
              <a:srgbClr val="E95E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3" name="Freeform 1240">
              <a:extLst>
                <a:ext uri="{FF2B5EF4-FFF2-40B4-BE49-F238E27FC236}">
                  <a16:creationId xmlns:a16="http://schemas.microsoft.com/office/drawing/2014/main" xmlns="" id="{B2B2FE53-DCD9-394D-BD87-30B3985D7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77451" y="10784682"/>
              <a:ext cx="95250" cy="95250"/>
            </a:xfrm>
            <a:custGeom>
              <a:avLst/>
              <a:gdLst>
                <a:gd name="T0" fmla="*/ 10 w 10"/>
                <a:gd name="T1" fmla="*/ 7 h 10"/>
                <a:gd name="T2" fmla="*/ 9 w 10"/>
                <a:gd name="T3" fmla="*/ 10 h 10"/>
                <a:gd name="T4" fmla="*/ 6 w 10"/>
                <a:gd name="T5" fmla="*/ 9 h 10"/>
                <a:gd name="T6" fmla="*/ 1 w 10"/>
                <a:gd name="T7" fmla="*/ 7 h 10"/>
                <a:gd name="T8" fmla="*/ 3 w 10"/>
                <a:gd name="T9" fmla="*/ 2 h 10"/>
                <a:gd name="T10" fmla="*/ 6 w 10"/>
                <a:gd name="T11" fmla="*/ 0 h 10"/>
                <a:gd name="T12" fmla="*/ 8 w 10"/>
                <a:gd name="T13" fmla="*/ 2 h 10"/>
                <a:gd name="T14" fmla="*/ 10 w 10"/>
                <a:gd name="T1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0">
                  <a:moveTo>
                    <a:pt x="10" y="7"/>
                  </a:moveTo>
                  <a:cubicBezTo>
                    <a:pt x="10" y="8"/>
                    <a:pt x="9" y="9"/>
                    <a:pt x="9" y="10"/>
                  </a:cubicBezTo>
                  <a:cubicBezTo>
                    <a:pt x="8" y="10"/>
                    <a:pt x="7" y="10"/>
                    <a:pt x="6" y="9"/>
                  </a:cubicBezTo>
                  <a:cubicBezTo>
                    <a:pt x="4" y="9"/>
                    <a:pt x="2" y="8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7" y="1"/>
                    <a:pt x="8" y="2"/>
                    <a:pt x="8" y="2"/>
                  </a:cubicBezTo>
                  <a:cubicBezTo>
                    <a:pt x="9" y="4"/>
                    <a:pt x="10" y="5"/>
                    <a:pt x="10" y="7"/>
                  </a:cubicBezTo>
                  <a:close/>
                </a:path>
              </a:pathLst>
            </a:custGeom>
            <a:solidFill>
              <a:srgbClr val="E97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4" name="Freeform 1241">
              <a:extLst>
                <a:ext uri="{FF2B5EF4-FFF2-40B4-BE49-F238E27FC236}">
                  <a16:creationId xmlns:a16="http://schemas.microsoft.com/office/drawing/2014/main" xmlns="" id="{1FDA2EE8-D77B-F442-BB19-B3C186ECA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7926" y="10822782"/>
              <a:ext cx="257175" cy="76200"/>
            </a:xfrm>
            <a:custGeom>
              <a:avLst/>
              <a:gdLst>
                <a:gd name="T0" fmla="*/ 1 w 27"/>
                <a:gd name="T1" fmla="*/ 5 h 8"/>
                <a:gd name="T2" fmla="*/ 4 w 27"/>
                <a:gd name="T3" fmla="*/ 6 h 8"/>
                <a:gd name="T4" fmla="*/ 25 w 27"/>
                <a:gd name="T5" fmla="*/ 5 h 8"/>
                <a:gd name="T6" fmla="*/ 27 w 27"/>
                <a:gd name="T7" fmla="*/ 2 h 8"/>
                <a:gd name="T8" fmla="*/ 25 w 27"/>
                <a:gd name="T9" fmla="*/ 0 h 8"/>
                <a:gd name="T10" fmla="*/ 23 w 27"/>
                <a:gd name="T11" fmla="*/ 1 h 8"/>
                <a:gd name="T12" fmla="*/ 10 w 27"/>
                <a:gd name="T13" fmla="*/ 3 h 8"/>
                <a:gd name="T14" fmla="*/ 4 w 27"/>
                <a:gd name="T15" fmla="*/ 2 h 8"/>
                <a:gd name="T16" fmla="*/ 1 w 27"/>
                <a:gd name="T17" fmla="*/ 2 h 8"/>
                <a:gd name="T18" fmla="*/ 1 w 27"/>
                <a:gd name="T1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8">
                  <a:moveTo>
                    <a:pt x="1" y="5"/>
                  </a:moveTo>
                  <a:cubicBezTo>
                    <a:pt x="2" y="6"/>
                    <a:pt x="3" y="6"/>
                    <a:pt x="4" y="6"/>
                  </a:cubicBezTo>
                  <a:cubicBezTo>
                    <a:pt x="11" y="8"/>
                    <a:pt x="18" y="7"/>
                    <a:pt x="25" y="5"/>
                  </a:cubicBezTo>
                  <a:cubicBezTo>
                    <a:pt x="26" y="4"/>
                    <a:pt x="27" y="3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  <a:cubicBezTo>
                    <a:pt x="24" y="0"/>
                    <a:pt x="24" y="1"/>
                    <a:pt x="23" y="1"/>
                  </a:cubicBezTo>
                  <a:cubicBezTo>
                    <a:pt x="19" y="3"/>
                    <a:pt x="15" y="4"/>
                    <a:pt x="10" y="3"/>
                  </a:cubicBezTo>
                  <a:cubicBezTo>
                    <a:pt x="8" y="3"/>
                    <a:pt x="6" y="3"/>
                    <a:pt x="4" y="2"/>
                  </a:cubicBezTo>
                  <a:cubicBezTo>
                    <a:pt x="3" y="2"/>
                    <a:pt x="2" y="1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5" name="Freeform 1242">
              <a:extLst>
                <a:ext uri="{FF2B5EF4-FFF2-40B4-BE49-F238E27FC236}">
                  <a16:creationId xmlns:a16="http://schemas.microsoft.com/office/drawing/2014/main" xmlns="" id="{DE81126C-05A0-D147-8880-BB9DFC0FB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0801" y="10775157"/>
              <a:ext cx="28575" cy="19050"/>
            </a:xfrm>
            <a:custGeom>
              <a:avLst/>
              <a:gdLst>
                <a:gd name="T0" fmla="*/ 3 w 3"/>
                <a:gd name="T1" fmla="*/ 1 h 2"/>
                <a:gd name="T2" fmla="*/ 0 w 3"/>
                <a:gd name="T3" fmla="*/ 1 h 2"/>
                <a:gd name="T4" fmla="*/ 0 w 3"/>
                <a:gd name="T5" fmla="*/ 2 h 2"/>
                <a:gd name="T6" fmla="*/ 1 w 3"/>
                <a:gd name="T7" fmla="*/ 2 h 2"/>
                <a:gd name="T8" fmla="*/ 3 w 3"/>
                <a:gd name="T9" fmla="*/ 2 h 2"/>
                <a:gd name="T10" fmla="*/ 3 w 3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2" y="1"/>
                    <a:pt x="1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6" name="Freeform 1243">
              <a:extLst>
                <a:ext uri="{FF2B5EF4-FFF2-40B4-BE49-F238E27FC236}">
                  <a16:creationId xmlns:a16="http://schemas.microsoft.com/office/drawing/2014/main" xmlns="" id="{C3A4E69B-D763-B84E-80E3-2B27AC37F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01276" y="10794207"/>
              <a:ext cx="28575" cy="19050"/>
            </a:xfrm>
            <a:custGeom>
              <a:avLst/>
              <a:gdLst>
                <a:gd name="T0" fmla="*/ 3 w 3"/>
                <a:gd name="T1" fmla="*/ 1 h 2"/>
                <a:gd name="T2" fmla="*/ 1 w 3"/>
                <a:gd name="T3" fmla="*/ 0 h 2"/>
                <a:gd name="T4" fmla="*/ 0 w 3"/>
                <a:gd name="T5" fmla="*/ 1 h 2"/>
                <a:gd name="T6" fmla="*/ 2 w 3"/>
                <a:gd name="T7" fmla="*/ 2 h 2"/>
                <a:gd name="T8" fmla="*/ 3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1" y="1"/>
                    <a:pt x="1" y="1"/>
                    <a:pt x="2" y="2"/>
                  </a:cubicBezTo>
                  <a:cubicBezTo>
                    <a:pt x="3" y="2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7" name="Freeform 1244">
              <a:extLst>
                <a:ext uri="{FF2B5EF4-FFF2-40B4-BE49-F238E27FC236}">
                  <a16:creationId xmlns:a16="http://schemas.microsoft.com/office/drawing/2014/main" xmlns="" id="{1A130EBD-C8D4-9F46-AC1A-027913E41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01276" y="10803732"/>
              <a:ext cx="19050" cy="19050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8" name="Freeform 1245">
              <a:extLst>
                <a:ext uri="{FF2B5EF4-FFF2-40B4-BE49-F238E27FC236}">
                  <a16:creationId xmlns:a16="http://schemas.microsoft.com/office/drawing/2014/main" xmlns="" id="{9FD40076-B7FD-BD49-B122-772188886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25176" y="9601994"/>
              <a:ext cx="209550" cy="209550"/>
            </a:xfrm>
            <a:custGeom>
              <a:avLst/>
              <a:gdLst>
                <a:gd name="T0" fmla="*/ 15 w 22"/>
                <a:gd name="T1" fmla="*/ 21 h 22"/>
                <a:gd name="T2" fmla="*/ 1 w 22"/>
                <a:gd name="T3" fmla="*/ 15 h 22"/>
                <a:gd name="T4" fmla="*/ 2 w 22"/>
                <a:gd name="T5" fmla="*/ 11 h 22"/>
                <a:gd name="T6" fmla="*/ 3 w 22"/>
                <a:gd name="T7" fmla="*/ 4 h 22"/>
                <a:gd name="T8" fmla="*/ 11 w 22"/>
                <a:gd name="T9" fmla="*/ 7 h 22"/>
                <a:gd name="T10" fmla="*/ 11 w 22"/>
                <a:gd name="T11" fmla="*/ 0 h 22"/>
                <a:gd name="T12" fmla="*/ 15 w 22"/>
                <a:gd name="T13" fmla="*/ 1 h 22"/>
                <a:gd name="T14" fmla="*/ 19 w 22"/>
                <a:gd name="T15" fmla="*/ 5 h 22"/>
                <a:gd name="T16" fmla="*/ 21 w 22"/>
                <a:gd name="T17" fmla="*/ 11 h 22"/>
                <a:gd name="T18" fmla="*/ 21 w 22"/>
                <a:gd name="T19" fmla="*/ 17 h 22"/>
                <a:gd name="T20" fmla="*/ 15 w 22"/>
                <a:gd name="T2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2">
                  <a:moveTo>
                    <a:pt x="15" y="21"/>
                  </a:moveTo>
                  <a:cubicBezTo>
                    <a:pt x="11" y="22"/>
                    <a:pt x="0" y="22"/>
                    <a:pt x="1" y="15"/>
                  </a:cubicBezTo>
                  <a:cubicBezTo>
                    <a:pt x="0" y="14"/>
                    <a:pt x="0" y="11"/>
                    <a:pt x="2" y="11"/>
                  </a:cubicBezTo>
                  <a:cubicBezTo>
                    <a:pt x="0" y="9"/>
                    <a:pt x="1" y="5"/>
                    <a:pt x="3" y="4"/>
                  </a:cubicBezTo>
                  <a:cubicBezTo>
                    <a:pt x="4" y="8"/>
                    <a:pt x="8" y="9"/>
                    <a:pt x="11" y="7"/>
                  </a:cubicBezTo>
                  <a:cubicBezTo>
                    <a:pt x="11" y="5"/>
                    <a:pt x="11" y="3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6"/>
                    <a:pt x="21" y="9"/>
                    <a:pt x="21" y="11"/>
                  </a:cubicBezTo>
                  <a:cubicBezTo>
                    <a:pt x="22" y="13"/>
                    <a:pt x="22" y="15"/>
                    <a:pt x="21" y="17"/>
                  </a:cubicBezTo>
                  <a:cubicBezTo>
                    <a:pt x="19" y="19"/>
                    <a:pt x="17" y="20"/>
                    <a:pt x="15" y="2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9" name="Freeform 1246">
              <a:extLst>
                <a:ext uri="{FF2B5EF4-FFF2-40B4-BE49-F238E27FC236}">
                  <a16:creationId xmlns:a16="http://schemas.microsoft.com/office/drawing/2014/main" xmlns="" id="{FF5D5C2A-D808-BA42-AD09-726D892ED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2201" y="9601994"/>
              <a:ext cx="257175" cy="209550"/>
            </a:xfrm>
            <a:custGeom>
              <a:avLst/>
              <a:gdLst>
                <a:gd name="T0" fmla="*/ 9 w 27"/>
                <a:gd name="T1" fmla="*/ 21 h 22"/>
                <a:gd name="T2" fmla="*/ 25 w 27"/>
                <a:gd name="T3" fmla="*/ 15 h 22"/>
                <a:gd name="T4" fmla="*/ 24 w 27"/>
                <a:gd name="T5" fmla="*/ 11 h 22"/>
                <a:gd name="T6" fmla="*/ 23 w 27"/>
                <a:gd name="T7" fmla="*/ 4 h 22"/>
                <a:gd name="T8" fmla="*/ 14 w 27"/>
                <a:gd name="T9" fmla="*/ 7 h 22"/>
                <a:gd name="T10" fmla="*/ 14 w 27"/>
                <a:gd name="T11" fmla="*/ 0 h 22"/>
                <a:gd name="T12" fmla="*/ 9 w 27"/>
                <a:gd name="T13" fmla="*/ 1 h 22"/>
                <a:gd name="T14" fmla="*/ 5 w 27"/>
                <a:gd name="T15" fmla="*/ 5 h 22"/>
                <a:gd name="T16" fmla="*/ 2 w 27"/>
                <a:gd name="T17" fmla="*/ 11 h 22"/>
                <a:gd name="T18" fmla="*/ 2 w 27"/>
                <a:gd name="T19" fmla="*/ 17 h 22"/>
                <a:gd name="T20" fmla="*/ 9 w 27"/>
                <a:gd name="T2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22">
                  <a:moveTo>
                    <a:pt x="9" y="21"/>
                  </a:moveTo>
                  <a:cubicBezTo>
                    <a:pt x="14" y="22"/>
                    <a:pt x="27" y="22"/>
                    <a:pt x="25" y="15"/>
                  </a:cubicBezTo>
                  <a:cubicBezTo>
                    <a:pt x="27" y="14"/>
                    <a:pt x="26" y="11"/>
                    <a:pt x="24" y="11"/>
                  </a:cubicBezTo>
                  <a:cubicBezTo>
                    <a:pt x="26" y="9"/>
                    <a:pt x="25" y="5"/>
                    <a:pt x="23" y="4"/>
                  </a:cubicBezTo>
                  <a:cubicBezTo>
                    <a:pt x="22" y="8"/>
                    <a:pt x="17" y="9"/>
                    <a:pt x="14" y="7"/>
                  </a:cubicBezTo>
                  <a:cubicBezTo>
                    <a:pt x="13" y="5"/>
                    <a:pt x="13" y="3"/>
                    <a:pt x="14" y="0"/>
                  </a:cubicBezTo>
                  <a:cubicBezTo>
                    <a:pt x="12" y="0"/>
                    <a:pt x="10" y="0"/>
                    <a:pt x="9" y="1"/>
                  </a:cubicBezTo>
                  <a:cubicBezTo>
                    <a:pt x="7" y="2"/>
                    <a:pt x="6" y="3"/>
                    <a:pt x="5" y="5"/>
                  </a:cubicBezTo>
                  <a:cubicBezTo>
                    <a:pt x="3" y="6"/>
                    <a:pt x="2" y="9"/>
                    <a:pt x="2" y="11"/>
                  </a:cubicBezTo>
                  <a:cubicBezTo>
                    <a:pt x="1" y="13"/>
                    <a:pt x="0" y="15"/>
                    <a:pt x="2" y="17"/>
                  </a:cubicBezTo>
                  <a:cubicBezTo>
                    <a:pt x="4" y="19"/>
                    <a:pt x="6" y="20"/>
                    <a:pt x="9" y="2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0" name="Freeform 1247">
              <a:extLst>
                <a:ext uri="{FF2B5EF4-FFF2-40B4-BE49-F238E27FC236}">
                  <a16:creationId xmlns:a16="http://schemas.microsoft.com/office/drawing/2014/main" xmlns="" id="{FDEF4D85-AC78-414D-B23E-0DA7749A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82201" y="8620919"/>
              <a:ext cx="847725" cy="276225"/>
            </a:xfrm>
            <a:custGeom>
              <a:avLst/>
              <a:gdLst>
                <a:gd name="T0" fmla="*/ 87 w 89"/>
                <a:gd name="T1" fmla="*/ 1 h 29"/>
                <a:gd name="T2" fmla="*/ 48 w 89"/>
                <a:gd name="T3" fmla="*/ 19 h 29"/>
                <a:gd name="T4" fmla="*/ 2 w 89"/>
                <a:gd name="T5" fmla="*/ 25 h 29"/>
                <a:gd name="T6" fmla="*/ 2 w 89"/>
                <a:gd name="T7" fmla="*/ 28 h 29"/>
                <a:gd name="T8" fmla="*/ 52 w 89"/>
                <a:gd name="T9" fmla="*/ 21 h 29"/>
                <a:gd name="T10" fmla="*/ 75 w 89"/>
                <a:gd name="T11" fmla="*/ 13 h 29"/>
                <a:gd name="T12" fmla="*/ 88 w 89"/>
                <a:gd name="T13" fmla="*/ 2 h 29"/>
                <a:gd name="T14" fmla="*/ 87 w 89"/>
                <a:gd name="T1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29">
                  <a:moveTo>
                    <a:pt x="87" y="1"/>
                  </a:moveTo>
                  <a:cubicBezTo>
                    <a:pt x="76" y="10"/>
                    <a:pt x="62" y="15"/>
                    <a:pt x="48" y="19"/>
                  </a:cubicBezTo>
                  <a:cubicBezTo>
                    <a:pt x="33" y="23"/>
                    <a:pt x="18" y="24"/>
                    <a:pt x="2" y="25"/>
                  </a:cubicBezTo>
                  <a:cubicBezTo>
                    <a:pt x="0" y="26"/>
                    <a:pt x="0" y="28"/>
                    <a:pt x="2" y="28"/>
                  </a:cubicBezTo>
                  <a:cubicBezTo>
                    <a:pt x="19" y="29"/>
                    <a:pt x="36" y="26"/>
                    <a:pt x="52" y="21"/>
                  </a:cubicBezTo>
                  <a:cubicBezTo>
                    <a:pt x="60" y="19"/>
                    <a:pt x="67" y="16"/>
                    <a:pt x="75" y="13"/>
                  </a:cubicBezTo>
                  <a:cubicBezTo>
                    <a:pt x="80" y="11"/>
                    <a:pt x="86" y="7"/>
                    <a:pt x="88" y="2"/>
                  </a:cubicBezTo>
                  <a:cubicBezTo>
                    <a:pt x="89" y="1"/>
                    <a:pt x="87" y="0"/>
                    <a:pt x="87" y="1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1" name="Freeform 1248">
              <a:extLst>
                <a:ext uri="{FF2B5EF4-FFF2-40B4-BE49-F238E27FC236}">
                  <a16:creationId xmlns:a16="http://schemas.microsoft.com/office/drawing/2014/main" xmlns="" id="{572F5664-0DB5-D34D-B694-2AC270DAA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58401" y="8497094"/>
              <a:ext cx="647700" cy="219075"/>
            </a:xfrm>
            <a:custGeom>
              <a:avLst/>
              <a:gdLst>
                <a:gd name="T0" fmla="*/ 68 w 68"/>
                <a:gd name="T1" fmla="*/ 0 h 23"/>
                <a:gd name="T2" fmla="*/ 35 w 68"/>
                <a:gd name="T3" fmla="*/ 10 h 23"/>
                <a:gd name="T4" fmla="*/ 1 w 68"/>
                <a:gd name="T5" fmla="*/ 21 h 23"/>
                <a:gd name="T6" fmla="*/ 1 w 68"/>
                <a:gd name="T7" fmla="*/ 23 h 23"/>
                <a:gd name="T8" fmla="*/ 36 w 68"/>
                <a:gd name="T9" fmla="*/ 12 h 23"/>
                <a:gd name="T10" fmla="*/ 68 w 68"/>
                <a:gd name="T11" fmla="*/ 1 h 23"/>
                <a:gd name="T12" fmla="*/ 68 w 68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23">
                  <a:moveTo>
                    <a:pt x="68" y="0"/>
                  </a:moveTo>
                  <a:cubicBezTo>
                    <a:pt x="57" y="2"/>
                    <a:pt x="46" y="6"/>
                    <a:pt x="35" y="10"/>
                  </a:cubicBezTo>
                  <a:cubicBezTo>
                    <a:pt x="24" y="13"/>
                    <a:pt x="12" y="17"/>
                    <a:pt x="1" y="21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3" y="20"/>
                    <a:pt x="24" y="16"/>
                    <a:pt x="36" y="12"/>
                  </a:cubicBezTo>
                  <a:cubicBezTo>
                    <a:pt x="46" y="9"/>
                    <a:pt x="58" y="6"/>
                    <a:pt x="68" y="1"/>
                  </a:cubicBezTo>
                  <a:cubicBezTo>
                    <a:pt x="68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2" name="Freeform 1249">
              <a:extLst>
                <a:ext uri="{FF2B5EF4-FFF2-40B4-BE49-F238E27FC236}">
                  <a16:creationId xmlns:a16="http://schemas.microsoft.com/office/drawing/2014/main" xmlns="" id="{6334A220-FB0E-6C48-9B3C-62C609C81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7926" y="8373269"/>
              <a:ext cx="685800" cy="200025"/>
            </a:xfrm>
            <a:custGeom>
              <a:avLst/>
              <a:gdLst>
                <a:gd name="T0" fmla="*/ 72 w 72"/>
                <a:gd name="T1" fmla="*/ 3 h 21"/>
                <a:gd name="T2" fmla="*/ 30 w 72"/>
                <a:gd name="T3" fmla="*/ 5 h 21"/>
                <a:gd name="T4" fmla="*/ 9 w 72"/>
                <a:gd name="T5" fmla="*/ 13 h 21"/>
                <a:gd name="T6" fmla="*/ 0 w 72"/>
                <a:gd name="T7" fmla="*/ 20 h 21"/>
                <a:gd name="T8" fmla="*/ 1 w 72"/>
                <a:gd name="T9" fmla="*/ 20 h 21"/>
                <a:gd name="T10" fmla="*/ 18 w 72"/>
                <a:gd name="T11" fmla="*/ 12 h 21"/>
                <a:gd name="T12" fmla="*/ 35 w 72"/>
                <a:gd name="T13" fmla="*/ 7 h 21"/>
                <a:gd name="T14" fmla="*/ 72 w 72"/>
                <a:gd name="T15" fmla="*/ 4 h 21"/>
                <a:gd name="T16" fmla="*/ 72 w 72"/>
                <a:gd name="T17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21">
                  <a:moveTo>
                    <a:pt x="72" y="3"/>
                  </a:moveTo>
                  <a:cubicBezTo>
                    <a:pt x="58" y="0"/>
                    <a:pt x="43" y="2"/>
                    <a:pt x="30" y="5"/>
                  </a:cubicBezTo>
                  <a:cubicBezTo>
                    <a:pt x="23" y="7"/>
                    <a:pt x="16" y="10"/>
                    <a:pt x="9" y="13"/>
                  </a:cubicBezTo>
                  <a:cubicBezTo>
                    <a:pt x="5" y="14"/>
                    <a:pt x="0" y="16"/>
                    <a:pt x="0" y="20"/>
                  </a:cubicBezTo>
                  <a:cubicBezTo>
                    <a:pt x="0" y="21"/>
                    <a:pt x="1" y="21"/>
                    <a:pt x="1" y="20"/>
                  </a:cubicBezTo>
                  <a:cubicBezTo>
                    <a:pt x="3" y="15"/>
                    <a:pt x="14" y="13"/>
                    <a:pt x="18" y="12"/>
                  </a:cubicBezTo>
                  <a:cubicBezTo>
                    <a:pt x="24" y="10"/>
                    <a:pt x="30" y="8"/>
                    <a:pt x="35" y="7"/>
                  </a:cubicBezTo>
                  <a:cubicBezTo>
                    <a:pt x="48" y="5"/>
                    <a:pt x="59" y="5"/>
                    <a:pt x="72" y="4"/>
                  </a:cubicBezTo>
                  <a:cubicBezTo>
                    <a:pt x="72" y="4"/>
                    <a:pt x="72" y="3"/>
                    <a:pt x="72" y="3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3" name="Freeform 1250">
              <a:extLst>
                <a:ext uri="{FF2B5EF4-FFF2-40B4-BE49-F238E27FC236}">
                  <a16:creationId xmlns:a16="http://schemas.microsoft.com/office/drawing/2014/main" xmlns="" id="{7BBCC32D-C23B-A94F-837A-CF39C30FC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91851" y="8525669"/>
              <a:ext cx="104775" cy="180975"/>
            </a:xfrm>
            <a:custGeom>
              <a:avLst/>
              <a:gdLst>
                <a:gd name="T0" fmla="*/ 8 w 11"/>
                <a:gd name="T1" fmla="*/ 9 h 19"/>
                <a:gd name="T2" fmla="*/ 2 w 11"/>
                <a:gd name="T3" fmla="*/ 0 h 19"/>
                <a:gd name="T4" fmla="*/ 0 w 11"/>
                <a:gd name="T5" fmla="*/ 1 h 19"/>
                <a:gd name="T6" fmla="*/ 6 w 11"/>
                <a:gd name="T7" fmla="*/ 10 h 19"/>
                <a:gd name="T8" fmla="*/ 10 w 11"/>
                <a:gd name="T9" fmla="*/ 18 h 19"/>
                <a:gd name="T10" fmla="*/ 11 w 11"/>
                <a:gd name="T11" fmla="*/ 18 h 19"/>
                <a:gd name="T12" fmla="*/ 8 w 11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9">
                  <a:moveTo>
                    <a:pt x="8" y="9"/>
                  </a:moveTo>
                  <a:cubicBezTo>
                    <a:pt x="6" y="6"/>
                    <a:pt x="4" y="3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2" y="4"/>
                    <a:pt x="4" y="7"/>
                    <a:pt x="6" y="10"/>
                  </a:cubicBezTo>
                  <a:cubicBezTo>
                    <a:pt x="7" y="13"/>
                    <a:pt x="8" y="16"/>
                    <a:pt x="10" y="18"/>
                  </a:cubicBezTo>
                  <a:cubicBezTo>
                    <a:pt x="10" y="19"/>
                    <a:pt x="11" y="18"/>
                    <a:pt x="11" y="18"/>
                  </a:cubicBezTo>
                  <a:cubicBezTo>
                    <a:pt x="11" y="15"/>
                    <a:pt x="9" y="11"/>
                    <a:pt x="8" y="9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4" name="Freeform 1251">
              <a:extLst>
                <a:ext uri="{FF2B5EF4-FFF2-40B4-BE49-F238E27FC236}">
                  <a16:creationId xmlns:a16="http://schemas.microsoft.com/office/drawing/2014/main" xmlns="" id="{2DAA5452-92BD-284A-AB93-71F26FBAA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9951" y="8468519"/>
              <a:ext cx="85725" cy="85725"/>
            </a:xfrm>
            <a:custGeom>
              <a:avLst/>
              <a:gdLst>
                <a:gd name="T0" fmla="*/ 1 w 9"/>
                <a:gd name="T1" fmla="*/ 1 h 9"/>
                <a:gd name="T2" fmla="*/ 1 w 9"/>
                <a:gd name="T3" fmla="*/ 3 h 9"/>
                <a:gd name="T4" fmla="*/ 6 w 9"/>
                <a:gd name="T5" fmla="*/ 8 h 9"/>
                <a:gd name="T6" fmla="*/ 9 w 9"/>
                <a:gd name="T7" fmla="*/ 8 h 9"/>
                <a:gd name="T8" fmla="*/ 1 w 9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1" y="1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4" y="3"/>
                    <a:pt x="6" y="5"/>
                    <a:pt x="6" y="8"/>
                  </a:cubicBezTo>
                  <a:cubicBezTo>
                    <a:pt x="6" y="9"/>
                    <a:pt x="8" y="9"/>
                    <a:pt x="9" y="8"/>
                  </a:cubicBezTo>
                  <a:cubicBezTo>
                    <a:pt x="9" y="4"/>
                    <a:pt x="5" y="0"/>
                    <a:pt x="1" y="1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845" name="กลุ่ม 1352">
            <a:extLst>
              <a:ext uri="{FF2B5EF4-FFF2-40B4-BE49-F238E27FC236}">
                <a16:creationId xmlns:a16="http://schemas.microsoft.com/office/drawing/2014/main" xmlns="" id="{A5891DEB-D88E-1A4A-AEE2-0B3932AAC66B}"/>
              </a:ext>
            </a:extLst>
          </p:cNvPr>
          <p:cNvGrpSpPr/>
          <p:nvPr/>
        </p:nvGrpSpPr>
        <p:grpSpPr>
          <a:xfrm flipH="1">
            <a:off x="15579328" y="11009474"/>
            <a:ext cx="2243433" cy="2766174"/>
            <a:chOff x="18360231" y="7381875"/>
            <a:chExt cx="2125663" cy="2620963"/>
          </a:xfrm>
        </p:grpSpPr>
        <p:sp>
          <p:nvSpPr>
            <p:cNvPr id="846" name="Freeform 1153">
              <a:extLst>
                <a:ext uri="{FF2B5EF4-FFF2-40B4-BE49-F238E27FC236}">
                  <a16:creationId xmlns:a16="http://schemas.microsoft.com/office/drawing/2014/main" xmlns="" id="{37722283-65DB-9644-98F3-424FF6FA18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52394" y="9563100"/>
              <a:ext cx="95250" cy="211138"/>
            </a:xfrm>
            <a:custGeom>
              <a:avLst/>
              <a:gdLst>
                <a:gd name="T0" fmla="*/ 9 w 10"/>
                <a:gd name="T1" fmla="*/ 1 h 22"/>
                <a:gd name="T2" fmla="*/ 10 w 10"/>
                <a:gd name="T3" fmla="*/ 22 h 22"/>
                <a:gd name="T4" fmla="*/ 3 w 10"/>
                <a:gd name="T5" fmla="*/ 22 h 22"/>
                <a:gd name="T6" fmla="*/ 0 w 10"/>
                <a:gd name="T7" fmla="*/ 0 h 22"/>
                <a:gd name="T8" fmla="*/ 9 w 10"/>
                <a:gd name="T9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2">
                  <a:moveTo>
                    <a:pt x="9" y="1"/>
                  </a:moveTo>
                  <a:cubicBezTo>
                    <a:pt x="9" y="8"/>
                    <a:pt x="9" y="15"/>
                    <a:pt x="10" y="22"/>
                  </a:cubicBezTo>
                  <a:cubicBezTo>
                    <a:pt x="7" y="22"/>
                    <a:pt x="5" y="22"/>
                    <a:pt x="3" y="22"/>
                  </a:cubicBezTo>
                  <a:cubicBezTo>
                    <a:pt x="1" y="15"/>
                    <a:pt x="0" y="7"/>
                    <a:pt x="0" y="0"/>
                  </a:cubicBezTo>
                  <a:cubicBezTo>
                    <a:pt x="3" y="0"/>
                    <a:pt x="6" y="0"/>
                    <a:pt x="9" y="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7" name="Freeform 1154">
              <a:extLst>
                <a:ext uri="{FF2B5EF4-FFF2-40B4-BE49-F238E27FC236}">
                  <a16:creationId xmlns:a16="http://schemas.microsoft.com/office/drawing/2014/main" xmlns="" id="{75E1C60A-5DF0-9241-8264-306D8C2EE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9044" y="9745663"/>
              <a:ext cx="247650" cy="257175"/>
            </a:xfrm>
            <a:custGeom>
              <a:avLst/>
              <a:gdLst>
                <a:gd name="T0" fmla="*/ 24 w 26"/>
                <a:gd name="T1" fmla="*/ 0 h 27"/>
                <a:gd name="T2" fmla="*/ 15 w 26"/>
                <a:gd name="T3" fmla="*/ 1 h 27"/>
                <a:gd name="T4" fmla="*/ 9 w 26"/>
                <a:gd name="T5" fmla="*/ 14 h 27"/>
                <a:gd name="T6" fmla="*/ 3 w 26"/>
                <a:gd name="T7" fmla="*/ 17 h 27"/>
                <a:gd name="T8" fmla="*/ 22 w 26"/>
                <a:gd name="T9" fmla="*/ 18 h 27"/>
                <a:gd name="T10" fmla="*/ 22 w 26"/>
                <a:gd name="T11" fmla="*/ 20 h 27"/>
                <a:gd name="T12" fmla="*/ 25 w 26"/>
                <a:gd name="T13" fmla="*/ 20 h 27"/>
                <a:gd name="T14" fmla="*/ 26 w 26"/>
                <a:gd name="T15" fmla="*/ 17 h 27"/>
                <a:gd name="T16" fmla="*/ 24 w 26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7">
                  <a:moveTo>
                    <a:pt x="24" y="0"/>
                  </a:moveTo>
                  <a:cubicBezTo>
                    <a:pt x="21" y="1"/>
                    <a:pt x="18" y="2"/>
                    <a:pt x="15" y="1"/>
                  </a:cubicBezTo>
                  <a:cubicBezTo>
                    <a:pt x="14" y="6"/>
                    <a:pt x="15" y="12"/>
                    <a:pt x="9" y="14"/>
                  </a:cubicBezTo>
                  <a:cubicBezTo>
                    <a:pt x="8" y="14"/>
                    <a:pt x="4" y="15"/>
                    <a:pt x="3" y="17"/>
                  </a:cubicBezTo>
                  <a:cubicBezTo>
                    <a:pt x="0" y="27"/>
                    <a:pt x="23" y="21"/>
                    <a:pt x="22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23" y="21"/>
                    <a:pt x="25" y="20"/>
                    <a:pt x="25" y="20"/>
                  </a:cubicBezTo>
                  <a:cubicBezTo>
                    <a:pt x="26" y="19"/>
                    <a:pt x="26" y="18"/>
                    <a:pt x="26" y="17"/>
                  </a:cubicBezTo>
                  <a:cubicBezTo>
                    <a:pt x="25" y="12"/>
                    <a:pt x="24" y="5"/>
                    <a:pt x="24" y="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8" name="Freeform 1155">
              <a:extLst>
                <a:ext uri="{FF2B5EF4-FFF2-40B4-BE49-F238E27FC236}">
                  <a16:creationId xmlns:a16="http://schemas.microsoft.com/office/drawing/2014/main" xmlns="" id="{D426BE5E-72AD-FA4D-8B4F-B3A7F41ECF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3819" y="9783763"/>
              <a:ext cx="66675" cy="28575"/>
            </a:xfrm>
            <a:custGeom>
              <a:avLst/>
              <a:gdLst>
                <a:gd name="T0" fmla="*/ 6 w 7"/>
                <a:gd name="T1" fmla="*/ 1 h 3"/>
                <a:gd name="T2" fmla="*/ 4 w 7"/>
                <a:gd name="T3" fmla="*/ 0 h 3"/>
                <a:gd name="T4" fmla="*/ 2 w 7"/>
                <a:gd name="T5" fmla="*/ 0 h 3"/>
                <a:gd name="T6" fmla="*/ 1 w 7"/>
                <a:gd name="T7" fmla="*/ 1 h 3"/>
                <a:gd name="T8" fmla="*/ 6 w 7"/>
                <a:gd name="T9" fmla="*/ 2 h 3"/>
                <a:gd name="T10" fmla="*/ 6 w 7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">
                  <a:moveTo>
                    <a:pt x="6" y="1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4" y="3"/>
                    <a:pt x="6" y="2"/>
                  </a:cubicBezTo>
                  <a:cubicBezTo>
                    <a:pt x="7" y="2"/>
                    <a:pt x="7" y="1"/>
                    <a:pt x="6" y="1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9" name="Freeform 1156">
              <a:extLst>
                <a:ext uri="{FF2B5EF4-FFF2-40B4-BE49-F238E27FC236}">
                  <a16:creationId xmlns:a16="http://schemas.microsoft.com/office/drawing/2014/main" xmlns="" id="{1D814780-C093-A546-A60C-E7066A945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3344" y="9812338"/>
              <a:ext cx="47625" cy="28575"/>
            </a:xfrm>
            <a:custGeom>
              <a:avLst/>
              <a:gdLst>
                <a:gd name="T0" fmla="*/ 4 w 5"/>
                <a:gd name="T1" fmla="*/ 0 h 3"/>
                <a:gd name="T2" fmla="*/ 3 w 5"/>
                <a:gd name="T3" fmla="*/ 0 h 3"/>
                <a:gd name="T4" fmla="*/ 1 w 5"/>
                <a:gd name="T5" fmla="*/ 0 h 3"/>
                <a:gd name="T6" fmla="*/ 0 w 5"/>
                <a:gd name="T7" fmla="*/ 2 h 3"/>
                <a:gd name="T8" fmla="*/ 4 w 5"/>
                <a:gd name="T9" fmla="*/ 2 h 3"/>
                <a:gd name="T10" fmla="*/ 4 w 5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2" y="2"/>
                    <a:pt x="3" y="3"/>
                    <a:pt x="4" y="2"/>
                  </a:cubicBezTo>
                  <a:cubicBezTo>
                    <a:pt x="5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0" name="Freeform 1157">
              <a:extLst>
                <a:ext uri="{FF2B5EF4-FFF2-40B4-BE49-F238E27FC236}">
                  <a16:creationId xmlns:a16="http://schemas.microsoft.com/office/drawing/2014/main" xmlns="" id="{BC52EC38-494E-374C-A882-5F2003F5E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3344" y="9831388"/>
              <a:ext cx="38100" cy="28575"/>
            </a:xfrm>
            <a:custGeom>
              <a:avLst/>
              <a:gdLst>
                <a:gd name="T0" fmla="*/ 3 w 4"/>
                <a:gd name="T1" fmla="*/ 1 h 3"/>
                <a:gd name="T2" fmla="*/ 2 w 4"/>
                <a:gd name="T3" fmla="*/ 1 h 3"/>
                <a:gd name="T4" fmla="*/ 1 w 4"/>
                <a:gd name="T5" fmla="*/ 0 h 3"/>
                <a:gd name="T6" fmla="*/ 0 w 4"/>
                <a:gd name="T7" fmla="*/ 2 h 3"/>
                <a:gd name="T8" fmla="*/ 3 w 4"/>
                <a:gd name="T9" fmla="*/ 3 h 3"/>
                <a:gd name="T10" fmla="*/ 4 w 4"/>
                <a:gd name="T11" fmla="*/ 2 h 3"/>
                <a:gd name="T12" fmla="*/ 3 w 4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3" y="1"/>
                  </a:move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1" name="Freeform 1158">
              <a:extLst>
                <a:ext uri="{FF2B5EF4-FFF2-40B4-BE49-F238E27FC236}">
                  <a16:creationId xmlns:a16="http://schemas.microsoft.com/office/drawing/2014/main" xmlns="" id="{CA7C3750-26B9-B948-B862-149B7646A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47694" y="9534525"/>
              <a:ext cx="85725" cy="211138"/>
            </a:xfrm>
            <a:custGeom>
              <a:avLst/>
              <a:gdLst>
                <a:gd name="T0" fmla="*/ 0 w 9"/>
                <a:gd name="T1" fmla="*/ 1 h 22"/>
                <a:gd name="T2" fmla="*/ 0 w 9"/>
                <a:gd name="T3" fmla="*/ 22 h 22"/>
                <a:gd name="T4" fmla="*/ 7 w 9"/>
                <a:gd name="T5" fmla="*/ 22 h 22"/>
                <a:gd name="T6" fmla="*/ 9 w 9"/>
                <a:gd name="T7" fmla="*/ 0 h 22"/>
                <a:gd name="T8" fmla="*/ 0 w 9"/>
                <a:gd name="T9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2">
                  <a:moveTo>
                    <a:pt x="0" y="1"/>
                  </a:moveTo>
                  <a:cubicBezTo>
                    <a:pt x="1" y="8"/>
                    <a:pt x="1" y="15"/>
                    <a:pt x="0" y="22"/>
                  </a:cubicBezTo>
                  <a:cubicBezTo>
                    <a:pt x="2" y="22"/>
                    <a:pt x="4" y="22"/>
                    <a:pt x="7" y="22"/>
                  </a:cubicBezTo>
                  <a:cubicBezTo>
                    <a:pt x="9" y="15"/>
                    <a:pt x="9" y="7"/>
                    <a:pt x="9" y="0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2" name="Freeform 1159">
              <a:extLst>
                <a:ext uri="{FF2B5EF4-FFF2-40B4-BE49-F238E27FC236}">
                  <a16:creationId xmlns:a16="http://schemas.microsoft.com/office/drawing/2014/main" xmlns="" id="{4CA9E745-EAAA-C44E-A9E7-BB5A268D0E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28644" y="9715500"/>
              <a:ext cx="247650" cy="268288"/>
            </a:xfrm>
            <a:custGeom>
              <a:avLst/>
              <a:gdLst>
                <a:gd name="T0" fmla="*/ 2 w 26"/>
                <a:gd name="T1" fmla="*/ 0 h 28"/>
                <a:gd name="T2" fmla="*/ 10 w 26"/>
                <a:gd name="T3" fmla="*/ 1 h 28"/>
                <a:gd name="T4" fmla="*/ 16 w 26"/>
                <a:gd name="T5" fmla="*/ 14 h 28"/>
                <a:gd name="T6" fmla="*/ 22 w 26"/>
                <a:gd name="T7" fmla="*/ 17 h 28"/>
                <a:gd name="T8" fmla="*/ 3 w 26"/>
                <a:gd name="T9" fmla="*/ 18 h 28"/>
                <a:gd name="T10" fmla="*/ 3 w 26"/>
                <a:gd name="T11" fmla="*/ 20 h 28"/>
                <a:gd name="T12" fmla="*/ 0 w 26"/>
                <a:gd name="T13" fmla="*/ 20 h 28"/>
                <a:gd name="T14" fmla="*/ 0 w 26"/>
                <a:gd name="T15" fmla="*/ 17 h 28"/>
                <a:gd name="T16" fmla="*/ 2 w 26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8">
                  <a:moveTo>
                    <a:pt x="2" y="0"/>
                  </a:moveTo>
                  <a:cubicBezTo>
                    <a:pt x="4" y="2"/>
                    <a:pt x="8" y="2"/>
                    <a:pt x="10" y="1"/>
                  </a:cubicBezTo>
                  <a:cubicBezTo>
                    <a:pt x="11" y="6"/>
                    <a:pt x="10" y="12"/>
                    <a:pt x="16" y="14"/>
                  </a:cubicBezTo>
                  <a:cubicBezTo>
                    <a:pt x="18" y="14"/>
                    <a:pt x="22" y="15"/>
                    <a:pt x="22" y="17"/>
                  </a:cubicBezTo>
                  <a:cubicBezTo>
                    <a:pt x="26" y="28"/>
                    <a:pt x="3" y="21"/>
                    <a:pt x="3" y="18"/>
                  </a:cubicBezTo>
                  <a:cubicBezTo>
                    <a:pt x="3" y="19"/>
                    <a:pt x="3" y="19"/>
                    <a:pt x="3" y="20"/>
                  </a:cubicBezTo>
                  <a:cubicBezTo>
                    <a:pt x="2" y="21"/>
                    <a:pt x="1" y="21"/>
                    <a:pt x="0" y="20"/>
                  </a:cubicBezTo>
                  <a:cubicBezTo>
                    <a:pt x="0" y="19"/>
                    <a:pt x="0" y="18"/>
                    <a:pt x="0" y="17"/>
                  </a:cubicBezTo>
                  <a:cubicBezTo>
                    <a:pt x="0" y="12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3" name="Freeform 1160">
              <a:extLst>
                <a:ext uri="{FF2B5EF4-FFF2-40B4-BE49-F238E27FC236}">
                  <a16:creationId xmlns:a16="http://schemas.microsoft.com/office/drawing/2014/main" xmlns="" id="{9A25A62B-A1AA-5047-8A75-93AC1A597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95319" y="9755188"/>
              <a:ext cx="66675" cy="28575"/>
            </a:xfrm>
            <a:custGeom>
              <a:avLst/>
              <a:gdLst>
                <a:gd name="T0" fmla="*/ 1 w 7"/>
                <a:gd name="T1" fmla="*/ 1 h 3"/>
                <a:gd name="T2" fmla="*/ 3 w 7"/>
                <a:gd name="T3" fmla="*/ 0 h 3"/>
                <a:gd name="T4" fmla="*/ 5 w 7"/>
                <a:gd name="T5" fmla="*/ 0 h 3"/>
                <a:gd name="T6" fmla="*/ 6 w 7"/>
                <a:gd name="T7" fmla="*/ 1 h 3"/>
                <a:gd name="T8" fmla="*/ 1 w 7"/>
                <a:gd name="T9" fmla="*/ 2 h 3"/>
                <a:gd name="T10" fmla="*/ 1 w 7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">
                  <a:moveTo>
                    <a:pt x="1" y="1"/>
                  </a:move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7" y="1"/>
                    <a:pt x="6" y="1"/>
                  </a:cubicBezTo>
                  <a:cubicBezTo>
                    <a:pt x="5" y="2"/>
                    <a:pt x="3" y="3"/>
                    <a:pt x="1" y="2"/>
                  </a:cubicBezTo>
                  <a:cubicBezTo>
                    <a:pt x="1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4" name="Freeform 1161">
              <a:extLst>
                <a:ext uri="{FF2B5EF4-FFF2-40B4-BE49-F238E27FC236}">
                  <a16:creationId xmlns:a16="http://schemas.microsoft.com/office/drawing/2014/main" xmlns="" id="{71E00488-4CDD-304E-9A92-5B69C105D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4844" y="9783763"/>
              <a:ext cx="57150" cy="28575"/>
            </a:xfrm>
            <a:custGeom>
              <a:avLst/>
              <a:gdLst>
                <a:gd name="T0" fmla="*/ 1 w 6"/>
                <a:gd name="T1" fmla="*/ 1 h 3"/>
                <a:gd name="T2" fmla="*/ 3 w 6"/>
                <a:gd name="T3" fmla="*/ 0 h 3"/>
                <a:gd name="T4" fmla="*/ 4 w 6"/>
                <a:gd name="T5" fmla="*/ 0 h 3"/>
                <a:gd name="T6" fmla="*/ 5 w 6"/>
                <a:gd name="T7" fmla="*/ 2 h 3"/>
                <a:gd name="T8" fmla="*/ 1 w 6"/>
                <a:gd name="T9" fmla="*/ 2 h 3"/>
                <a:gd name="T10" fmla="*/ 1 w 6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1" y="1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6" y="1"/>
                    <a:pt x="5" y="2"/>
                  </a:cubicBezTo>
                  <a:cubicBezTo>
                    <a:pt x="4" y="2"/>
                    <a:pt x="2" y="3"/>
                    <a:pt x="1" y="2"/>
                  </a:cubicBezTo>
                  <a:cubicBezTo>
                    <a:pt x="0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5" name="Freeform 1162">
              <a:extLst>
                <a:ext uri="{FF2B5EF4-FFF2-40B4-BE49-F238E27FC236}">
                  <a16:creationId xmlns:a16="http://schemas.microsoft.com/office/drawing/2014/main" xmlns="" id="{001085DD-D24A-BB40-B2F7-3D625FAC6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14369" y="9812338"/>
              <a:ext cx="47625" cy="19050"/>
            </a:xfrm>
            <a:custGeom>
              <a:avLst/>
              <a:gdLst>
                <a:gd name="T0" fmla="*/ 1 w 5"/>
                <a:gd name="T1" fmla="*/ 0 h 2"/>
                <a:gd name="T2" fmla="*/ 2 w 5"/>
                <a:gd name="T3" fmla="*/ 0 h 2"/>
                <a:gd name="T4" fmla="*/ 4 w 5"/>
                <a:gd name="T5" fmla="*/ 0 h 2"/>
                <a:gd name="T6" fmla="*/ 4 w 5"/>
                <a:gd name="T7" fmla="*/ 1 h 2"/>
                <a:gd name="T8" fmla="*/ 1 w 5"/>
                <a:gd name="T9" fmla="*/ 2 h 2"/>
                <a:gd name="T10" fmla="*/ 0 w 5"/>
                <a:gd name="T11" fmla="*/ 1 h 2"/>
                <a:gd name="T12" fmla="*/ 1 w 5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"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4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6" name="Freeform 1163">
              <a:extLst>
                <a:ext uri="{FF2B5EF4-FFF2-40B4-BE49-F238E27FC236}">
                  <a16:creationId xmlns:a16="http://schemas.microsoft.com/office/drawing/2014/main" xmlns="" id="{AEF31DB4-3E05-774A-93EC-B6BEDA6AC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2469" y="8705850"/>
              <a:ext cx="171450" cy="523875"/>
            </a:xfrm>
            <a:custGeom>
              <a:avLst/>
              <a:gdLst>
                <a:gd name="T0" fmla="*/ 14 w 18"/>
                <a:gd name="T1" fmla="*/ 49 h 55"/>
                <a:gd name="T2" fmla="*/ 8 w 18"/>
                <a:gd name="T3" fmla="*/ 54 h 55"/>
                <a:gd name="T4" fmla="*/ 5 w 18"/>
                <a:gd name="T5" fmla="*/ 48 h 55"/>
                <a:gd name="T6" fmla="*/ 1 w 18"/>
                <a:gd name="T7" fmla="*/ 14 h 55"/>
                <a:gd name="T8" fmla="*/ 7 w 18"/>
                <a:gd name="T9" fmla="*/ 1 h 55"/>
                <a:gd name="T10" fmla="*/ 14 w 18"/>
                <a:gd name="T11" fmla="*/ 12 h 55"/>
                <a:gd name="T12" fmla="*/ 14 w 18"/>
                <a:gd name="T13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5">
                  <a:moveTo>
                    <a:pt x="14" y="49"/>
                  </a:moveTo>
                  <a:cubicBezTo>
                    <a:pt x="13" y="52"/>
                    <a:pt x="11" y="55"/>
                    <a:pt x="8" y="54"/>
                  </a:cubicBezTo>
                  <a:cubicBezTo>
                    <a:pt x="7" y="53"/>
                    <a:pt x="6" y="50"/>
                    <a:pt x="5" y="48"/>
                  </a:cubicBezTo>
                  <a:cubicBezTo>
                    <a:pt x="2" y="37"/>
                    <a:pt x="1" y="26"/>
                    <a:pt x="1" y="14"/>
                  </a:cubicBezTo>
                  <a:cubicBezTo>
                    <a:pt x="0" y="8"/>
                    <a:pt x="2" y="0"/>
                    <a:pt x="7" y="1"/>
                  </a:cubicBezTo>
                  <a:cubicBezTo>
                    <a:pt x="11" y="1"/>
                    <a:pt x="13" y="8"/>
                    <a:pt x="14" y="12"/>
                  </a:cubicBezTo>
                  <a:cubicBezTo>
                    <a:pt x="18" y="24"/>
                    <a:pt x="18" y="38"/>
                    <a:pt x="14" y="49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7" name="Freeform 1164">
              <a:extLst>
                <a:ext uri="{FF2B5EF4-FFF2-40B4-BE49-F238E27FC236}">
                  <a16:creationId xmlns:a16="http://schemas.microsoft.com/office/drawing/2014/main" xmlns="" id="{9538D894-CB6C-3C49-AFA5-BC1E78628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80944" y="8524875"/>
              <a:ext cx="904875" cy="1123950"/>
            </a:xfrm>
            <a:custGeom>
              <a:avLst/>
              <a:gdLst>
                <a:gd name="T0" fmla="*/ 95 w 95"/>
                <a:gd name="T1" fmla="*/ 101 h 118"/>
                <a:gd name="T2" fmla="*/ 0 w 95"/>
                <a:gd name="T3" fmla="*/ 106 h 118"/>
                <a:gd name="T4" fmla="*/ 0 w 95"/>
                <a:gd name="T5" fmla="*/ 99 h 118"/>
                <a:gd name="T6" fmla="*/ 0 w 95"/>
                <a:gd name="T7" fmla="*/ 97 h 118"/>
                <a:gd name="T8" fmla="*/ 9 w 95"/>
                <a:gd name="T9" fmla="*/ 45 h 118"/>
                <a:gd name="T10" fmla="*/ 22 w 95"/>
                <a:gd name="T11" fmla="*/ 15 h 118"/>
                <a:gd name="T12" fmla="*/ 51 w 95"/>
                <a:gd name="T13" fmla="*/ 1 h 118"/>
                <a:gd name="T14" fmla="*/ 73 w 95"/>
                <a:gd name="T15" fmla="*/ 13 h 118"/>
                <a:gd name="T16" fmla="*/ 84 w 95"/>
                <a:gd name="T17" fmla="*/ 35 h 118"/>
                <a:gd name="T18" fmla="*/ 94 w 95"/>
                <a:gd name="T19" fmla="*/ 94 h 118"/>
                <a:gd name="T20" fmla="*/ 95 w 95"/>
                <a:gd name="T21" fmla="*/ 97 h 118"/>
                <a:gd name="T22" fmla="*/ 95 w 95"/>
                <a:gd name="T2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118">
                  <a:moveTo>
                    <a:pt x="95" y="101"/>
                  </a:moveTo>
                  <a:cubicBezTo>
                    <a:pt x="66" y="116"/>
                    <a:pt x="30" y="118"/>
                    <a:pt x="0" y="106"/>
                  </a:cubicBezTo>
                  <a:cubicBezTo>
                    <a:pt x="0" y="103"/>
                    <a:pt x="0" y="101"/>
                    <a:pt x="0" y="99"/>
                  </a:cubicBezTo>
                  <a:cubicBezTo>
                    <a:pt x="0" y="98"/>
                    <a:pt x="0" y="97"/>
                    <a:pt x="0" y="97"/>
                  </a:cubicBezTo>
                  <a:cubicBezTo>
                    <a:pt x="2" y="79"/>
                    <a:pt x="4" y="61"/>
                    <a:pt x="9" y="45"/>
                  </a:cubicBezTo>
                  <a:cubicBezTo>
                    <a:pt x="12" y="34"/>
                    <a:pt x="15" y="23"/>
                    <a:pt x="22" y="15"/>
                  </a:cubicBezTo>
                  <a:cubicBezTo>
                    <a:pt x="29" y="6"/>
                    <a:pt x="40" y="0"/>
                    <a:pt x="51" y="1"/>
                  </a:cubicBezTo>
                  <a:cubicBezTo>
                    <a:pt x="60" y="2"/>
                    <a:pt x="67" y="7"/>
                    <a:pt x="73" y="13"/>
                  </a:cubicBezTo>
                  <a:cubicBezTo>
                    <a:pt x="78" y="19"/>
                    <a:pt x="81" y="27"/>
                    <a:pt x="84" y="35"/>
                  </a:cubicBezTo>
                  <a:cubicBezTo>
                    <a:pt x="91" y="54"/>
                    <a:pt x="92" y="74"/>
                    <a:pt x="94" y="94"/>
                  </a:cubicBezTo>
                  <a:cubicBezTo>
                    <a:pt x="94" y="95"/>
                    <a:pt x="95" y="96"/>
                    <a:pt x="95" y="97"/>
                  </a:cubicBezTo>
                  <a:cubicBezTo>
                    <a:pt x="95" y="99"/>
                    <a:pt x="95" y="100"/>
                    <a:pt x="95" y="101"/>
                  </a:cubicBezTo>
                  <a:close/>
                </a:path>
              </a:pathLst>
            </a:custGeom>
            <a:solidFill>
              <a:srgbClr val="F3B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8" name="Freeform 1165">
              <a:extLst>
                <a:ext uri="{FF2B5EF4-FFF2-40B4-BE49-F238E27FC236}">
                  <a16:creationId xmlns:a16="http://schemas.microsoft.com/office/drawing/2014/main" xmlns="" id="{E40B1CD1-77AE-8E46-A529-6D5F40F1F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1944" y="8477250"/>
              <a:ext cx="114300" cy="152400"/>
            </a:xfrm>
            <a:custGeom>
              <a:avLst/>
              <a:gdLst>
                <a:gd name="T0" fmla="*/ 10 w 12"/>
                <a:gd name="T1" fmla="*/ 0 h 16"/>
                <a:gd name="T2" fmla="*/ 12 w 12"/>
                <a:gd name="T3" fmla="*/ 13 h 16"/>
                <a:gd name="T4" fmla="*/ 0 w 12"/>
                <a:gd name="T5" fmla="*/ 13 h 16"/>
                <a:gd name="T6" fmla="*/ 0 w 12"/>
                <a:gd name="T7" fmla="*/ 2 h 16"/>
                <a:gd name="T8" fmla="*/ 10 w 1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0" y="0"/>
                  </a:moveTo>
                  <a:cubicBezTo>
                    <a:pt x="11" y="5"/>
                    <a:pt x="12" y="9"/>
                    <a:pt x="12" y="13"/>
                  </a:cubicBezTo>
                  <a:cubicBezTo>
                    <a:pt x="9" y="16"/>
                    <a:pt x="3" y="16"/>
                    <a:pt x="0" y="13"/>
                  </a:cubicBezTo>
                  <a:cubicBezTo>
                    <a:pt x="0" y="10"/>
                    <a:pt x="0" y="6"/>
                    <a:pt x="0" y="2"/>
                  </a:cubicBezTo>
                  <a:cubicBezTo>
                    <a:pt x="2" y="2"/>
                    <a:pt x="7" y="1"/>
                    <a:pt x="10" y="0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59" name="Freeform 1166">
              <a:extLst>
                <a:ext uri="{FF2B5EF4-FFF2-40B4-BE49-F238E27FC236}">
                  <a16:creationId xmlns:a16="http://schemas.microsoft.com/office/drawing/2014/main" xmlns="" id="{18651ECF-8EBB-E84D-A69A-9824B66A5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60231" y="7439025"/>
              <a:ext cx="849313" cy="1019175"/>
            </a:xfrm>
            <a:custGeom>
              <a:avLst/>
              <a:gdLst>
                <a:gd name="T0" fmla="*/ 69 w 89"/>
                <a:gd name="T1" fmla="*/ 30 h 107"/>
                <a:gd name="T2" fmla="*/ 19 w 89"/>
                <a:gd name="T3" fmla="*/ 20 h 107"/>
                <a:gd name="T4" fmla="*/ 24 w 89"/>
                <a:gd name="T5" fmla="*/ 45 h 107"/>
                <a:gd name="T6" fmla="*/ 1 w 89"/>
                <a:gd name="T7" fmla="*/ 61 h 107"/>
                <a:gd name="T8" fmla="*/ 20 w 89"/>
                <a:gd name="T9" fmla="*/ 79 h 107"/>
                <a:gd name="T10" fmla="*/ 26 w 89"/>
                <a:gd name="T11" fmla="*/ 99 h 107"/>
                <a:gd name="T12" fmla="*/ 49 w 89"/>
                <a:gd name="T13" fmla="*/ 99 h 107"/>
                <a:gd name="T14" fmla="*/ 63 w 89"/>
                <a:gd name="T15" fmla="*/ 105 h 107"/>
                <a:gd name="T16" fmla="*/ 76 w 89"/>
                <a:gd name="T17" fmla="*/ 41 h 107"/>
                <a:gd name="T18" fmla="*/ 69 w 89"/>
                <a:gd name="T19" fmla="*/ 3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7">
                  <a:moveTo>
                    <a:pt x="69" y="30"/>
                  </a:moveTo>
                  <a:cubicBezTo>
                    <a:pt x="57" y="15"/>
                    <a:pt x="34" y="0"/>
                    <a:pt x="19" y="20"/>
                  </a:cubicBezTo>
                  <a:cubicBezTo>
                    <a:pt x="13" y="28"/>
                    <a:pt x="16" y="39"/>
                    <a:pt x="24" y="45"/>
                  </a:cubicBezTo>
                  <a:cubicBezTo>
                    <a:pt x="14" y="44"/>
                    <a:pt x="1" y="52"/>
                    <a:pt x="1" y="61"/>
                  </a:cubicBezTo>
                  <a:cubicBezTo>
                    <a:pt x="0" y="70"/>
                    <a:pt x="10" y="78"/>
                    <a:pt x="20" y="79"/>
                  </a:cubicBezTo>
                  <a:cubicBezTo>
                    <a:pt x="17" y="85"/>
                    <a:pt x="19" y="95"/>
                    <a:pt x="26" y="99"/>
                  </a:cubicBezTo>
                  <a:cubicBezTo>
                    <a:pt x="32" y="104"/>
                    <a:pt x="42" y="103"/>
                    <a:pt x="49" y="99"/>
                  </a:cubicBezTo>
                  <a:cubicBezTo>
                    <a:pt x="50" y="104"/>
                    <a:pt x="57" y="107"/>
                    <a:pt x="63" y="105"/>
                  </a:cubicBezTo>
                  <a:cubicBezTo>
                    <a:pt x="89" y="98"/>
                    <a:pt x="83" y="56"/>
                    <a:pt x="76" y="41"/>
                  </a:cubicBezTo>
                  <a:cubicBezTo>
                    <a:pt x="74" y="38"/>
                    <a:pt x="72" y="34"/>
                    <a:pt x="69" y="30"/>
                  </a:cubicBezTo>
                  <a:close/>
                </a:path>
              </a:pathLst>
            </a:custGeom>
            <a:solidFill>
              <a:srgbClr val="DF6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0" name="Freeform 1167">
              <a:extLst>
                <a:ext uri="{FF2B5EF4-FFF2-40B4-BE49-F238E27FC236}">
                  <a16:creationId xmlns:a16="http://schemas.microsoft.com/office/drawing/2014/main" xmlns="" id="{D7C68442-1C5C-884D-A8C7-C59032B9D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66744" y="7400925"/>
              <a:ext cx="819150" cy="1076325"/>
            </a:xfrm>
            <a:custGeom>
              <a:avLst/>
              <a:gdLst>
                <a:gd name="T0" fmla="*/ 14 w 86"/>
                <a:gd name="T1" fmla="*/ 34 h 113"/>
                <a:gd name="T2" fmla="*/ 63 w 86"/>
                <a:gd name="T3" fmla="*/ 20 h 113"/>
                <a:gd name="T4" fmla="*/ 60 w 86"/>
                <a:gd name="T5" fmla="*/ 45 h 113"/>
                <a:gd name="T6" fmla="*/ 85 w 86"/>
                <a:gd name="T7" fmla="*/ 61 h 113"/>
                <a:gd name="T8" fmla="*/ 67 w 86"/>
                <a:gd name="T9" fmla="*/ 80 h 113"/>
                <a:gd name="T10" fmla="*/ 63 w 86"/>
                <a:gd name="T11" fmla="*/ 102 h 113"/>
                <a:gd name="T12" fmla="*/ 40 w 86"/>
                <a:gd name="T13" fmla="*/ 103 h 113"/>
                <a:gd name="T14" fmla="*/ 26 w 86"/>
                <a:gd name="T15" fmla="*/ 111 h 113"/>
                <a:gd name="T16" fmla="*/ 8 w 86"/>
                <a:gd name="T17" fmla="*/ 46 h 113"/>
                <a:gd name="T18" fmla="*/ 14 w 86"/>
                <a:gd name="T19" fmla="*/ 3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113">
                  <a:moveTo>
                    <a:pt x="14" y="34"/>
                  </a:moveTo>
                  <a:cubicBezTo>
                    <a:pt x="25" y="18"/>
                    <a:pt x="47" y="0"/>
                    <a:pt x="63" y="20"/>
                  </a:cubicBezTo>
                  <a:cubicBezTo>
                    <a:pt x="70" y="27"/>
                    <a:pt x="68" y="39"/>
                    <a:pt x="60" y="45"/>
                  </a:cubicBezTo>
                  <a:cubicBezTo>
                    <a:pt x="70" y="44"/>
                    <a:pt x="84" y="52"/>
                    <a:pt x="85" y="61"/>
                  </a:cubicBezTo>
                  <a:cubicBezTo>
                    <a:pt x="86" y="70"/>
                    <a:pt x="77" y="79"/>
                    <a:pt x="67" y="80"/>
                  </a:cubicBezTo>
                  <a:cubicBezTo>
                    <a:pt x="71" y="86"/>
                    <a:pt x="69" y="97"/>
                    <a:pt x="63" y="102"/>
                  </a:cubicBezTo>
                  <a:cubicBezTo>
                    <a:pt x="57" y="107"/>
                    <a:pt x="47" y="107"/>
                    <a:pt x="40" y="103"/>
                  </a:cubicBezTo>
                  <a:cubicBezTo>
                    <a:pt x="39" y="109"/>
                    <a:pt x="32" y="113"/>
                    <a:pt x="26" y="111"/>
                  </a:cubicBezTo>
                  <a:cubicBezTo>
                    <a:pt x="0" y="105"/>
                    <a:pt x="2" y="62"/>
                    <a:pt x="8" y="46"/>
                  </a:cubicBezTo>
                  <a:cubicBezTo>
                    <a:pt x="10" y="42"/>
                    <a:pt x="12" y="38"/>
                    <a:pt x="14" y="34"/>
                  </a:cubicBezTo>
                  <a:close/>
                </a:path>
              </a:pathLst>
            </a:custGeom>
            <a:solidFill>
              <a:srgbClr val="DF6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1" name="Freeform 1168">
              <a:extLst>
                <a:ext uri="{FF2B5EF4-FFF2-40B4-BE49-F238E27FC236}">
                  <a16:creationId xmlns:a16="http://schemas.microsoft.com/office/drawing/2014/main" xmlns="" id="{B9E82E37-E15E-F045-9370-3DAE7943B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1869" y="7991475"/>
              <a:ext cx="228600" cy="257175"/>
            </a:xfrm>
            <a:custGeom>
              <a:avLst/>
              <a:gdLst>
                <a:gd name="T0" fmla="*/ 3 w 24"/>
                <a:gd name="T1" fmla="*/ 10 h 27"/>
                <a:gd name="T2" fmla="*/ 6 w 24"/>
                <a:gd name="T3" fmla="*/ 24 h 27"/>
                <a:gd name="T4" fmla="*/ 21 w 24"/>
                <a:gd name="T5" fmla="*/ 22 h 27"/>
                <a:gd name="T6" fmla="*/ 24 w 24"/>
                <a:gd name="T7" fmla="*/ 12 h 27"/>
                <a:gd name="T8" fmla="*/ 3 w 24"/>
                <a:gd name="T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7">
                  <a:moveTo>
                    <a:pt x="3" y="10"/>
                  </a:moveTo>
                  <a:cubicBezTo>
                    <a:pt x="0" y="15"/>
                    <a:pt x="2" y="21"/>
                    <a:pt x="6" y="24"/>
                  </a:cubicBezTo>
                  <a:cubicBezTo>
                    <a:pt x="11" y="27"/>
                    <a:pt x="18" y="26"/>
                    <a:pt x="21" y="22"/>
                  </a:cubicBezTo>
                  <a:cubicBezTo>
                    <a:pt x="23" y="19"/>
                    <a:pt x="24" y="15"/>
                    <a:pt x="24" y="12"/>
                  </a:cubicBezTo>
                  <a:cubicBezTo>
                    <a:pt x="23" y="0"/>
                    <a:pt x="7" y="1"/>
                    <a:pt x="3" y="10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2" name="Freeform 1169">
              <a:extLst>
                <a:ext uri="{FF2B5EF4-FFF2-40B4-BE49-F238E27FC236}">
                  <a16:creationId xmlns:a16="http://schemas.microsoft.com/office/drawing/2014/main" xmlns="" id="{E85CA22B-6DB3-5243-928B-68505091B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38069" y="8096250"/>
              <a:ext cx="47625" cy="85725"/>
            </a:xfrm>
            <a:custGeom>
              <a:avLst/>
              <a:gdLst>
                <a:gd name="T0" fmla="*/ 4 w 5"/>
                <a:gd name="T1" fmla="*/ 2 h 9"/>
                <a:gd name="T2" fmla="*/ 1 w 5"/>
                <a:gd name="T3" fmla="*/ 3 h 9"/>
                <a:gd name="T4" fmla="*/ 2 w 5"/>
                <a:gd name="T5" fmla="*/ 7 h 9"/>
                <a:gd name="T6" fmla="*/ 5 w 5"/>
                <a:gd name="T7" fmla="*/ 7 h 9"/>
                <a:gd name="T8" fmla="*/ 4 w 5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4" y="2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2" y="5"/>
                    <a:pt x="2" y="6"/>
                    <a:pt x="2" y="7"/>
                  </a:cubicBezTo>
                  <a:cubicBezTo>
                    <a:pt x="2" y="9"/>
                    <a:pt x="5" y="9"/>
                    <a:pt x="5" y="7"/>
                  </a:cubicBezTo>
                  <a:cubicBezTo>
                    <a:pt x="5" y="5"/>
                    <a:pt x="5" y="3"/>
                    <a:pt x="4" y="2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3" name="Freeform 1170">
              <a:extLst>
                <a:ext uri="{FF2B5EF4-FFF2-40B4-BE49-F238E27FC236}">
                  <a16:creationId xmlns:a16="http://schemas.microsoft.com/office/drawing/2014/main" xmlns="" id="{523B6A4E-3215-5944-A9D0-52329D923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85694" y="7581900"/>
              <a:ext cx="990600" cy="971550"/>
            </a:xfrm>
            <a:custGeom>
              <a:avLst/>
              <a:gdLst>
                <a:gd name="T0" fmla="*/ 101 w 104"/>
                <a:gd name="T1" fmla="*/ 29 h 102"/>
                <a:gd name="T2" fmla="*/ 100 w 104"/>
                <a:gd name="T3" fmla="*/ 61 h 102"/>
                <a:gd name="T4" fmla="*/ 79 w 104"/>
                <a:gd name="T5" fmla="*/ 92 h 102"/>
                <a:gd name="T6" fmla="*/ 37 w 104"/>
                <a:gd name="T7" fmla="*/ 97 h 102"/>
                <a:gd name="T8" fmla="*/ 4 w 104"/>
                <a:gd name="T9" fmla="*/ 63 h 102"/>
                <a:gd name="T10" fmla="*/ 5 w 104"/>
                <a:gd name="T11" fmla="*/ 28 h 102"/>
                <a:gd name="T12" fmla="*/ 80 w 104"/>
                <a:gd name="T13" fmla="*/ 9 h 102"/>
                <a:gd name="T14" fmla="*/ 101 w 104"/>
                <a:gd name="T15" fmla="*/ 2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102">
                  <a:moveTo>
                    <a:pt x="101" y="29"/>
                  </a:moveTo>
                  <a:cubicBezTo>
                    <a:pt x="104" y="38"/>
                    <a:pt x="102" y="50"/>
                    <a:pt x="100" y="61"/>
                  </a:cubicBezTo>
                  <a:cubicBezTo>
                    <a:pt x="97" y="74"/>
                    <a:pt x="92" y="85"/>
                    <a:pt x="79" y="92"/>
                  </a:cubicBezTo>
                  <a:cubicBezTo>
                    <a:pt x="67" y="99"/>
                    <a:pt x="51" y="102"/>
                    <a:pt x="37" y="97"/>
                  </a:cubicBezTo>
                  <a:cubicBezTo>
                    <a:pt x="21" y="92"/>
                    <a:pt x="10" y="77"/>
                    <a:pt x="4" y="63"/>
                  </a:cubicBezTo>
                  <a:cubicBezTo>
                    <a:pt x="0" y="51"/>
                    <a:pt x="0" y="39"/>
                    <a:pt x="5" y="28"/>
                  </a:cubicBezTo>
                  <a:cubicBezTo>
                    <a:pt x="18" y="5"/>
                    <a:pt x="56" y="0"/>
                    <a:pt x="80" y="9"/>
                  </a:cubicBezTo>
                  <a:cubicBezTo>
                    <a:pt x="92" y="14"/>
                    <a:pt x="98" y="21"/>
                    <a:pt x="101" y="29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4" name="Freeform 1171">
              <a:extLst>
                <a:ext uri="{FF2B5EF4-FFF2-40B4-BE49-F238E27FC236}">
                  <a16:creationId xmlns:a16="http://schemas.microsoft.com/office/drawing/2014/main" xmlns="" id="{D9C60114-16AE-D84F-809C-0D820BDDD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61994" y="7981950"/>
              <a:ext cx="247650" cy="257175"/>
            </a:xfrm>
            <a:custGeom>
              <a:avLst/>
              <a:gdLst>
                <a:gd name="T0" fmla="*/ 23 w 26"/>
                <a:gd name="T1" fmla="*/ 17 h 27"/>
                <a:gd name="T2" fmla="*/ 19 w 26"/>
                <a:gd name="T3" fmla="*/ 3 h 27"/>
                <a:gd name="T4" fmla="*/ 3 w 26"/>
                <a:gd name="T5" fmla="*/ 5 h 27"/>
                <a:gd name="T6" fmla="*/ 0 w 26"/>
                <a:gd name="T7" fmla="*/ 15 h 27"/>
                <a:gd name="T8" fmla="*/ 23 w 26"/>
                <a:gd name="T9" fmla="*/ 1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7">
                  <a:moveTo>
                    <a:pt x="23" y="17"/>
                  </a:moveTo>
                  <a:cubicBezTo>
                    <a:pt x="26" y="13"/>
                    <a:pt x="24" y="6"/>
                    <a:pt x="19" y="3"/>
                  </a:cubicBezTo>
                  <a:cubicBezTo>
                    <a:pt x="14" y="0"/>
                    <a:pt x="7" y="1"/>
                    <a:pt x="3" y="5"/>
                  </a:cubicBezTo>
                  <a:cubicBezTo>
                    <a:pt x="1" y="8"/>
                    <a:pt x="0" y="12"/>
                    <a:pt x="0" y="15"/>
                  </a:cubicBezTo>
                  <a:cubicBezTo>
                    <a:pt x="1" y="27"/>
                    <a:pt x="18" y="26"/>
                    <a:pt x="23" y="17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5" name="Freeform 1172">
              <a:extLst>
                <a:ext uri="{FF2B5EF4-FFF2-40B4-BE49-F238E27FC236}">
                  <a16:creationId xmlns:a16="http://schemas.microsoft.com/office/drawing/2014/main" xmlns="" id="{E4E1FC5A-0E6F-074D-B089-FA40D3581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00019" y="8115300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2 h 9"/>
                <a:gd name="T4" fmla="*/ 3 w 6"/>
                <a:gd name="T5" fmla="*/ 0 h 9"/>
                <a:gd name="T6" fmla="*/ 2 w 6"/>
                <a:gd name="T7" fmla="*/ 0 h 9"/>
                <a:gd name="T8" fmla="*/ 0 w 6"/>
                <a:gd name="T9" fmla="*/ 4 h 9"/>
                <a:gd name="T10" fmla="*/ 0 w 6"/>
                <a:gd name="T11" fmla="*/ 4 h 9"/>
                <a:gd name="T12" fmla="*/ 1 w 6"/>
                <a:gd name="T13" fmla="*/ 6 h 9"/>
                <a:gd name="T14" fmla="*/ 3 w 6"/>
                <a:gd name="T15" fmla="*/ 8 h 9"/>
                <a:gd name="T16" fmla="*/ 5 w 6"/>
                <a:gd name="T17" fmla="*/ 8 h 9"/>
                <a:gd name="T18" fmla="*/ 5 w 6"/>
                <a:gd name="T19" fmla="*/ 7 h 9"/>
                <a:gd name="T20" fmla="*/ 5 w 6"/>
                <a:gd name="T21" fmla="*/ 7 h 9"/>
                <a:gd name="T22" fmla="*/ 5 w 6"/>
                <a:gd name="T23" fmla="*/ 7 h 9"/>
                <a:gd name="T24" fmla="*/ 6 w 6"/>
                <a:gd name="T2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3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1" y="6"/>
                  </a:cubicBezTo>
                  <a:cubicBezTo>
                    <a:pt x="1" y="7"/>
                    <a:pt x="2" y="8"/>
                    <a:pt x="3" y="8"/>
                  </a:cubicBezTo>
                  <a:cubicBezTo>
                    <a:pt x="4" y="9"/>
                    <a:pt x="4" y="8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6"/>
                    <a:pt x="6" y="6"/>
                    <a:pt x="6" y="4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6" name="Freeform 1173">
              <a:extLst>
                <a:ext uri="{FF2B5EF4-FFF2-40B4-BE49-F238E27FC236}">
                  <a16:creationId xmlns:a16="http://schemas.microsoft.com/office/drawing/2014/main" xmlns="" id="{A431F882-FA38-DE49-B159-6E662A0D9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3869" y="8096250"/>
              <a:ext cx="57150" cy="76200"/>
            </a:xfrm>
            <a:custGeom>
              <a:avLst/>
              <a:gdLst>
                <a:gd name="T0" fmla="*/ 6 w 6"/>
                <a:gd name="T1" fmla="*/ 4 h 8"/>
                <a:gd name="T2" fmla="*/ 5 w 6"/>
                <a:gd name="T3" fmla="*/ 2 h 8"/>
                <a:gd name="T4" fmla="*/ 3 w 6"/>
                <a:gd name="T5" fmla="*/ 0 h 8"/>
                <a:gd name="T6" fmla="*/ 2 w 6"/>
                <a:gd name="T7" fmla="*/ 0 h 8"/>
                <a:gd name="T8" fmla="*/ 0 w 6"/>
                <a:gd name="T9" fmla="*/ 3 h 8"/>
                <a:gd name="T10" fmla="*/ 0 w 6"/>
                <a:gd name="T11" fmla="*/ 3 h 8"/>
                <a:gd name="T12" fmla="*/ 1 w 6"/>
                <a:gd name="T13" fmla="*/ 6 h 8"/>
                <a:gd name="T14" fmla="*/ 3 w 6"/>
                <a:gd name="T15" fmla="*/ 8 h 8"/>
                <a:gd name="T16" fmla="*/ 5 w 6"/>
                <a:gd name="T17" fmla="*/ 7 h 8"/>
                <a:gd name="T18" fmla="*/ 5 w 6"/>
                <a:gd name="T19" fmla="*/ 7 h 8"/>
                <a:gd name="T20" fmla="*/ 5 w 6"/>
                <a:gd name="T21" fmla="*/ 7 h 8"/>
                <a:gd name="T22" fmla="*/ 5 w 6"/>
                <a:gd name="T23" fmla="*/ 6 h 8"/>
                <a:gd name="T24" fmla="*/ 6 w 6"/>
                <a:gd name="T2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8">
                  <a:moveTo>
                    <a:pt x="6" y="4"/>
                  </a:moveTo>
                  <a:cubicBezTo>
                    <a:pt x="6" y="3"/>
                    <a:pt x="6" y="2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7"/>
                    <a:pt x="2" y="7"/>
                    <a:pt x="3" y="8"/>
                  </a:cubicBezTo>
                  <a:cubicBezTo>
                    <a:pt x="3" y="8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5"/>
                    <a:pt x="6" y="4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7" name="Freeform 1174">
              <a:extLst>
                <a:ext uri="{FF2B5EF4-FFF2-40B4-BE49-F238E27FC236}">
                  <a16:creationId xmlns:a16="http://schemas.microsoft.com/office/drawing/2014/main" xmlns="" id="{E857BE75-CAC6-944B-A985-21C34098B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7244" y="8039100"/>
              <a:ext cx="57150" cy="123825"/>
            </a:xfrm>
            <a:custGeom>
              <a:avLst/>
              <a:gdLst>
                <a:gd name="T0" fmla="*/ 4 w 6"/>
                <a:gd name="T1" fmla="*/ 9 h 13"/>
                <a:gd name="T2" fmla="*/ 4 w 6"/>
                <a:gd name="T3" fmla="*/ 4 h 13"/>
                <a:gd name="T4" fmla="*/ 1 w 6"/>
                <a:gd name="T5" fmla="*/ 2 h 13"/>
                <a:gd name="T6" fmla="*/ 1 w 6"/>
                <a:gd name="T7" fmla="*/ 11 h 13"/>
                <a:gd name="T8" fmla="*/ 4 w 6"/>
                <a:gd name="T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3">
                  <a:moveTo>
                    <a:pt x="4" y="9"/>
                  </a:moveTo>
                  <a:cubicBezTo>
                    <a:pt x="3" y="8"/>
                    <a:pt x="3" y="6"/>
                    <a:pt x="4" y="4"/>
                  </a:cubicBezTo>
                  <a:cubicBezTo>
                    <a:pt x="5" y="2"/>
                    <a:pt x="2" y="0"/>
                    <a:pt x="1" y="2"/>
                  </a:cubicBezTo>
                  <a:cubicBezTo>
                    <a:pt x="0" y="5"/>
                    <a:pt x="0" y="8"/>
                    <a:pt x="1" y="11"/>
                  </a:cubicBezTo>
                  <a:cubicBezTo>
                    <a:pt x="3" y="13"/>
                    <a:pt x="6" y="11"/>
                    <a:pt x="4" y="9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8" name="Freeform 1175">
              <a:extLst>
                <a:ext uri="{FF2B5EF4-FFF2-40B4-BE49-F238E27FC236}">
                  <a16:creationId xmlns:a16="http://schemas.microsoft.com/office/drawing/2014/main" xmlns="" id="{814F7AD2-DF01-5C48-8286-5C66EAF88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4294" y="8267700"/>
              <a:ext cx="161925" cy="76200"/>
            </a:xfrm>
            <a:custGeom>
              <a:avLst/>
              <a:gdLst>
                <a:gd name="T0" fmla="*/ 13 w 17"/>
                <a:gd name="T1" fmla="*/ 0 h 8"/>
                <a:gd name="T2" fmla="*/ 16 w 17"/>
                <a:gd name="T3" fmla="*/ 5 h 8"/>
                <a:gd name="T4" fmla="*/ 9 w 17"/>
                <a:gd name="T5" fmla="*/ 6 h 8"/>
                <a:gd name="T6" fmla="*/ 1 w 17"/>
                <a:gd name="T7" fmla="*/ 3 h 8"/>
                <a:gd name="T8" fmla="*/ 11 w 17"/>
                <a:gd name="T9" fmla="*/ 0 h 8"/>
                <a:gd name="T10" fmla="*/ 13 w 1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8">
                  <a:moveTo>
                    <a:pt x="13" y="0"/>
                  </a:moveTo>
                  <a:cubicBezTo>
                    <a:pt x="14" y="1"/>
                    <a:pt x="17" y="2"/>
                    <a:pt x="16" y="5"/>
                  </a:cubicBezTo>
                  <a:cubicBezTo>
                    <a:pt x="14" y="6"/>
                    <a:pt x="11" y="6"/>
                    <a:pt x="9" y="6"/>
                  </a:cubicBezTo>
                  <a:cubicBezTo>
                    <a:pt x="7" y="7"/>
                    <a:pt x="0" y="8"/>
                    <a:pt x="1" y="3"/>
                  </a:cubicBezTo>
                  <a:cubicBezTo>
                    <a:pt x="2" y="0"/>
                    <a:pt x="8" y="0"/>
                    <a:pt x="11" y="0"/>
                  </a:cubicBezTo>
                  <a:cubicBezTo>
                    <a:pt x="11" y="0"/>
                    <a:pt x="12" y="0"/>
                    <a:pt x="13" y="0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9" name="Freeform 1176">
              <a:extLst>
                <a:ext uri="{FF2B5EF4-FFF2-40B4-BE49-F238E27FC236}">
                  <a16:creationId xmlns:a16="http://schemas.microsoft.com/office/drawing/2014/main" xmlns="" id="{9B3076EE-D245-6A4C-B93F-B0B1C13D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969" y="8239125"/>
              <a:ext cx="171450" cy="66675"/>
            </a:xfrm>
            <a:custGeom>
              <a:avLst/>
              <a:gdLst>
                <a:gd name="T0" fmla="*/ 4 w 18"/>
                <a:gd name="T1" fmla="*/ 6 h 7"/>
                <a:gd name="T2" fmla="*/ 3 w 18"/>
                <a:gd name="T3" fmla="*/ 0 h 7"/>
                <a:gd name="T4" fmla="*/ 10 w 18"/>
                <a:gd name="T5" fmla="*/ 0 h 7"/>
                <a:gd name="T6" fmla="*/ 16 w 18"/>
                <a:gd name="T7" fmla="*/ 4 h 7"/>
                <a:gd name="T8" fmla="*/ 6 w 18"/>
                <a:gd name="T9" fmla="*/ 6 h 7"/>
                <a:gd name="T10" fmla="*/ 4 w 18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7">
                  <a:moveTo>
                    <a:pt x="4" y="6"/>
                  </a:moveTo>
                  <a:cubicBezTo>
                    <a:pt x="2" y="5"/>
                    <a:pt x="0" y="2"/>
                    <a:pt x="3" y="0"/>
                  </a:cubicBezTo>
                  <a:cubicBezTo>
                    <a:pt x="5" y="0"/>
                    <a:pt x="8" y="0"/>
                    <a:pt x="10" y="0"/>
                  </a:cubicBezTo>
                  <a:cubicBezTo>
                    <a:pt x="12" y="0"/>
                    <a:pt x="18" y="0"/>
                    <a:pt x="16" y="4"/>
                  </a:cubicBezTo>
                  <a:cubicBezTo>
                    <a:pt x="15" y="7"/>
                    <a:pt x="8" y="6"/>
                    <a:pt x="6" y="6"/>
                  </a:cubicBezTo>
                  <a:cubicBezTo>
                    <a:pt x="5" y="6"/>
                    <a:pt x="5" y="6"/>
                    <a:pt x="4" y="6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0" name="Freeform 1177">
              <a:extLst>
                <a:ext uri="{FF2B5EF4-FFF2-40B4-BE49-F238E27FC236}">
                  <a16:creationId xmlns:a16="http://schemas.microsoft.com/office/drawing/2014/main" xmlns="" id="{29DC2FF3-5C6C-064D-9616-ADFE9508A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95294" y="7981950"/>
              <a:ext cx="114300" cy="38100"/>
            </a:xfrm>
            <a:custGeom>
              <a:avLst/>
              <a:gdLst>
                <a:gd name="T0" fmla="*/ 10 w 12"/>
                <a:gd name="T1" fmla="*/ 1 h 4"/>
                <a:gd name="T2" fmla="*/ 6 w 12"/>
                <a:gd name="T3" fmla="*/ 0 h 4"/>
                <a:gd name="T4" fmla="*/ 2 w 12"/>
                <a:gd name="T5" fmla="*/ 1 h 4"/>
                <a:gd name="T6" fmla="*/ 2 w 12"/>
                <a:gd name="T7" fmla="*/ 4 h 4"/>
                <a:gd name="T8" fmla="*/ 6 w 12"/>
                <a:gd name="T9" fmla="*/ 4 h 4"/>
                <a:gd name="T10" fmla="*/ 10 w 12"/>
                <a:gd name="T11" fmla="*/ 4 h 4"/>
                <a:gd name="T12" fmla="*/ 10 w 12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">
                  <a:moveTo>
                    <a:pt x="10" y="1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1"/>
                    <a:pt x="0" y="4"/>
                    <a:pt x="2" y="4"/>
                  </a:cubicBezTo>
                  <a:cubicBezTo>
                    <a:pt x="3" y="4"/>
                    <a:pt x="5" y="4"/>
                    <a:pt x="6" y="4"/>
                  </a:cubicBezTo>
                  <a:cubicBezTo>
                    <a:pt x="7" y="4"/>
                    <a:pt x="9" y="4"/>
                    <a:pt x="10" y="4"/>
                  </a:cubicBezTo>
                  <a:cubicBezTo>
                    <a:pt x="12" y="3"/>
                    <a:pt x="12" y="1"/>
                    <a:pt x="10" y="1"/>
                  </a:cubicBezTo>
                  <a:close/>
                </a:path>
              </a:pathLst>
            </a:custGeom>
            <a:solidFill>
              <a:srgbClr val="F26B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1" name="Freeform 1178">
              <a:extLst>
                <a:ext uri="{FF2B5EF4-FFF2-40B4-BE49-F238E27FC236}">
                  <a16:creationId xmlns:a16="http://schemas.microsoft.com/office/drawing/2014/main" xmlns="" id="{0E3E0F94-E332-014B-B4CC-020814E08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42869" y="8039100"/>
              <a:ext cx="95250" cy="38100"/>
            </a:xfrm>
            <a:custGeom>
              <a:avLst/>
              <a:gdLst>
                <a:gd name="T0" fmla="*/ 9 w 10"/>
                <a:gd name="T1" fmla="*/ 1 h 4"/>
                <a:gd name="T2" fmla="*/ 6 w 10"/>
                <a:gd name="T3" fmla="*/ 0 h 4"/>
                <a:gd name="T4" fmla="*/ 2 w 10"/>
                <a:gd name="T5" fmla="*/ 1 h 4"/>
                <a:gd name="T6" fmla="*/ 3 w 10"/>
                <a:gd name="T7" fmla="*/ 3 h 4"/>
                <a:gd name="T8" fmla="*/ 6 w 10"/>
                <a:gd name="T9" fmla="*/ 3 h 4"/>
                <a:gd name="T10" fmla="*/ 9 w 10"/>
                <a:gd name="T11" fmla="*/ 3 h 4"/>
                <a:gd name="T12" fmla="*/ 9 w 10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1"/>
                  </a:moveTo>
                  <a:cubicBezTo>
                    <a:pt x="8" y="0"/>
                    <a:pt x="7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0" y="1"/>
                    <a:pt x="1" y="3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7" y="3"/>
                    <a:pt x="8" y="4"/>
                    <a:pt x="9" y="3"/>
                  </a:cubicBezTo>
                  <a:cubicBezTo>
                    <a:pt x="10" y="3"/>
                    <a:pt x="10" y="2"/>
                    <a:pt x="9" y="1"/>
                  </a:cubicBezTo>
                  <a:close/>
                </a:path>
              </a:pathLst>
            </a:custGeom>
            <a:solidFill>
              <a:srgbClr val="F26B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2" name="Freeform 1179">
              <a:extLst>
                <a:ext uri="{FF2B5EF4-FFF2-40B4-BE49-F238E27FC236}">
                  <a16:creationId xmlns:a16="http://schemas.microsoft.com/office/drawing/2014/main" xmlns="" id="{02765320-94ED-C343-A391-926A0862D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52419" y="8401050"/>
              <a:ext cx="133350" cy="28575"/>
            </a:xfrm>
            <a:custGeom>
              <a:avLst/>
              <a:gdLst>
                <a:gd name="T0" fmla="*/ 14 w 14"/>
                <a:gd name="T1" fmla="*/ 0 h 3"/>
                <a:gd name="T2" fmla="*/ 8 w 14"/>
                <a:gd name="T3" fmla="*/ 1 h 3"/>
                <a:gd name="T4" fmla="*/ 1 w 14"/>
                <a:gd name="T5" fmla="*/ 2 h 3"/>
                <a:gd name="T6" fmla="*/ 1 w 14"/>
                <a:gd name="T7" fmla="*/ 3 h 3"/>
                <a:gd name="T8" fmla="*/ 8 w 14"/>
                <a:gd name="T9" fmla="*/ 2 h 3"/>
                <a:gd name="T10" fmla="*/ 14 w 14"/>
                <a:gd name="T11" fmla="*/ 1 h 3"/>
                <a:gd name="T12" fmla="*/ 14 w 14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">
                  <a:moveTo>
                    <a:pt x="14" y="0"/>
                  </a:moveTo>
                  <a:cubicBezTo>
                    <a:pt x="12" y="0"/>
                    <a:pt x="10" y="0"/>
                    <a:pt x="8" y="1"/>
                  </a:cubicBezTo>
                  <a:cubicBezTo>
                    <a:pt x="6" y="1"/>
                    <a:pt x="4" y="1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4" y="3"/>
                    <a:pt x="6" y="3"/>
                    <a:pt x="8" y="2"/>
                  </a:cubicBezTo>
                  <a:cubicBezTo>
                    <a:pt x="10" y="2"/>
                    <a:pt x="12" y="2"/>
                    <a:pt x="14" y="1"/>
                  </a:cubicBezTo>
                  <a:cubicBezTo>
                    <a:pt x="14" y="1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096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3" name="Freeform 1180">
              <a:extLst>
                <a:ext uri="{FF2B5EF4-FFF2-40B4-BE49-F238E27FC236}">
                  <a16:creationId xmlns:a16="http://schemas.microsoft.com/office/drawing/2014/main" xmlns="" id="{B9A3AACC-0C68-0144-9BD6-7EC42AF0F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7594" y="7381875"/>
              <a:ext cx="1057275" cy="619125"/>
            </a:xfrm>
            <a:custGeom>
              <a:avLst/>
              <a:gdLst>
                <a:gd name="T0" fmla="*/ 2 w 111"/>
                <a:gd name="T1" fmla="*/ 64 h 65"/>
                <a:gd name="T2" fmla="*/ 44 w 111"/>
                <a:gd name="T3" fmla="*/ 63 h 65"/>
                <a:gd name="T4" fmla="*/ 80 w 111"/>
                <a:gd name="T5" fmla="*/ 44 h 65"/>
                <a:gd name="T6" fmla="*/ 107 w 111"/>
                <a:gd name="T7" fmla="*/ 64 h 65"/>
                <a:gd name="T8" fmla="*/ 107 w 111"/>
                <a:gd name="T9" fmla="*/ 33 h 65"/>
                <a:gd name="T10" fmla="*/ 90 w 111"/>
                <a:gd name="T11" fmla="*/ 12 h 65"/>
                <a:gd name="T12" fmla="*/ 78 w 111"/>
                <a:gd name="T13" fmla="*/ 13 h 65"/>
                <a:gd name="T14" fmla="*/ 49 w 111"/>
                <a:gd name="T15" fmla="*/ 3 h 65"/>
                <a:gd name="T16" fmla="*/ 12 w 111"/>
                <a:gd name="T17" fmla="*/ 25 h 65"/>
                <a:gd name="T18" fmla="*/ 2 w 111"/>
                <a:gd name="T19" fmla="*/ 6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65">
                  <a:moveTo>
                    <a:pt x="2" y="64"/>
                  </a:moveTo>
                  <a:cubicBezTo>
                    <a:pt x="16" y="65"/>
                    <a:pt x="30" y="65"/>
                    <a:pt x="44" y="63"/>
                  </a:cubicBezTo>
                  <a:cubicBezTo>
                    <a:pt x="57" y="60"/>
                    <a:pt x="71" y="54"/>
                    <a:pt x="80" y="44"/>
                  </a:cubicBezTo>
                  <a:cubicBezTo>
                    <a:pt x="85" y="54"/>
                    <a:pt x="96" y="62"/>
                    <a:pt x="107" y="64"/>
                  </a:cubicBezTo>
                  <a:cubicBezTo>
                    <a:pt x="111" y="54"/>
                    <a:pt x="110" y="42"/>
                    <a:pt x="107" y="33"/>
                  </a:cubicBezTo>
                  <a:cubicBezTo>
                    <a:pt x="104" y="25"/>
                    <a:pt x="97" y="14"/>
                    <a:pt x="90" y="12"/>
                  </a:cubicBezTo>
                  <a:cubicBezTo>
                    <a:pt x="86" y="10"/>
                    <a:pt x="82" y="11"/>
                    <a:pt x="78" y="13"/>
                  </a:cubicBezTo>
                  <a:cubicBezTo>
                    <a:pt x="74" y="0"/>
                    <a:pt x="60" y="1"/>
                    <a:pt x="49" y="3"/>
                  </a:cubicBezTo>
                  <a:cubicBezTo>
                    <a:pt x="35" y="5"/>
                    <a:pt x="21" y="13"/>
                    <a:pt x="12" y="25"/>
                  </a:cubicBezTo>
                  <a:cubicBezTo>
                    <a:pt x="3" y="36"/>
                    <a:pt x="0" y="49"/>
                    <a:pt x="2" y="64"/>
                  </a:cubicBezTo>
                  <a:close/>
                </a:path>
              </a:pathLst>
            </a:custGeom>
            <a:solidFill>
              <a:srgbClr val="F26B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4" name="Freeform 1181">
              <a:extLst>
                <a:ext uri="{FF2B5EF4-FFF2-40B4-BE49-F238E27FC236}">
                  <a16:creationId xmlns:a16="http://schemas.microsoft.com/office/drawing/2014/main" xmlns="" id="{8AECF55D-8D7E-FD4F-BCE7-C001DBCCA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3319" y="7629525"/>
              <a:ext cx="666750" cy="314325"/>
            </a:xfrm>
            <a:custGeom>
              <a:avLst/>
              <a:gdLst>
                <a:gd name="T0" fmla="*/ 69 w 70"/>
                <a:gd name="T1" fmla="*/ 0 h 33"/>
                <a:gd name="T2" fmla="*/ 57 w 70"/>
                <a:gd name="T3" fmla="*/ 14 h 33"/>
                <a:gd name="T4" fmla="*/ 40 w 70"/>
                <a:gd name="T5" fmla="*/ 22 h 33"/>
                <a:gd name="T6" fmla="*/ 1 w 70"/>
                <a:gd name="T7" fmla="*/ 30 h 33"/>
                <a:gd name="T8" fmla="*/ 1 w 70"/>
                <a:gd name="T9" fmla="*/ 31 h 33"/>
                <a:gd name="T10" fmla="*/ 42 w 70"/>
                <a:gd name="T11" fmla="*/ 24 h 33"/>
                <a:gd name="T12" fmla="*/ 70 w 70"/>
                <a:gd name="T13" fmla="*/ 1 h 33"/>
                <a:gd name="T14" fmla="*/ 69 w 70"/>
                <a:gd name="T1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33">
                  <a:moveTo>
                    <a:pt x="69" y="0"/>
                  </a:moveTo>
                  <a:cubicBezTo>
                    <a:pt x="66" y="6"/>
                    <a:pt x="62" y="10"/>
                    <a:pt x="57" y="14"/>
                  </a:cubicBezTo>
                  <a:cubicBezTo>
                    <a:pt x="52" y="17"/>
                    <a:pt x="46" y="20"/>
                    <a:pt x="40" y="22"/>
                  </a:cubicBezTo>
                  <a:cubicBezTo>
                    <a:pt x="28" y="28"/>
                    <a:pt x="14" y="30"/>
                    <a:pt x="1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15" y="33"/>
                    <a:pt x="29" y="29"/>
                    <a:pt x="42" y="24"/>
                  </a:cubicBezTo>
                  <a:cubicBezTo>
                    <a:pt x="52" y="19"/>
                    <a:pt x="67" y="13"/>
                    <a:pt x="70" y="1"/>
                  </a:cubicBezTo>
                  <a:cubicBezTo>
                    <a:pt x="70" y="0"/>
                    <a:pt x="69" y="0"/>
                    <a:pt x="69" y="0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5" name="Freeform 1182">
              <a:extLst>
                <a:ext uri="{FF2B5EF4-FFF2-40B4-BE49-F238E27FC236}">
                  <a16:creationId xmlns:a16="http://schemas.microsoft.com/office/drawing/2014/main" xmlns="" id="{C9230DC4-CBE8-6F46-B75B-C23F21D8E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71419" y="7620000"/>
              <a:ext cx="504825" cy="200025"/>
            </a:xfrm>
            <a:custGeom>
              <a:avLst/>
              <a:gdLst>
                <a:gd name="T0" fmla="*/ 53 w 53"/>
                <a:gd name="T1" fmla="*/ 1 h 21"/>
                <a:gd name="T2" fmla="*/ 26 w 53"/>
                <a:gd name="T3" fmla="*/ 13 h 21"/>
                <a:gd name="T4" fmla="*/ 12 w 53"/>
                <a:gd name="T5" fmla="*/ 18 h 21"/>
                <a:gd name="T6" fmla="*/ 0 w 53"/>
                <a:gd name="T7" fmla="*/ 20 h 21"/>
                <a:gd name="T8" fmla="*/ 0 w 53"/>
                <a:gd name="T9" fmla="*/ 21 h 21"/>
                <a:gd name="T10" fmla="*/ 14 w 53"/>
                <a:gd name="T11" fmla="*/ 19 h 21"/>
                <a:gd name="T12" fmla="*/ 25 w 53"/>
                <a:gd name="T13" fmla="*/ 15 h 21"/>
                <a:gd name="T14" fmla="*/ 39 w 53"/>
                <a:gd name="T15" fmla="*/ 8 h 21"/>
                <a:gd name="T16" fmla="*/ 53 w 53"/>
                <a:gd name="T17" fmla="*/ 1 h 21"/>
                <a:gd name="T18" fmla="*/ 53 w 53"/>
                <a:gd name="T19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21">
                  <a:moveTo>
                    <a:pt x="53" y="1"/>
                  </a:moveTo>
                  <a:cubicBezTo>
                    <a:pt x="43" y="3"/>
                    <a:pt x="34" y="8"/>
                    <a:pt x="26" y="13"/>
                  </a:cubicBezTo>
                  <a:cubicBezTo>
                    <a:pt x="21" y="15"/>
                    <a:pt x="17" y="17"/>
                    <a:pt x="12" y="18"/>
                  </a:cubicBezTo>
                  <a:cubicBezTo>
                    <a:pt x="8" y="19"/>
                    <a:pt x="4" y="18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5" y="20"/>
                    <a:pt x="9" y="20"/>
                    <a:pt x="14" y="19"/>
                  </a:cubicBezTo>
                  <a:cubicBezTo>
                    <a:pt x="18" y="19"/>
                    <a:pt x="21" y="17"/>
                    <a:pt x="25" y="15"/>
                  </a:cubicBezTo>
                  <a:cubicBezTo>
                    <a:pt x="30" y="13"/>
                    <a:pt x="34" y="11"/>
                    <a:pt x="39" y="8"/>
                  </a:cubicBezTo>
                  <a:cubicBezTo>
                    <a:pt x="44" y="6"/>
                    <a:pt x="49" y="4"/>
                    <a:pt x="53" y="1"/>
                  </a:cubicBezTo>
                  <a:cubicBezTo>
                    <a:pt x="53" y="1"/>
                    <a:pt x="53" y="0"/>
                    <a:pt x="53" y="1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6" name="Freeform 1183">
              <a:extLst>
                <a:ext uri="{FF2B5EF4-FFF2-40B4-BE49-F238E27FC236}">
                  <a16:creationId xmlns:a16="http://schemas.microsoft.com/office/drawing/2014/main" xmlns="" id="{EF149D0A-9C04-F446-B019-5C2814311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3319" y="7505700"/>
              <a:ext cx="552450" cy="228600"/>
            </a:xfrm>
            <a:custGeom>
              <a:avLst/>
              <a:gdLst>
                <a:gd name="T0" fmla="*/ 58 w 58"/>
                <a:gd name="T1" fmla="*/ 1 h 24"/>
                <a:gd name="T2" fmla="*/ 42 w 58"/>
                <a:gd name="T3" fmla="*/ 2 h 24"/>
                <a:gd name="T4" fmla="*/ 28 w 58"/>
                <a:gd name="T5" fmla="*/ 7 h 24"/>
                <a:gd name="T6" fmla="*/ 13 w 58"/>
                <a:gd name="T7" fmla="*/ 15 h 24"/>
                <a:gd name="T8" fmla="*/ 0 w 58"/>
                <a:gd name="T9" fmla="*/ 23 h 24"/>
                <a:gd name="T10" fmla="*/ 1 w 58"/>
                <a:gd name="T11" fmla="*/ 24 h 24"/>
                <a:gd name="T12" fmla="*/ 27 w 58"/>
                <a:gd name="T13" fmla="*/ 9 h 24"/>
                <a:gd name="T14" fmla="*/ 42 w 58"/>
                <a:gd name="T15" fmla="*/ 5 h 24"/>
                <a:gd name="T16" fmla="*/ 58 w 58"/>
                <a:gd name="T17" fmla="*/ 2 h 24"/>
                <a:gd name="T18" fmla="*/ 58 w 58"/>
                <a:gd name="T1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24">
                  <a:moveTo>
                    <a:pt x="58" y="1"/>
                  </a:moveTo>
                  <a:cubicBezTo>
                    <a:pt x="53" y="0"/>
                    <a:pt x="47" y="2"/>
                    <a:pt x="42" y="2"/>
                  </a:cubicBezTo>
                  <a:cubicBezTo>
                    <a:pt x="37" y="3"/>
                    <a:pt x="32" y="5"/>
                    <a:pt x="28" y="7"/>
                  </a:cubicBezTo>
                  <a:cubicBezTo>
                    <a:pt x="23" y="9"/>
                    <a:pt x="18" y="12"/>
                    <a:pt x="13" y="15"/>
                  </a:cubicBezTo>
                  <a:cubicBezTo>
                    <a:pt x="9" y="17"/>
                    <a:pt x="4" y="20"/>
                    <a:pt x="0" y="23"/>
                  </a:cubicBezTo>
                  <a:cubicBezTo>
                    <a:pt x="0" y="23"/>
                    <a:pt x="1" y="24"/>
                    <a:pt x="1" y="24"/>
                  </a:cubicBezTo>
                  <a:cubicBezTo>
                    <a:pt x="9" y="18"/>
                    <a:pt x="18" y="13"/>
                    <a:pt x="27" y="9"/>
                  </a:cubicBezTo>
                  <a:cubicBezTo>
                    <a:pt x="32" y="7"/>
                    <a:pt x="37" y="6"/>
                    <a:pt x="42" y="5"/>
                  </a:cubicBezTo>
                  <a:cubicBezTo>
                    <a:pt x="47" y="3"/>
                    <a:pt x="53" y="3"/>
                    <a:pt x="58" y="2"/>
                  </a:cubicBezTo>
                  <a:cubicBezTo>
                    <a:pt x="58" y="2"/>
                    <a:pt x="58" y="1"/>
                    <a:pt x="58" y="1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7" name="Freeform 1184">
              <a:extLst>
                <a:ext uri="{FF2B5EF4-FFF2-40B4-BE49-F238E27FC236}">
                  <a16:creationId xmlns:a16="http://schemas.microsoft.com/office/drawing/2014/main" xmlns="" id="{31521406-7B13-4B4C-B33F-EF525763D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47694" y="7696200"/>
              <a:ext cx="190500" cy="180975"/>
            </a:xfrm>
            <a:custGeom>
              <a:avLst/>
              <a:gdLst>
                <a:gd name="T0" fmla="*/ 20 w 20"/>
                <a:gd name="T1" fmla="*/ 18 h 19"/>
                <a:gd name="T2" fmla="*/ 9 w 20"/>
                <a:gd name="T3" fmla="*/ 11 h 19"/>
                <a:gd name="T4" fmla="*/ 1 w 20"/>
                <a:gd name="T5" fmla="*/ 1 h 19"/>
                <a:gd name="T6" fmla="*/ 0 w 20"/>
                <a:gd name="T7" fmla="*/ 1 h 19"/>
                <a:gd name="T8" fmla="*/ 19 w 20"/>
                <a:gd name="T9" fmla="*/ 18 h 19"/>
                <a:gd name="T10" fmla="*/ 20 w 20"/>
                <a:gd name="T1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9">
                  <a:moveTo>
                    <a:pt x="20" y="18"/>
                  </a:moveTo>
                  <a:cubicBezTo>
                    <a:pt x="16" y="15"/>
                    <a:pt x="12" y="14"/>
                    <a:pt x="9" y="11"/>
                  </a:cubicBezTo>
                  <a:cubicBezTo>
                    <a:pt x="6" y="8"/>
                    <a:pt x="4" y="4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4" y="8"/>
                    <a:pt x="11" y="17"/>
                    <a:pt x="19" y="18"/>
                  </a:cubicBezTo>
                  <a:cubicBezTo>
                    <a:pt x="20" y="19"/>
                    <a:pt x="20" y="18"/>
                    <a:pt x="20" y="18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8" name="Freeform 1185">
              <a:extLst>
                <a:ext uri="{FF2B5EF4-FFF2-40B4-BE49-F238E27FC236}">
                  <a16:creationId xmlns:a16="http://schemas.microsoft.com/office/drawing/2014/main" xmlns="" id="{EF085C91-C800-A244-913E-F97D0281E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4844" y="7648575"/>
              <a:ext cx="95250" cy="76200"/>
            </a:xfrm>
            <a:custGeom>
              <a:avLst/>
              <a:gdLst>
                <a:gd name="T0" fmla="*/ 9 w 10"/>
                <a:gd name="T1" fmla="*/ 7 h 8"/>
                <a:gd name="T2" fmla="*/ 6 w 10"/>
                <a:gd name="T3" fmla="*/ 4 h 8"/>
                <a:gd name="T4" fmla="*/ 1 w 10"/>
                <a:gd name="T5" fmla="*/ 1 h 8"/>
                <a:gd name="T6" fmla="*/ 1 w 10"/>
                <a:gd name="T7" fmla="*/ 1 h 8"/>
                <a:gd name="T8" fmla="*/ 5 w 10"/>
                <a:gd name="T9" fmla="*/ 5 h 8"/>
                <a:gd name="T10" fmla="*/ 9 w 10"/>
                <a:gd name="T11" fmla="*/ 8 h 8"/>
                <a:gd name="T12" fmla="*/ 9 w 10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9" y="7"/>
                  </a:moveTo>
                  <a:cubicBezTo>
                    <a:pt x="9" y="6"/>
                    <a:pt x="7" y="5"/>
                    <a:pt x="6" y="4"/>
                  </a:cubicBezTo>
                  <a:cubicBezTo>
                    <a:pt x="5" y="3"/>
                    <a:pt x="3" y="2"/>
                    <a:pt x="1" y="1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2" y="3"/>
                    <a:pt x="4" y="4"/>
                    <a:pt x="5" y="5"/>
                  </a:cubicBezTo>
                  <a:cubicBezTo>
                    <a:pt x="6" y="6"/>
                    <a:pt x="8" y="7"/>
                    <a:pt x="9" y="8"/>
                  </a:cubicBezTo>
                  <a:cubicBezTo>
                    <a:pt x="9" y="8"/>
                    <a:pt x="10" y="7"/>
                    <a:pt x="9" y="7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9" name="Freeform 1186">
              <a:extLst>
                <a:ext uri="{FF2B5EF4-FFF2-40B4-BE49-F238E27FC236}">
                  <a16:creationId xmlns:a16="http://schemas.microsoft.com/office/drawing/2014/main" xmlns="" id="{D1B20366-1340-F047-8B6A-90ACCED82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95319" y="7543800"/>
              <a:ext cx="114300" cy="123825"/>
            </a:xfrm>
            <a:custGeom>
              <a:avLst/>
              <a:gdLst>
                <a:gd name="T0" fmla="*/ 8 w 12"/>
                <a:gd name="T1" fmla="*/ 6 h 13"/>
                <a:gd name="T2" fmla="*/ 1 w 12"/>
                <a:gd name="T3" fmla="*/ 0 h 13"/>
                <a:gd name="T4" fmla="*/ 0 w 12"/>
                <a:gd name="T5" fmla="*/ 1 h 13"/>
                <a:gd name="T6" fmla="*/ 7 w 12"/>
                <a:gd name="T7" fmla="*/ 6 h 13"/>
                <a:gd name="T8" fmla="*/ 12 w 12"/>
                <a:gd name="T9" fmla="*/ 13 h 13"/>
                <a:gd name="T10" fmla="*/ 12 w 12"/>
                <a:gd name="T11" fmla="*/ 12 h 13"/>
                <a:gd name="T12" fmla="*/ 8 w 12"/>
                <a:gd name="T13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3">
                  <a:moveTo>
                    <a:pt x="8" y="6"/>
                  </a:moveTo>
                  <a:cubicBezTo>
                    <a:pt x="6" y="4"/>
                    <a:pt x="3" y="1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3" y="3"/>
                    <a:pt x="5" y="4"/>
                    <a:pt x="7" y="6"/>
                  </a:cubicBezTo>
                  <a:cubicBezTo>
                    <a:pt x="9" y="8"/>
                    <a:pt x="10" y="11"/>
                    <a:pt x="12" y="13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2" y="10"/>
                    <a:pt x="10" y="8"/>
                    <a:pt x="8" y="6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0" name="Freeform 1187">
              <a:extLst>
                <a:ext uri="{FF2B5EF4-FFF2-40B4-BE49-F238E27FC236}">
                  <a16:creationId xmlns:a16="http://schemas.microsoft.com/office/drawing/2014/main" xmlns="" id="{6CFDBD3A-9A43-9343-BAB2-908D4C597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42844" y="8553450"/>
              <a:ext cx="295275" cy="352425"/>
            </a:xfrm>
            <a:custGeom>
              <a:avLst/>
              <a:gdLst>
                <a:gd name="T0" fmla="*/ 8 w 31"/>
                <a:gd name="T1" fmla="*/ 5 h 37"/>
                <a:gd name="T2" fmla="*/ 1 w 31"/>
                <a:gd name="T3" fmla="*/ 17 h 37"/>
                <a:gd name="T4" fmla="*/ 4 w 31"/>
                <a:gd name="T5" fmla="*/ 27 h 37"/>
                <a:gd name="T6" fmla="*/ 30 w 31"/>
                <a:gd name="T7" fmla="*/ 16 h 37"/>
                <a:gd name="T8" fmla="*/ 19 w 31"/>
                <a:gd name="T9" fmla="*/ 0 h 37"/>
                <a:gd name="T10" fmla="*/ 8 w 31"/>
                <a:gd name="T11" fmla="*/ 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7">
                  <a:moveTo>
                    <a:pt x="8" y="5"/>
                  </a:moveTo>
                  <a:cubicBezTo>
                    <a:pt x="5" y="8"/>
                    <a:pt x="2" y="13"/>
                    <a:pt x="1" y="17"/>
                  </a:cubicBezTo>
                  <a:cubicBezTo>
                    <a:pt x="0" y="20"/>
                    <a:pt x="1" y="25"/>
                    <a:pt x="4" y="27"/>
                  </a:cubicBezTo>
                  <a:cubicBezTo>
                    <a:pt x="13" y="37"/>
                    <a:pt x="28" y="26"/>
                    <a:pt x="30" y="16"/>
                  </a:cubicBezTo>
                  <a:cubicBezTo>
                    <a:pt x="31" y="8"/>
                    <a:pt x="27" y="0"/>
                    <a:pt x="19" y="0"/>
                  </a:cubicBezTo>
                  <a:cubicBezTo>
                    <a:pt x="14" y="0"/>
                    <a:pt x="11" y="2"/>
                    <a:pt x="8" y="5"/>
                  </a:cubicBezTo>
                  <a:close/>
                </a:path>
              </a:pathLst>
            </a:custGeom>
            <a:solidFill>
              <a:srgbClr val="F3B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1" name="Freeform 1188">
              <a:extLst>
                <a:ext uri="{FF2B5EF4-FFF2-40B4-BE49-F238E27FC236}">
                  <a16:creationId xmlns:a16="http://schemas.microsoft.com/office/drawing/2014/main" xmlns="" id="{00E98867-0DA0-D04C-B464-A26C1A9AD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09594" y="8515350"/>
              <a:ext cx="295275" cy="352425"/>
            </a:xfrm>
            <a:custGeom>
              <a:avLst/>
              <a:gdLst>
                <a:gd name="T0" fmla="*/ 24 w 31"/>
                <a:gd name="T1" fmla="*/ 5 h 37"/>
                <a:gd name="T2" fmla="*/ 30 w 31"/>
                <a:gd name="T3" fmla="*/ 17 h 37"/>
                <a:gd name="T4" fmla="*/ 28 w 31"/>
                <a:gd name="T5" fmla="*/ 28 h 37"/>
                <a:gd name="T6" fmla="*/ 2 w 31"/>
                <a:gd name="T7" fmla="*/ 16 h 37"/>
                <a:gd name="T8" fmla="*/ 13 w 31"/>
                <a:gd name="T9" fmla="*/ 0 h 37"/>
                <a:gd name="T10" fmla="*/ 24 w 31"/>
                <a:gd name="T11" fmla="*/ 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7">
                  <a:moveTo>
                    <a:pt x="24" y="5"/>
                  </a:moveTo>
                  <a:cubicBezTo>
                    <a:pt x="27" y="8"/>
                    <a:pt x="29" y="13"/>
                    <a:pt x="30" y="17"/>
                  </a:cubicBezTo>
                  <a:cubicBezTo>
                    <a:pt x="31" y="20"/>
                    <a:pt x="31" y="25"/>
                    <a:pt x="28" y="28"/>
                  </a:cubicBezTo>
                  <a:cubicBezTo>
                    <a:pt x="19" y="37"/>
                    <a:pt x="4" y="26"/>
                    <a:pt x="2" y="16"/>
                  </a:cubicBezTo>
                  <a:cubicBezTo>
                    <a:pt x="0" y="8"/>
                    <a:pt x="5" y="0"/>
                    <a:pt x="13" y="0"/>
                  </a:cubicBezTo>
                  <a:cubicBezTo>
                    <a:pt x="17" y="0"/>
                    <a:pt x="21" y="2"/>
                    <a:pt x="24" y="5"/>
                  </a:cubicBezTo>
                  <a:close/>
                </a:path>
              </a:pathLst>
            </a:custGeom>
            <a:solidFill>
              <a:srgbClr val="F3B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2" name="Freeform 1189">
              <a:extLst>
                <a:ext uri="{FF2B5EF4-FFF2-40B4-BE49-F238E27FC236}">
                  <a16:creationId xmlns:a16="http://schemas.microsoft.com/office/drawing/2014/main" xmlns="" id="{AF208C7F-14DF-FF4C-B61E-4D927256F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3319" y="8667750"/>
              <a:ext cx="409575" cy="190500"/>
            </a:xfrm>
            <a:custGeom>
              <a:avLst/>
              <a:gdLst>
                <a:gd name="T0" fmla="*/ 43 w 43"/>
                <a:gd name="T1" fmla="*/ 10 h 20"/>
                <a:gd name="T2" fmla="*/ 40 w 43"/>
                <a:gd name="T3" fmla="*/ 0 h 20"/>
                <a:gd name="T4" fmla="*/ 5 w 43"/>
                <a:gd name="T5" fmla="*/ 10 h 20"/>
                <a:gd name="T6" fmla="*/ 1 w 43"/>
                <a:gd name="T7" fmla="*/ 17 h 20"/>
                <a:gd name="T8" fmla="*/ 8 w 43"/>
                <a:gd name="T9" fmla="*/ 20 h 20"/>
                <a:gd name="T10" fmla="*/ 43 w 43"/>
                <a:gd name="T1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0">
                  <a:moveTo>
                    <a:pt x="43" y="10"/>
                  </a:moveTo>
                  <a:cubicBezTo>
                    <a:pt x="42" y="7"/>
                    <a:pt x="41" y="3"/>
                    <a:pt x="40" y="0"/>
                  </a:cubicBezTo>
                  <a:cubicBezTo>
                    <a:pt x="27" y="2"/>
                    <a:pt x="16" y="4"/>
                    <a:pt x="5" y="10"/>
                  </a:cubicBezTo>
                  <a:cubicBezTo>
                    <a:pt x="2" y="11"/>
                    <a:pt x="0" y="14"/>
                    <a:pt x="1" y="17"/>
                  </a:cubicBezTo>
                  <a:cubicBezTo>
                    <a:pt x="1" y="19"/>
                    <a:pt x="5" y="20"/>
                    <a:pt x="8" y="20"/>
                  </a:cubicBezTo>
                  <a:cubicBezTo>
                    <a:pt x="19" y="19"/>
                    <a:pt x="32" y="15"/>
                    <a:pt x="43" y="1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3" name="Freeform 1190">
              <a:extLst>
                <a:ext uri="{FF2B5EF4-FFF2-40B4-BE49-F238E27FC236}">
                  <a16:creationId xmlns:a16="http://schemas.microsoft.com/office/drawing/2014/main" xmlns="" id="{4FC65A77-88C8-5347-BFDA-1CBEC7507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1894" y="8705850"/>
              <a:ext cx="533400" cy="676275"/>
            </a:xfrm>
            <a:custGeom>
              <a:avLst/>
              <a:gdLst>
                <a:gd name="T0" fmla="*/ 56 w 56"/>
                <a:gd name="T1" fmla="*/ 58 h 71"/>
                <a:gd name="T2" fmla="*/ 41 w 56"/>
                <a:gd name="T3" fmla="*/ 0 h 71"/>
                <a:gd name="T4" fmla="*/ 0 w 56"/>
                <a:gd name="T5" fmla="*/ 15 h 71"/>
                <a:gd name="T6" fmla="*/ 12 w 56"/>
                <a:gd name="T7" fmla="*/ 69 h 71"/>
                <a:gd name="T8" fmla="*/ 56 w 56"/>
                <a:gd name="T9" fmla="*/ 5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1">
                  <a:moveTo>
                    <a:pt x="56" y="58"/>
                  </a:moveTo>
                  <a:cubicBezTo>
                    <a:pt x="51" y="39"/>
                    <a:pt x="46" y="19"/>
                    <a:pt x="41" y="0"/>
                  </a:cubicBezTo>
                  <a:cubicBezTo>
                    <a:pt x="34" y="6"/>
                    <a:pt x="16" y="15"/>
                    <a:pt x="0" y="15"/>
                  </a:cubicBezTo>
                  <a:cubicBezTo>
                    <a:pt x="3" y="32"/>
                    <a:pt x="8" y="52"/>
                    <a:pt x="12" y="69"/>
                  </a:cubicBezTo>
                  <a:cubicBezTo>
                    <a:pt x="31" y="71"/>
                    <a:pt x="41" y="67"/>
                    <a:pt x="56" y="58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4" name="Freeform 1191">
              <a:extLst>
                <a:ext uri="{FF2B5EF4-FFF2-40B4-BE49-F238E27FC236}">
                  <a16:creationId xmlns:a16="http://schemas.microsoft.com/office/drawing/2014/main" xmlns="" id="{63EC2691-5D03-0247-A155-2AA0018F3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3319" y="8820150"/>
              <a:ext cx="142875" cy="542925"/>
            </a:xfrm>
            <a:custGeom>
              <a:avLst/>
              <a:gdLst>
                <a:gd name="T0" fmla="*/ 11 w 15"/>
                <a:gd name="T1" fmla="*/ 54 h 57"/>
                <a:gd name="T2" fmla="*/ 0 w 15"/>
                <a:gd name="T3" fmla="*/ 0 h 57"/>
                <a:gd name="T4" fmla="*/ 3 w 15"/>
                <a:gd name="T5" fmla="*/ 3 h 57"/>
                <a:gd name="T6" fmla="*/ 15 w 15"/>
                <a:gd name="T7" fmla="*/ 57 h 57"/>
                <a:gd name="T8" fmla="*/ 11 w 15"/>
                <a:gd name="T9" fmla="*/ 5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57">
                  <a:moveTo>
                    <a:pt x="11" y="54"/>
                  </a:moveTo>
                  <a:cubicBezTo>
                    <a:pt x="7" y="36"/>
                    <a:pt x="3" y="18"/>
                    <a:pt x="0" y="0"/>
                  </a:cubicBezTo>
                  <a:cubicBezTo>
                    <a:pt x="0" y="1"/>
                    <a:pt x="1" y="3"/>
                    <a:pt x="3" y="3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57"/>
                    <a:pt x="11" y="56"/>
                    <a:pt x="11" y="54"/>
                  </a:cubicBezTo>
                  <a:close/>
                </a:path>
              </a:pathLst>
            </a:custGeom>
            <a:solidFill>
              <a:srgbClr val="9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5" name="Freeform 1192">
              <a:extLst>
                <a:ext uri="{FF2B5EF4-FFF2-40B4-BE49-F238E27FC236}">
                  <a16:creationId xmlns:a16="http://schemas.microsoft.com/office/drawing/2014/main" xmlns="" id="{24DCE6A1-41D4-8C4A-AF05-5EEFEB064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66644" y="8810625"/>
              <a:ext cx="600075" cy="314325"/>
            </a:xfrm>
            <a:custGeom>
              <a:avLst/>
              <a:gdLst>
                <a:gd name="T0" fmla="*/ 48 w 63"/>
                <a:gd name="T1" fmla="*/ 16 h 33"/>
                <a:gd name="T2" fmla="*/ 53 w 63"/>
                <a:gd name="T3" fmla="*/ 20 h 33"/>
                <a:gd name="T4" fmla="*/ 56 w 63"/>
                <a:gd name="T5" fmla="*/ 21 h 33"/>
                <a:gd name="T6" fmla="*/ 57 w 63"/>
                <a:gd name="T7" fmla="*/ 19 h 33"/>
                <a:gd name="T8" fmla="*/ 56 w 63"/>
                <a:gd name="T9" fmla="*/ 18 h 33"/>
                <a:gd name="T10" fmla="*/ 54 w 63"/>
                <a:gd name="T11" fmla="*/ 16 h 33"/>
                <a:gd name="T12" fmla="*/ 60 w 63"/>
                <a:gd name="T13" fmla="*/ 16 h 33"/>
                <a:gd name="T14" fmla="*/ 62 w 63"/>
                <a:gd name="T15" fmla="*/ 15 h 33"/>
                <a:gd name="T16" fmla="*/ 60 w 63"/>
                <a:gd name="T17" fmla="*/ 13 h 33"/>
                <a:gd name="T18" fmla="*/ 56 w 63"/>
                <a:gd name="T19" fmla="*/ 12 h 33"/>
                <a:gd name="T20" fmla="*/ 62 w 63"/>
                <a:gd name="T21" fmla="*/ 10 h 33"/>
                <a:gd name="T22" fmla="*/ 63 w 63"/>
                <a:gd name="T23" fmla="*/ 8 h 33"/>
                <a:gd name="T24" fmla="*/ 62 w 63"/>
                <a:gd name="T25" fmla="*/ 8 h 33"/>
                <a:gd name="T26" fmla="*/ 55 w 63"/>
                <a:gd name="T27" fmla="*/ 8 h 33"/>
                <a:gd name="T28" fmla="*/ 59 w 63"/>
                <a:gd name="T29" fmla="*/ 4 h 33"/>
                <a:gd name="T30" fmla="*/ 60 w 63"/>
                <a:gd name="T31" fmla="*/ 3 h 33"/>
                <a:gd name="T32" fmla="*/ 58 w 63"/>
                <a:gd name="T33" fmla="*/ 2 h 33"/>
                <a:gd name="T34" fmla="*/ 50 w 63"/>
                <a:gd name="T35" fmla="*/ 6 h 33"/>
                <a:gd name="T36" fmla="*/ 51 w 63"/>
                <a:gd name="T37" fmla="*/ 2 h 33"/>
                <a:gd name="T38" fmla="*/ 51 w 63"/>
                <a:gd name="T39" fmla="*/ 1 h 33"/>
                <a:gd name="T40" fmla="*/ 49 w 63"/>
                <a:gd name="T41" fmla="*/ 1 h 33"/>
                <a:gd name="T42" fmla="*/ 48 w 63"/>
                <a:gd name="T43" fmla="*/ 2 h 33"/>
                <a:gd name="T44" fmla="*/ 45 w 63"/>
                <a:gd name="T45" fmla="*/ 8 h 33"/>
                <a:gd name="T46" fmla="*/ 38 w 63"/>
                <a:gd name="T47" fmla="*/ 12 h 33"/>
                <a:gd name="T48" fmla="*/ 24 w 63"/>
                <a:gd name="T49" fmla="*/ 18 h 33"/>
                <a:gd name="T50" fmla="*/ 16 w 63"/>
                <a:gd name="T51" fmla="*/ 19 h 33"/>
                <a:gd name="T52" fmla="*/ 13 w 63"/>
                <a:gd name="T53" fmla="*/ 20 h 33"/>
                <a:gd name="T54" fmla="*/ 11 w 63"/>
                <a:gd name="T55" fmla="*/ 20 h 33"/>
                <a:gd name="T56" fmla="*/ 11 w 63"/>
                <a:gd name="T57" fmla="*/ 16 h 33"/>
                <a:gd name="T58" fmla="*/ 10 w 63"/>
                <a:gd name="T59" fmla="*/ 12 h 33"/>
                <a:gd name="T60" fmla="*/ 9 w 63"/>
                <a:gd name="T61" fmla="*/ 6 h 33"/>
                <a:gd name="T62" fmla="*/ 8 w 63"/>
                <a:gd name="T63" fmla="*/ 2 h 33"/>
                <a:gd name="T64" fmla="*/ 1 w 63"/>
                <a:gd name="T65" fmla="*/ 18 h 33"/>
                <a:gd name="T66" fmla="*/ 6 w 63"/>
                <a:gd name="T67" fmla="*/ 30 h 33"/>
                <a:gd name="T68" fmla="*/ 21 w 63"/>
                <a:gd name="T69" fmla="*/ 29 h 33"/>
                <a:gd name="T70" fmla="*/ 48 w 63"/>
                <a:gd name="T71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3" h="33">
                  <a:moveTo>
                    <a:pt x="48" y="16"/>
                  </a:moveTo>
                  <a:cubicBezTo>
                    <a:pt x="49" y="18"/>
                    <a:pt x="51" y="19"/>
                    <a:pt x="53" y="20"/>
                  </a:cubicBezTo>
                  <a:cubicBezTo>
                    <a:pt x="54" y="21"/>
                    <a:pt x="55" y="21"/>
                    <a:pt x="56" y="21"/>
                  </a:cubicBezTo>
                  <a:cubicBezTo>
                    <a:pt x="57" y="21"/>
                    <a:pt x="57" y="20"/>
                    <a:pt x="57" y="19"/>
                  </a:cubicBezTo>
                  <a:cubicBezTo>
                    <a:pt x="57" y="19"/>
                    <a:pt x="57" y="18"/>
                    <a:pt x="56" y="18"/>
                  </a:cubicBezTo>
                  <a:cubicBezTo>
                    <a:pt x="56" y="17"/>
                    <a:pt x="55" y="17"/>
                    <a:pt x="54" y="16"/>
                  </a:cubicBezTo>
                  <a:cubicBezTo>
                    <a:pt x="56" y="17"/>
                    <a:pt x="58" y="17"/>
                    <a:pt x="60" y="16"/>
                  </a:cubicBezTo>
                  <a:cubicBezTo>
                    <a:pt x="61" y="16"/>
                    <a:pt x="62" y="16"/>
                    <a:pt x="62" y="15"/>
                  </a:cubicBezTo>
                  <a:cubicBezTo>
                    <a:pt x="62" y="14"/>
                    <a:pt x="61" y="13"/>
                    <a:pt x="60" y="13"/>
                  </a:cubicBezTo>
                  <a:cubicBezTo>
                    <a:pt x="59" y="13"/>
                    <a:pt x="57" y="12"/>
                    <a:pt x="56" y="12"/>
                  </a:cubicBezTo>
                  <a:cubicBezTo>
                    <a:pt x="58" y="12"/>
                    <a:pt x="60" y="11"/>
                    <a:pt x="62" y="10"/>
                  </a:cubicBezTo>
                  <a:cubicBezTo>
                    <a:pt x="62" y="10"/>
                    <a:pt x="63" y="9"/>
                    <a:pt x="63" y="8"/>
                  </a:cubicBezTo>
                  <a:cubicBezTo>
                    <a:pt x="63" y="8"/>
                    <a:pt x="62" y="8"/>
                    <a:pt x="62" y="8"/>
                  </a:cubicBezTo>
                  <a:cubicBezTo>
                    <a:pt x="60" y="7"/>
                    <a:pt x="57" y="7"/>
                    <a:pt x="55" y="8"/>
                  </a:cubicBezTo>
                  <a:cubicBezTo>
                    <a:pt x="56" y="6"/>
                    <a:pt x="58" y="5"/>
                    <a:pt x="59" y="4"/>
                  </a:cubicBezTo>
                  <a:cubicBezTo>
                    <a:pt x="59" y="4"/>
                    <a:pt x="60" y="3"/>
                    <a:pt x="60" y="3"/>
                  </a:cubicBezTo>
                  <a:cubicBezTo>
                    <a:pt x="60" y="2"/>
                    <a:pt x="59" y="2"/>
                    <a:pt x="58" y="2"/>
                  </a:cubicBezTo>
                  <a:cubicBezTo>
                    <a:pt x="55" y="2"/>
                    <a:pt x="52" y="4"/>
                    <a:pt x="50" y="6"/>
                  </a:cubicBezTo>
                  <a:cubicBezTo>
                    <a:pt x="51" y="5"/>
                    <a:pt x="51" y="4"/>
                    <a:pt x="51" y="2"/>
                  </a:cubicBezTo>
                  <a:cubicBezTo>
                    <a:pt x="51" y="2"/>
                    <a:pt x="51" y="1"/>
                    <a:pt x="51" y="1"/>
                  </a:cubicBezTo>
                  <a:cubicBezTo>
                    <a:pt x="50" y="0"/>
                    <a:pt x="50" y="0"/>
                    <a:pt x="49" y="1"/>
                  </a:cubicBezTo>
                  <a:cubicBezTo>
                    <a:pt x="49" y="1"/>
                    <a:pt x="48" y="1"/>
                    <a:pt x="48" y="2"/>
                  </a:cubicBezTo>
                  <a:cubicBezTo>
                    <a:pt x="47" y="4"/>
                    <a:pt x="46" y="6"/>
                    <a:pt x="45" y="8"/>
                  </a:cubicBezTo>
                  <a:cubicBezTo>
                    <a:pt x="43" y="10"/>
                    <a:pt x="40" y="11"/>
                    <a:pt x="38" y="12"/>
                  </a:cubicBezTo>
                  <a:cubicBezTo>
                    <a:pt x="33" y="14"/>
                    <a:pt x="28" y="16"/>
                    <a:pt x="24" y="18"/>
                  </a:cubicBezTo>
                  <a:cubicBezTo>
                    <a:pt x="21" y="18"/>
                    <a:pt x="19" y="19"/>
                    <a:pt x="16" y="19"/>
                  </a:cubicBezTo>
                  <a:cubicBezTo>
                    <a:pt x="15" y="20"/>
                    <a:pt x="14" y="20"/>
                    <a:pt x="13" y="20"/>
                  </a:cubicBezTo>
                  <a:cubicBezTo>
                    <a:pt x="12" y="21"/>
                    <a:pt x="11" y="20"/>
                    <a:pt x="11" y="20"/>
                  </a:cubicBezTo>
                  <a:cubicBezTo>
                    <a:pt x="10" y="19"/>
                    <a:pt x="10" y="17"/>
                    <a:pt x="11" y="16"/>
                  </a:cubicBezTo>
                  <a:cubicBezTo>
                    <a:pt x="11" y="15"/>
                    <a:pt x="11" y="13"/>
                    <a:pt x="10" y="12"/>
                  </a:cubicBezTo>
                  <a:cubicBezTo>
                    <a:pt x="10" y="10"/>
                    <a:pt x="10" y="8"/>
                    <a:pt x="9" y="6"/>
                  </a:cubicBezTo>
                  <a:cubicBezTo>
                    <a:pt x="9" y="5"/>
                    <a:pt x="8" y="3"/>
                    <a:pt x="8" y="2"/>
                  </a:cubicBezTo>
                  <a:cubicBezTo>
                    <a:pt x="4" y="6"/>
                    <a:pt x="2" y="13"/>
                    <a:pt x="1" y="18"/>
                  </a:cubicBezTo>
                  <a:cubicBezTo>
                    <a:pt x="0" y="22"/>
                    <a:pt x="2" y="28"/>
                    <a:pt x="6" y="30"/>
                  </a:cubicBezTo>
                  <a:cubicBezTo>
                    <a:pt x="11" y="33"/>
                    <a:pt x="16" y="31"/>
                    <a:pt x="21" y="29"/>
                  </a:cubicBezTo>
                  <a:cubicBezTo>
                    <a:pt x="30" y="25"/>
                    <a:pt x="40" y="22"/>
                    <a:pt x="48" y="16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6" name="Freeform 1193">
              <a:extLst>
                <a:ext uri="{FF2B5EF4-FFF2-40B4-BE49-F238E27FC236}">
                  <a16:creationId xmlns:a16="http://schemas.microsoft.com/office/drawing/2014/main" xmlns="" id="{8BF5529E-D4AC-4B4F-B84A-BEBD5F2EA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80944" y="9420225"/>
              <a:ext cx="904875" cy="152400"/>
            </a:xfrm>
            <a:custGeom>
              <a:avLst/>
              <a:gdLst>
                <a:gd name="T0" fmla="*/ 95 w 95"/>
                <a:gd name="T1" fmla="*/ 3 h 16"/>
                <a:gd name="T2" fmla="*/ 92 w 95"/>
                <a:gd name="T3" fmla="*/ 4 h 16"/>
                <a:gd name="T4" fmla="*/ 78 w 95"/>
                <a:gd name="T5" fmla="*/ 5 h 16"/>
                <a:gd name="T6" fmla="*/ 69 w 95"/>
                <a:gd name="T7" fmla="*/ 11 h 16"/>
                <a:gd name="T8" fmla="*/ 62 w 95"/>
                <a:gd name="T9" fmla="*/ 9 h 16"/>
                <a:gd name="T10" fmla="*/ 54 w 95"/>
                <a:gd name="T11" fmla="*/ 11 h 16"/>
                <a:gd name="T12" fmla="*/ 42 w 95"/>
                <a:gd name="T13" fmla="*/ 15 h 16"/>
                <a:gd name="T14" fmla="*/ 28 w 95"/>
                <a:gd name="T15" fmla="*/ 10 h 16"/>
                <a:gd name="T16" fmla="*/ 15 w 95"/>
                <a:gd name="T17" fmla="*/ 13 h 16"/>
                <a:gd name="T18" fmla="*/ 0 w 95"/>
                <a:gd name="T19" fmla="*/ 5 h 16"/>
                <a:gd name="T20" fmla="*/ 0 w 95"/>
                <a:gd name="T21" fmla="*/ 3 h 16"/>
                <a:gd name="T22" fmla="*/ 6 w 95"/>
                <a:gd name="T23" fmla="*/ 3 h 16"/>
                <a:gd name="T24" fmla="*/ 23 w 95"/>
                <a:gd name="T25" fmla="*/ 9 h 16"/>
                <a:gd name="T26" fmla="*/ 34 w 95"/>
                <a:gd name="T27" fmla="*/ 8 h 16"/>
                <a:gd name="T28" fmla="*/ 49 w 95"/>
                <a:gd name="T29" fmla="*/ 11 h 16"/>
                <a:gd name="T30" fmla="*/ 60 w 95"/>
                <a:gd name="T31" fmla="*/ 5 h 16"/>
                <a:gd name="T32" fmla="*/ 67 w 95"/>
                <a:gd name="T33" fmla="*/ 7 h 16"/>
                <a:gd name="T34" fmla="*/ 73 w 95"/>
                <a:gd name="T35" fmla="*/ 7 h 16"/>
                <a:gd name="T36" fmla="*/ 75 w 95"/>
                <a:gd name="T37" fmla="*/ 4 h 16"/>
                <a:gd name="T38" fmla="*/ 85 w 95"/>
                <a:gd name="T39" fmla="*/ 1 h 16"/>
                <a:gd name="T40" fmla="*/ 92 w 95"/>
                <a:gd name="T41" fmla="*/ 1 h 16"/>
                <a:gd name="T42" fmla="*/ 94 w 95"/>
                <a:gd name="T43" fmla="*/ 0 h 16"/>
                <a:gd name="T44" fmla="*/ 95 w 95"/>
                <a:gd name="T4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16">
                  <a:moveTo>
                    <a:pt x="95" y="3"/>
                  </a:moveTo>
                  <a:cubicBezTo>
                    <a:pt x="94" y="4"/>
                    <a:pt x="93" y="4"/>
                    <a:pt x="92" y="4"/>
                  </a:cubicBezTo>
                  <a:cubicBezTo>
                    <a:pt x="88" y="5"/>
                    <a:pt x="82" y="2"/>
                    <a:pt x="78" y="5"/>
                  </a:cubicBezTo>
                  <a:cubicBezTo>
                    <a:pt x="74" y="8"/>
                    <a:pt x="74" y="11"/>
                    <a:pt x="69" y="11"/>
                  </a:cubicBezTo>
                  <a:cubicBezTo>
                    <a:pt x="66" y="10"/>
                    <a:pt x="64" y="9"/>
                    <a:pt x="62" y="9"/>
                  </a:cubicBezTo>
                  <a:cubicBezTo>
                    <a:pt x="59" y="8"/>
                    <a:pt x="56" y="9"/>
                    <a:pt x="54" y="11"/>
                  </a:cubicBezTo>
                  <a:cubicBezTo>
                    <a:pt x="50" y="14"/>
                    <a:pt x="47" y="16"/>
                    <a:pt x="42" y="15"/>
                  </a:cubicBezTo>
                  <a:cubicBezTo>
                    <a:pt x="37" y="14"/>
                    <a:pt x="33" y="9"/>
                    <a:pt x="28" y="10"/>
                  </a:cubicBezTo>
                  <a:cubicBezTo>
                    <a:pt x="23" y="11"/>
                    <a:pt x="20" y="15"/>
                    <a:pt x="15" y="13"/>
                  </a:cubicBezTo>
                  <a:cubicBezTo>
                    <a:pt x="10" y="11"/>
                    <a:pt x="5" y="2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2" y="2"/>
                    <a:pt x="4" y="2"/>
                    <a:pt x="6" y="3"/>
                  </a:cubicBezTo>
                  <a:cubicBezTo>
                    <a:pt x="12" y="5"/>
                    <a:pt x="15" y="13"/>
                    <a:pt x="23" y="9"/>
                  </a:cubicBezTo>
                  <a:cubicBezTo>
                    <a:pt x="26" y="7"/>
                    <a:pt x="29" y="6"/>
                    <a:pt x="34" y="8"/>
                  </a:cubicBezTo>
                  <a:cubicBezTo>
                    <a:pt x="39" y="10"/>
                    <a:pt x="43" y="14"/>
                    <a:pt x="49" y="11"/>
                  </a:cubicBezTo>
                  <a:cubicBezTo>
                    <a:pt x="53" y="9"/>
                    <a:pt x="56" y="5"/>
                    <a:pt x="60" y="5"/>
                  </a:cubicBezTo>
                  <a:cubicBezTo>
                    <a:pt x="62" y="5"/>
                    <a:pt x="64" y="6"/>
                    <a:pt x="67" y="7"/>
                  </a:cubicBezTo>
                  <a:cubicBezTo>
                    <a:pt x="69" y="8"/>
                    <a:pt x="71" y="9"/>
                    <a:pt x="73" y="7"/>
                  </a:cubicBezTo>
                  <a:cubicBezTo>
                    <a:pt x="74" y="6"/>
                    <a:pt x="74" y="5"/>
                    <a:pt x="75" y="4"/>
                  </a:cubicBezTo>
                  <a:cubicBezTo>
                    <a:pt x="78" y="1"/>
                    <a:pt x="81" y="1"/>
                    <a:pt x="85" y="1"/>
                  </a:cubicBezTo>
                  <a:cubicBezTo>
                    <a:pt x="87" y="1"/>
                    <a:pt x="90" y="2"/>
                    <a:pt x="92" y="1"/>
                  </a:cubicBezTo>
                  <a:cubicBezTo>
                    <a:pt x="93" y="1"/>
                    <a:pt x="94" y="1"/>
                    <a:pt x="94" y="0"/>
                  </a:cubicBezTo>
                  <a:cubicBezTo>
                    <a:pt x="94" y="1"/>
                    <a:pt x="95" y="2"/>
                    <a:pt x="95" y="3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7" name="Freeform 1194">
              <a:extLst>
                <a:ext uri="{FF2B5EF4-FFF2-40B4-BE49-F238E27FC236}">
                  <a16:creationId xmlns:a16="http://schemas.microsoft.com/office/drawing/2014/main" xmlns="" id="{E03FA0D6-1C3E-244C-A54D-3519A68E9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1944" y="8191500"/>
              <a:ext cx="57150" cy="133350"/>
            </a:xfrm>
            <a:custGeom>
              <a:avLst/>
              <a:gdLst>
                <a:gd name="T0" fmla="*/ 6 w 6"/>
                <a:gd name="T1" fmla="*/ 12 h 14"/>
                <a:gd name="T2" fmla="*/ 4 w 6"/>
                <a:gd name="T3" fmla="*/ 11 h 14"/>
                <a:gd name="T4" fmla="*/ 3 w 6"/>
                <a:gd name="T5" fmla="*/ 7 h 14"/>
                <a:gd name="T6" fmla="*/ 4 w 6"/>
                <a:gd name="T7" fmla="*/ 1 h 14"/>
                <a:gd name="T8" fmla="*/ 3 w 6"/>
                <a:gd name="T9" fmla="*/ 1 h 14"/>
                <a:gd name="T10" fmla="*/ 1 w 6"/>
                <a:gd name="T11" fmla="*/ 11 h 14"/>
                <a:gd name="T12" fmla="*/ 6 w 6"/>
                <a:gd name="T13" fmla="*/ 13 h 14"/>
                <a:gd name="T14" fmla="*/ 6 w 6"/>
                <a:gd name="T1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4">
                  <a:moveTo>
                    <a:pt x="6" y="12"/>
                  </a:moveTo>
                  <a:cubicBezTo>
                    <a:pt x="5" y="11"/>
                    <a:pt x="5" y="12"/>
                    <a:pt x="4" y="11"/>
                  </a:cubicBezTo>
                  <a:cubicBezTo>
                    <a:pt x="2" y="10"/>
                    <a:pt x="3" y="8"/>
                    <a:pt x="3" y="7"/>
                  </a:cubicBezTo>
                  <a:cubicBezTo>
                    <a:pt x="3" y="5"/>
                    <a:pt x="4" y="3"/>
                    <a:pt x="4" y="1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2"/>
                    <a:pt x="4" y="14"/>
                    <a:pt x="6" y="13"/>
                  </a:cubicBezTo>
                  <a:cubicBezTo>
                    <a:pt x="6" y="12"/>
                    <a:pt x="6" y="12"/>
                    <a:pt x="6" y="12"/>
                  </a:cubicBezTo>
                  <a:close/>
                </a:path>
              </a:pathLst>
            </a:custGeom>
            <a:solidFill>
              <a:srgbClr val="E476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888" name="กลุ่ม 393">
            <a:extLst>
              <a:ext uri="{FF2B5EF4-FFF2-40B4-BE49-F238E27FC236}">
                <a16:creationId xmlns:a16="http://schemas.microsoft.com/office/drawing/2014/main" xmlns="" id="{16A54B1D-BF62-804A-90E3-45302F1762DE}"/>
              </a:ext>
            </a:extLst>
          </p:cNvPr>
          <p:cNvGrpSpPr/>
          <p:nvPr/>
        </p:nvGrpSpPr>
        <p:grpSpPr>
          <a:xfrm flipH="1">
            <a:off x="17267237" y="10744200"/>
            <a:ext cx="1600200" cy="2971800"/>
            <a:chOff x="10455274" y="10493376"/>
            <a:chExt cx="1658938" cy="2754312"/>
          </a:xfrm>
        </p:grpSpPr>
        <p:sp>
          <p:nvSpPr>
            <p:cNvPr id="889" name="Freeform 1252">
              <a:extLst>
                <a:ext uri="{FF2B5EF4-FFF2-40B4-BE49-F238E27FC236}">
                  <a16:creationId xmlns:a16="http://schemas.microsoft.com/office/drawing/2014/main" xmlns="" id="{B5A05F02-715E-E748-9800-12BDEBD68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0362" y="10902951"/>
              <a:ext cx="323850" cy="657225"/>
            </a:xfrm>
            <a:custGeom>
              <a:avLst/>
              <a:gdLst>
                <a:gd name="T0" fmla="*/ 6 w 34"/>
                <a:gd name="T1" fmla="*/ 69 h 69"/>
                <a:gd name="T2" fmla="*/ 22 w 34"/>
                <a:gd name="T3" fmla="*/ 22 h 69"/>
                <a:gd name="T4" fmla="*/ 31 w 34"/>
                <a:gd name="T5" fmla="*/ 21 h 69"/>
                <a:gd name="T6" fmla="*/ 33 w 34"/>
                <a:gd name="T7" fmla="*/ 19 h 69"/>
                <a:gd name="T8" fmla="*/ 33 w 34"/>
                <a:gd name="T9" fmla="*/ 16 h 69"/>
                <a:gd name="T10" fmla="*/ 30 w 34"/>
                <a:gd name="T11" fmla="*/ 16 h 69"/>
                <a:gd name="T12" fmla="*/ 28 w 34"/>
                <a:gd name="T13" fmla="*/ 17 h 69"/>
                <a:gd name="T14" fmla="*/ 32 w 34"/>
                <a:gd name="T15" fmla="*/ 11 h 69"/>
                <a:gd name="T16" fmla="*/ 33 w 34"/>
                <a:gd name="T17" fmla="*/ 8 h 69"/>
                <a:gd name="T18" fmla="*/ 30 w 34"/>
                <a:gd name="T19" fmla="*/ 9 h 69"/>
                <a:gd name="T20" fmla="*/ 25 w 34"/>
                <a:gd name="T21" fmla="*/ 12 h 69"/>
                <a:gd name="T22" fmla="*/ 28 w 34"/>
                <a:gd name="T23" fmla="*/ 4 h 69"/>
                <a:gd name="T24" fmla="*/ 27 w 34"/>
                <a:gd name="T25" fmla="*/ 2 h 69"/>
                <a:gd name="T26" fmla="*/ 26 w 34"/>
                <a:gd name="T27" fmla="*/ 3 h 69"/>
                <a:gd name="T28" fmla="*/ 20 w 34"/>
                <a:gd name="T29" fmla="*/ 9 h 69"/>
                <a:gd name="T30" fmla="*/ 21 w 34"/>
                <a:gd name="T31" fmla="*/ 2 h 69"/>
                <a:gd name="T32" fmla="*/ 20 w 34"/>
                <a:gd name="T33" fmla="*/ 0 h 69"/>
                <a:gd name="T34" fmla="*/ 18 w 34"/>
                <a:gd name="T35" fmla="*/ 1 h 69"/>
                <a:gd name="T36" fmla="*/ 15 w 34"/>
                <a:gd name="T37" fmla="*/ 12 h 69"/>
                <a:gd name="T38" fmla="*/ 12 w 34"/>
                <a:gd name="T39" fmla="*/ 8 h 69"/>
                <a:gd name="T40" fmla="*/ 11 w 34"/>
                <a:gd name="T41" fmla="*/ 7 h 69"/>
                <a:gd name="T42" fmla="*/ 10 w 34"/>
                <a:gd name="T43" fmla="*/ 8 h 69"/>
                <a:gd name="T44" fmla="*/ 10 w 34"/>
                <a:gd name="T45" fmla="*/ 10 h 69"/>
                <a:gd name="T46" fmla="*/ 13 w 34"/>
                <a:gd name="T47" fmla="*/ 18 h 69"/>
                <a:gd name="T48" fmla="*/ 0 w 34"/>
                <a:gd name="T49" fmla="*/ 64 h 69"/>
                <a:gd name="T50" fmla="*/ 6 w 34"/>
                <a:gd name="T5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" h="69">
                  <a:moveTo>
                    <a:pt x="6" y="69"/>
                  </a:moveTo>
                  <a:cubicBezTo>
                    <a:pt x="11" y="53"/>
                    <a:pt x="17" y="37"/>
                    <a:pt x="22" y="22"/>
                  </a:cubicBezTo>
                  <a:cubicBezTo>
                    <a:pt x="25" y="22"/>
                    <a:pt x="28" y="22"/>
                    <a:pt x="31" y="21"/>
                  </a:cubicBezTo>
                  <a:cubicBezTo>
                    <a:pt x="32" y="20"/>
                    <a:pt x="32" y="20"/>
                    <a:pt x="33" y="19"/>
                  </a:cubicBezTo>
                  <a:cubicBezTo>
                    <a:pt x="33" y="18"/>
                    <a:pt x="34" y="17"/>
                    <a:pt x="33" y="16"/>
                  </a:cubicBezTo>
                  <a:cubicBezTo>
                    <a:pt x="32" y="16"/>
                    <a:pt x="31" y="16"/>
                    <a:pt x="30" y="16"/>
                  </a:cubicBezTo>
                  <a:cubicBezTo>
                    <a:pt x="29" y="16"/>
                    <a:pt x="28" y="16"/>
                    <a:pt x="28" y="17"/>
                  </a:cubicBezTo>
                  <a:cubicBezTo>
                    <a:pt x="29" y="15"/>
                    <a:pt x="31" y="13"/>
                    <a:pt x="32" y="11"/>
                  </a:cubicBezTo>
                  <a:cubicBezTo>
                    <a:pt x="33" y="11"/>
                    <a:pt x="33" y="9"/>
                    <a:pt x="33" y="8"/>
                  </a:cubicBezTo>
                  <a:cubicBezTo>
                    <a:pt x="32" y="8"/>
                    <a:pt x="31" y="8"/>
                    <a:pt x="30" y="9"/>
                  </a:cubicBezTo>
                  <a:cubicBezTo>
                    <a:pt x="28" y="10"/>
                    <a:pt x="27" y="11"/>
                    <a:pt x="25" y="12"/>
                  </a:cubicBezTo>
                  <a:cubicBezTo>
                    <a:pt x="27" y="10"/>
                    <a:pt x="28" y="7"/>
                    <a:pt x="28" y="4"/>
                  </a:cubicBezTo>
                  <a:cubicBezTo>
                    <a:pt x="28" y="4"/>
                    <a:pt x="28" y="3"/>
                    <a:pt x="27" y="2"/>
                  </a:cubicBezTo>
                  <a:cubicBezTo>
                    <a:pt x="27" y="2"/>
                    <a:pt x="27" y="2"/>
                    <a:pt x="26" y="3"/>
                  </a:cubicBezTo>
                  <a:cubicBezTo>
                    <a:pt x="24" y="4"/>
                    <a:pt x="21" y="6"/>
                    <a:pt x="20" y="9"/>
                  </a:cubicBezTo>
                  <a:cubicBezTo>
                    <a:pt x="20" y="7"/>
                    <a:pt x="21" y="5"/>
                    <a:pt x="21" y="2"/>
                  </a:cubicBezTo>
                  <a:cubicBezTo>
                    <a:pt x="21" y="2"/>
                    <a:pt x="21" y="1"/>
                    <a:pt x="20" y="0"/>
                  </a:cubicBezTo>
                  <a:cubicBezTo>
                    <a:pt x="19" y="0"/>
                    <a:pt x="19" y="1"/>
                    <a:pt x="18" y="1"/>
                  </a:cubicBezTo>
                  <a:cubicBezTo>
                    <a:pt x="16" y="4"/>
                    <a:pt x="14" y="8"/>
                    <a:pt x="15" y="12"/>
                  </a:cubicBezTo>
                  <a:cubicBezTo>
                    <a:pt x="14" y="10"/>
                    <a:pt x="14" y="9"/>
                    <a:pt x="12" y="8"/>
                  </a:cubicBezTo>
                  <a:cubicBezTo>
                    <a:pt x="12" y="7"/>
                    <a:pt x="12" y="7"/>
                    <a:pt x="11" y="7"/>
                  </a:cubicBezTo>
                  <a:cubicBezTo>
                    <a:pt x="10" y="7"/>
                    <a:pt x="10" y="8"/>
                    <a:pt x="10" y="8"/>
                  </a:cubicBezTo>
                  <a:cubicBezTo>
                    <a:pt x="9" y="9"/>
                    <a:pt x="10" y="10"/>
                    <a:pt x="10" y="10"/>
                  </a:cubicBezTo>
                  <a:cubicBezTo>
                    <a:pt x="10" y="13"/>
                    <a:pt x="11" y="16"/>
                    <a:pt x="13" y="18"/>
                  </a:cubicBezTo>
                  <a:cubicBezTo>
                    <a:pt x="9" y="33"/>
                    <a:pt x="5" y="49"/>
                    <a:pt x="0" y="64"/>
                  </a:cubicBezTo>
                  <a:cubicBezTo>
                    <a:pt x="2" y="65"/>
                    <a:pt x="4" y="67"/>
                    <a:pt x="6" y="69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0" name="Freeform 1253">
              <a:extLst>
                <a:ext uri="{FF2B5EF4-FFF2-40B4-BE49-F238E27FC236}">
                  <a16:creationId xmlns:a16="http://schemas.microsoft.com/office/drawing/2014/main" xmlns="" id="{EB58A5B3-7A55-8347-9791-A3F47ED2A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9862" y="11436351"/>
              <a:ext cx="295275" cy="390525"/>
            </a:xfrm>
            <a:custGeom>
              <a:avLst/>
              <a:gdLst>
                <a:gd name="T0" fmla="*/ 12 w 31"/>
                <a:gd name="T1" fmla="*/ 41 h 41"/>
                <a:gd name="T2" fmla="*/ 31 w 31"/>
                <a:gd name="T3" fmla="*/ 11 h 41"/>
                <a:gd name="T4" fmla="*/ 16 w 31"/>
                <a:gd name="T5" fmla="*/ 0 h 41"/>
                <a:gd name="T6" fmla="*/ 0 w 31"/>
                <a:gd name="T7" fmla="*/ 29 h 41"/>
                <a:gd name="T8" fmla="*/ 12 w 31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1">
                  <a:moveTo>
                    <a:pt x="12" y="41"/>
                  </a:moveTo>
                  <a:cubicBezTo>
                    <a:pt x="21" y="34"/>
                    <a:pt x="28" y="22"/>
                    <a:pt x="31" y="11"/>
                  </a:cubicBezTo>
                  <a:cubicBezTo>
                    <a:pt x="27" y="7"/>
                    <a:pt x="21" y="3"/>
                    <a:pt x="16" y="0"/>
                  </a:cubicBezTo>
                  <a:cubicBezTo>
                    <a:pt x="14" y="11"/>
                    <a:pt x="8" y="21"/>
                    <a:pt x="0" y="29"/>
                  </a:cubicBezTo>
                  <a:cubicBezTo>
                    <a:pt x="4" y="32"/>
                    <a:pt x="9" y="38"/>
                    <a:pt x="12" y="41"/>
                  </a:cubicBezTo>
                  <a:close/>
                </a:path>
              </a:pathLst>
            </a:custGeom>
            <a:solidFill>
              <a:srgbClr val="266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1" name="Freeform 1254">
              <a:extLst>
                <a:ext uri="{FF2B5EF4-FFF2-40B4-BE49-F238E27FC236}">
                  <a16:creationId xmlns:a16="http://schemas.microsoft.com/office/drawing/2014/main" xmlns="" id="{592EEF97-31DB-734B-BFD7-91C006CFF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5274" y="11179176"/>
              <a:ext cx="487363" cy="561975"/>
            </a:xfrm>
            <a:custGeom>
              <a:avLst/>
              <a:gdLst>
                <a:gd name="T0" fmla="*/ 47 w 51"/>
                <a:gd name="T1" fmla="*/ 59 h 59"/>
                <a:gd name="T2" fmla="*/ 15 w 51"/>
                <a:gd name="T3" fmla="*/ 22 h 59"/>
                <a:gd name="T4" fmla="*/ 6 w 51"/>
                <a:gd name="T5" fmla="*/ 24 h 59"/>
                <a:gd name="T6" fmla="*/ 4 w 51"/>
                <a:gd name="T7" fmla="*/ 23 h 59"/>
                <a:gd name="T8" fmla="*/ 3 w 51"/>
                <a:gd name="T9" fmla="*/ 20 h 59"/>
                <a:gd name="T10" fmla="*/ 5 w 51"/>
                <a:gd name="T11" fmla="*/ 19 h 59"/>
                <a:gd name="T12" fmla="*/ 8 w 51"/>
                <a:gd name="T13" fmla="*/ 19 h 59"/>
                <a:gd name="T14" fmla="*/ 2 w 51"/>
                <a:gd name="T15" fmla="*/ 16 h 59"/>
                <a:gd name="T16" fmla="*/ 0 w 51"/>
                <a:gd name="T17" fmla="*/ 13 h 59"/>
                <a:gd name="T18" fmla="*/ 3 w 51"/>
                <a:gd name="T19" fmla="*/ 12 h 59"/>
                <a:gd name="T20" fmla="*/ 8 w 51"/>
                <a:gd name="T21" fmla="*/ 14 h 59"/>
                <a:gd name="T22" fmla="*/ 3 w 51"/>
                <a:gd name="T23" fmla="*/ 8 h 59"/>
                <a:gd name="T24" fmla="*/ 3 w 51"/>
                <a:gd name="T25" fmla="*/ 5 h 59"/>
                <a:gd name="T26" fmla="*/ 4 w 51"/>
                <a:gd name="T27" fmla="*/ 5 h 59"/>
                <a:gd name="T28" fmla="*/ 12 w 51"/>
                <a:gd name="T29" fmla="*/ 9 h 59"/>
                <a:gd name="T30" fmla="*/ 9 w 51"/>
                <a:gd name="T31" fmla="*/ 3 h 59"/>
                <a:gd name="T32" fmla="*/ 9 w 51"/>
                <a:gd name="T33" fmla="*/ 1 h 59"/>
                <a:gd name="T34" fmla="*/ 11 w 51"/>
                <a:gd name="T35" fmla="*/ 1 h 59"/>
                <a:gd name="T36" fmla="*/ 17 w 51"/>
                <a:gd name="T37" fmla="*/ 10 h 59"/>
                <a:gd name="T38" fmla="*/ 19 w 51"/>
                <a:gd name="T39" fmla="*/ 5 h 59"/>
                <a:gd name="T40" fmla="*/ 20 w 51"/>
                <a:gd name="T41" fmla="*/ 4 h 59"/>
                <a:gd name="T42" fmla="*/ 21 w 51"/>
                <a:gd name="T43" fmla="*/ 4 h 59"/>
                <a:gd name="T44" fmla="*/ 22 w 51"/>
                <a:gd name="T45" fmla="*/ 6 h 59"/>
                <a:gd name="T46" fmla="*/ 22 w 51"/>
                <a:gd name="T47" fmla="*/ 14 h 59"/>
                <a:gd name="T48" fmla="*/ 51 w 51"/>
                <a:gd name="T49" fmla="*/ 52 h 59"/>
                <a:gd name="T50" fmla="*/ 47 w 51"/>
                <a:gd name="T51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" h="59">
                  <a:moveTo>
                    <a:pt x="47" y="59"/>
                  </a:moveTo>
                  <a:cubicBezTo>
                    <a:pt x="37" y="47"/>
                    <a:pt x="25" y="34"/>
                    <a:pt x="15" y="22"/>
                  </a:cubicBezTo>
                  <a:cubicBezTo>
                    <a:pt x="12" y="23"/>
                    <a:pt x="9" y="24"/>
                    <a:pt x="6" y="24"/>
                  </a:cubicBezTo>
                  <a:cubicBezTo>
                    <a:pt x="5" y="23"/>
                    <a:pt x="4" y="23"/>
                    <a:pt x="4" y="23"/>
                  </a:cubicBezTo>
                  <a:cubicBezTo>
                    <a:pt x="3" y="22"/>
                    <a:pt x="2" y="21"/>
                    <a:pt x="3" y="20"/>
                  </a:cubicBezTo>
                  <a:cubicBezTo>
                    <a:pt x="3" y="20"/>
                    <a:pt x="4" y="19"/>
                    <a:pt x="5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6" y="18"/>
                    <a:pt x="4" y="17"/>
                    <a:pt x="2" y="16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6" y="12"/>
                    <a:pt x="4" y="10"/>
                    <a:pt x="3" y="8"/>
                  </a:cubicBezTo>
                  <a:cubicBezTo>
                    <a:pt x="2" y="7"/>
                    <a:pt x="2" y="6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7" y="6"/>
                    <a:pt x="10" y="7"/>
                    <a:pt x="12" y="9"/>
                  </a:cubicBezTo>
                  <a:cubicBezTo>
                    <a:pt x="11" y="7"/>
                    <a:pt x="10" y="5"/>
                    <a:pt x="9" y="3"/>
                  </a:cubicBezTo>
                  <a:cubicBezTo>
                    <a:pt x="9" y="2"/>
                    <a:pt x="8" y="1"/>
                    <a:pt x="9" y="1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4" y="2"/>
                    <a:pt x="17" y="6"/>
                    <a:pt x="17" y="10"/>
                  </a:cubicBezTo>
                  <a:cubicBezTo>
                    <a:pt x="18" y="8"/>
                    <a:pt x="18" y="6"/>
                    <a:pt x="19" y="5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0" y="3"/>
                    <a:pt x="21" y="4"/>
                    <a:pt x="21" y="4"/>
                  </a:cubicBezTo>
                  <a:cubicBezTo>
                    <a:pt x="22" y="5"/>
                    <a:pt x="22" y="5"/>
                    <a:pt x="22" y="6"/>
                  </a:cubicBezTo>
                  <a:cubicBezTo>
                    <a:pt x="22" y="9"/>
                    <a:pt x="23" y="12"/>
                    <a:pt x="22" y="14"/>
                  </a:cubicBezTo>
                  <a:cubicBezTo>
                    <a:pt x="31" y="28"/>
                    <a:pt x="41" y="40"/>
                    <a:pt x="51" y="52"/>
                  </a:cubicBezTo>
                  <a:cubicBezTo>
                    <a:pt x="50" y="54"/>
                    <a:pt x="49" y="57"/>
                    <a:pt x="47" y="59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2" name="Freeform 1255">
              <a:extLst>
                <a:ext uri="{FF2B5EF4-FFF2-40B4-BE49-F238E27FC236}">
                  <a16:creationId xmlns:a16="http://schemas.microsoft.com/office/drawing/2014/main" xmlns="" id="{AF0A7E72-68F9-894F-986B-28ACC22E5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3562" y="12666663"/>
              <a:ext cx="200025" cy="190500"/>
            </a:xfrm>
            <a:custGeom>
              <a:avLst/>
              <a:gdLst>
                <a:gd name="T0" fmla="*/ 3 w 21"/>
                <a:gd name="T1" fmla="*/ 19 h 20"/>
                <a:gd name="T2" fmla="*/ 2 w 21"/>
                <a:gd name="T3" fmla="*/ 18 h 20"/>
                <a:gd name="T4" fmla="*/ 0 w 21"/>
                <a:gd name="T5" fmla="*/ 16 h 20"/>
                <a:gd name="T6" fmla="*/ 10 w 21"/>
                <a:gd name="T7" fmla="*/ 2 h 20"/>
                <a:gd name="T8" fmla="*/ 14 w 21"/>
                <a:gd name="T9" fmla="*/ 0 h 20"/>
                <a:gd name="T10" fmla="*/ 16 w 21"/>
                <a:gd name="T11" fmla="*/ 2 h 20"/>
                <a:gd name="T12" fmla="*/ 16 w 21"/>
                <a:gd name="T13" fmla="*/ 2 h 20"/>
                <a:gd name="T14" fmla="*/ 17 w 21"/>
                <a:gd name="T15" fmla="*/ 2 h 20"/>
                <a:gd name="T16" fmla="*/ 21 w 21"/>
                <a:gd name="T17" fmla="*/ 7 h 20"/>
                <a:gd name="T18" fmla="*/ 18 w 21"/>
                <a:gd name="T19" fmla="*/ 12 h 20"/>
                <a:gd name="T20" fmla="*/ 15 w 21"/>
                <a:gd name="T21" fmla="*/ 9 h 20"/>
                <a:gd name="T22" fmla="*/ 12 w 21"/>
                <a:gd name="T23" fmla="*/ 11 h 20"/>
                <a:gd name="T24" fmla="*/ 11 w 21"/>
                <a:gd name="T25" fmla="*/ 14 h 20"/>
                <a:gd name="T26" fmla="*/ 6 w 21"/>
                <a:gd name="T27" fmla="*/ 19 h 20"/>
                <a:gd name="T28" fmla="*/ 3 w 21"/>
                <a:gd name="T29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20">
                  <a:moveTo>
                    <a:pt x="3" y="19"/>
                  </a:moveTo>
                  <a:cubicBezTo>
                    <a:pt x="2" y="19"/>
                    <a:pt x="2" y="19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2" y="11"/>
                    <a:pt x="6" y="6"/>
                    <a:pt x="10" y="2"/>
                  </a:cubicBezTo>
                  <a:cubicBezTo>
                    <a:pt x="11" y="1"/>
                    <a:pt x="12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9" y="4"/>
                    <a:pt x="20" y="5"/>
                    <a:pt x="21" y="7"/>
                  </a:cubicBezTo>
                  <a:cubicBezTo>
                    <a:pt x="20" y="8"/>
                    <a:pt x="19" y="11"/>
                    <a:pt x="18" y="12"/>
                  </a:cubicBezTo>
                  <a:cubicBezTo>
                    <a:pt x="18" y="10"/>
                    <a:pt x="16" y="9"/>
                    <a:pt x="15" y="9"/>
                  </a:cubicBezTo>
                  <a:cubicBezTo>
                    <a:pt x="14" y="9"/>
                    <a:pt x="13" y="10"/>
                    <a:pt x="12" y="11"/>
                  </a:cubicBezTo>
                  <a:cubicBezTo>
                    <a:pt x="12" y="12"/>
                    <a:pt x="11" y="13"/>
                    <a:pt x="11" y="14"/>
                  </a:cubicBezTo>
                  <a:cubicBezTo>
                    <a:pt x="10" y="17"/>
                    <a:pt x="8" y="19"/>
                    <a:pt x="6" y="19"/>
                  </a:cubicBezTo>
                  <a:cubicBezTo>
                    <a:pt x="5" y="20"/>
                    <a:pt x="4" y="19"/>
                    <a:pt x="3" y="19"/>
                  </a:cubicBezTo>
                  <a:close/>
                </a:path>
              </a:pathLst>
            </a:custGeom>
            <a:solidFill>
              <a:srgbClr val="61B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3" name="Freeform 1256">
              <a:extLst>
                <a:ext uri="{FF2B5EF4-FFF2-40B4-BE49-F238E27FC236}">
                  <a16:creationId xmlns:a16="http://schemas.microsoft.com/office/drawing/2014/main" xmlns="" id="{F9F06ED5-D691-6143-9CAB-E59788D889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4037" y="12638088"/>
              <a:ext cx="171450" cy="200025"/>
            </a:xfrm>
            <a:custGeom>
              <a:avLst/>
              <a:gdLst>
                <a:gd name="T0" fmla="*/ 2 w 18"/>
                <a:gd name="T1" fmla="*/ 21 h 21"/>
                <a:gd name="T2" fmla="*/ 11 w 18"/>
                <a:gd name="T3" fmla="*/ 8 h 21"/>
                <a:gd name="T4" fmla="*/ 14 w 18"/>
                <a:gd name="T5" fmla="*/ 5 h 21"/>
                <a:gd name="T6" fmla="*/ 16 w 18"/>
                <a:gd name="T7" fmla="*/ 4 h 21"/>
                <a:gd name="T8" fmla="*/ 14 w 18"/>
                <a:gd name="T9" fmla="*/ 0 h 21"/>
                <a:gd name="T10" fmla="*/ 10 w 18"/>
                <a:gd name="T11" fmla="*/ 2 h 21"/>
                <a:gd name="T12" fmla="*/ 0 w 18"/>
                <a:gd name="T13" fmla="*/ 17 h 21"/>
                <a:gd name="T14" fmla="*/ 0 w 18"/>
                <a:gd name="T15" fmla="*/ 19 h 21"/>
                <a:gd name="T16" fmla="*/ 2 w 18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1">
                  <a:moveTo>
                    <a:pt x="2" y="21"/>
                  </a:moveTo>
                  <a:cubicBezTo>
                    <a:pt x="4" y="16"/>
                    <a:pt x="7" y="11"/>
                    <a:pt x="11" y="8"/>
                  </a:cubicBezTo>
                  <a:cubicBezTo>
                    <a:pt x="12" y="7"/>
                    <a:pt x="13" y="6"/>
                    <a:pt x="14" y="5"/>
                  </a:cubicBezTo>
                  <a:cubicBezTo>
                    <a:pt x="15" y="5"/>
                    <a:pt x="16" y="4"/>
                    <a:pt x="16" y="4"/>
                  </a:cubicBezTo>
                  <a:cubicBezTo>
                    <a:pt x="18" y="2"/>
                    <a:pt x="15" y="0"/>
                    <a:pt x="14" y="0"/>
                  </a:cubicBezTo>
                  <a:cubicBezTo>
                    <a:pt x="12" y="0"/>
                    <a:pt x="11" y="1"/>
                    <a:pt x="10" y="2"/>
                  </a:cubicBezTo>
                  <a:cubicBezTo>
                    <a:pt x="5" y="6"/>
                    <a:pt x="2" y="11"/>
                    <a:pt x="0" y="17"/>
                  </a:cubicBezTo>
                  <a:cubicBezTo>
                    <a:pt x="0" y="18"/>
                    <a:pt x="0" y="19"/>
                    <a:pt x="0" y="19"/>
                  </a:cubicBezTo>
                  <a:cubicBezTo>
                    <a:pt x="0" y="20"/>
                    <a:pt x="1" y="21"/>
                    <a:pt x="2" y="21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4" name="Freeform 1257">
              <a:extLst>
                <a:ext uri="{FF2B5EF4-FFF2-40B4-BE49-F238E27FC236}">
                  <a16:creationId xmlns:a16="http://schemas.microsoft.com/office/drawing/2014/main" xmlns="" id="{119E60F7-5A28-3F4A-9405-A8D30E522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2612" y="12685713"/>
              <a:ext cx="142875" cy="161925"/>
            </a:xfrm>
            <a:custGeom>
              <a:avLst/>
              <a:gdLst>
                <a:gd name="T0" fmla="*/ 1 w 15"/>
                <a:gd name="T1" fmla="*/ 17 h 17"/>
                <a:gd name="T2" fmla="*/ 0 w 15"/>
                <a:gd name="T3" fmla="*/ 16 h 17"/>
                <a:gd name="T4" fmla="*/ 1 w 15"/>
                <a:gd name="T5" fmla="*/ 13 h 17"/>
                <a:gd name="T6" fmla="*/ 6 w 15"/>
                <a:gd name="T7" fmla="*/ 6 h 17"/>
                <a:gd name="T8" fmla="*/ 14 w 15"/>
                <a:gd name="T9" fmla="*/ 0 h 17"/>
                <a:gd name="T10" fmla="*/ 14 w 15"/>
                <a:gd name="T11" fmla="*/ 0 h 17"/>
                <a:gd name="T12" fmla="*/ 15 w 15"/>
                <a:gd name="T13" fmla="*/ 0 h 17"/>
                <a:gd name="T14" fmla="*/ 6 w 15"/>
                <a:gd name="T15" fmla="*/ 8 h 17"/>
                <a:gd name="T16" fmla="*/ 3 w 15"/>
                <a:gd name="T17" fmla="*/ 13 h 17"/>
                <a:gd name="T18" fmla="*/ 1 w 15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7">
                  <a:moveTo>
                    <a:pt x="1" y="17"/>
                  </a:moveTo>
                  <a:cubicBezTo>
                    <a:pt x="0" y="17"/>
                    <a:pt x="0" y="17"/>
                    <a:pt x="0" y="16"/>
                  </a:cubicBezTo>
                  <a:cubicBezTo>
                    <a:pt x="0" y="15"/>
                    <a:pt x="1" y="14"/>
                    <a:pt x="1" y="13"/>
                  </a:cubicBezTo>
                  <a:cubicBezTo>
                    <a:pt x="3" y="11"/>
                    <a:pt x="4" y="8"/>
                    <a:pt x="6" y="6"/>
                  </a:cubicBezTo>
                  <a:cubicBezTo>
                    <a:pt x="8" y="4"/>
                    <a:pt x="11" y="1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2"/>
                    <a:pt x="9" y="5"/>
                    <a:pt x="6" y="8"/>
                  </a:cubicBezTo>
                  <a:cubicBezTo>
                    <a:pt x="5" y="10"/>
                    <a:pt x="4" y="12"/>
                    <a:pt x="3" y="13"/>
                  </a:cubicBezTo>
                  <a:cubicBezTo>
                    <a:pt x="2" y="15"/>
                    <a:pt x="2" y="16"/>
                    <a:pt x="1" y="17"/>
                  </a:cubicBezTo>
                  <a:close/>
                </a:path>
              </a:pathLst>
            </a:custGeom>
            <a:solidFill>
              <a:srgbClr val="509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5" name="Freeform 1258">
              <a:extLst>
                <a:ext uri="{FF2B5EF4-FFF2-40B4-BE49-F238E27FC236}">
                  <a16:creationId xmlns:a16="http://schemas.microsoft.com/office/drawing/2014/main" xmlns="" id="{546FB00D-A4EA-304B-A13C-ACE27E5E6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7962" y="13066713"/>
              <a:ext cx="200025" cy="161925"/>
            </a:xfrm>
            <a:custGeom>
              <a:avLst/>
              <a:gdLst>
                <a:gd name="T0" fmla="*/ 21 w 21"/>
                <a:gd name="T1" fmla="*/ 14 h 17"/>
                <a:gd name="T2" fmla="*/ 21 w 21"/>
                <a:gd name="T3" fmla="*/ 15 h 17"/>
                <a:gd name="T4" fmla="*/ 19 w 21"/>
                <a:gd name="T5" fmla="*/ 17 h 17"/>
                <a:gd name="T6" fmla="*/ 3 w 21"/>
                <a:gd name="T7" fmla="*/ 12 h 17"/>
                <a:gd name="T8" fmla="*/ 0 w 21"/>
                <a:gd name="T9" fmla="*/ 9 h 17"/>
                <a:gd name="T10" fmla="*/ 0 w 21"/>
                <a:gd name="T11" fmla="*/ 6 h 17"/>
                <a:gd name="T12" fmla="*/ 0 w 21"/>
                <a:gd name="T13" fmla="*/ 6 h 17"/>
                <a:gd name="T14" fmla="*/ 1 w 21"/>
                <a:gd name="T15" fmla="*/ 5 h 17"/>
                <a:gd name="T16" fmla="*/ 4 w 21"/>
                <a:gd name="T17" fmla="*/ 0 h 17"/>
                <a:gd name="T18" fmla="*/ 10 w 21"/>
                <a:gd name="T19" fmla="*/ 1 h 17"/>
                <a:gd name="T20" fmla="*/ 7 w 21"/>
                <a:gd name="T21" fmla="*/ 5 h 17"/>
                <a:gd name="T22" fmla="*/ 10 w 21"/>
                <a:gd name="T23" fmla="*/ 7 h 17"/>
                <a:gd name="T24" fmla="*/ 14 w 21"/>
                <a:gd name="T25" fmla="*/ 7 h 17"/>
                <a:gd name="T26" fmla="*/ 20 w 21"/>
                <a:gd name="T27" fmla="*/ 11 h 17"/>
                <a:gd name="T28" fmla="*/ 21 w 21"/>
                <a:gd name="T29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17">
                  <a:moveTo>
                    <a:pt x="21" y="14"/>
                  </a:moveTo>
                  <a:cubicBezTo>
                    <a:pt x="21" y="14"/>
                    <a:pt x="21" y="15"/>
                    <a:pt x="21" y="15"/>
                  </a:cubicBezTo>
                  <a:cubicBezTo>
                    <a:pt x="20" y="16"/>
                    <a:pt x="20" y="17"/>
                    <a:pt x="19" y="17"/>
                  </a:cubicBezTo>
                  <a:cubicBezTo>
                    <a:pt x="13" y="17"/>
                    <a:pt x="8" y="15"/>
                    <a:pt x="3" y="12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2" y="3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8" y="2"/>
                    <a:pt x="7" y="4"/>
                    <a:pt x="7" y="5"/>
                  </a:cubicBezTo>
                  <a:cubicBezTo>
                    <a:pt x="8" y="6"/>
                    <a:pt x="9" y="7"/>
                    <a:pt x="10" y="7"/>
                  </a:cubicBezTo>
                  <a:cubicBezTo>
                    <a:pt x="12" y="8"/>
                    <a:pt x="13" y="7"/>
                    <a:pt x="14" y="7"/>
                  </a:cubicBezTo>
                  <a:cubicBezTo>
                    <a:pt x="17" y="7"/>
                    <a:pt x="19" y="9"/>
                    <a:pt x="20" y="11"/>
                  </a:cubicBezTo>
                  <a:cubicBezTo>
                    <a:pt x="21" y="12"/>
                    <a:pt x="21" y="13"/>
                    <a:pt x="21" y="14"/>
                  </a:cubicBezTo>
                  <a:close/>
                </a:path>
              </a:pathLst>
            </a:custGeom>
            <a:solidFill>
              <a:srgbClr val="61B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6" name="Freeform 1259">
              <a:extLst>
                <a:ext uri="{FF2B5EF4-FFF2-40B4-BE49-F238E27FC236}">
                  <a16:creationId xmlns:a16="http://schemas.microsoft.com/office/drawing/2014/main" xmlns="" id="{6E9E0421-8B7F-4B4D-AFC5-F5E93A59B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437" y="12217401"/>
              <a:ext cx="1038225" cy="877888"/>
            </a:xfrm>
            <a:custGeom>
              <a:avLst/>
              <a:gdLst>
                <a:gd name="T0" fmla="*/ 96 w 109"/>
                <a:gd name="T1" fmla="*/ 0 h 92"/>
                <a:gd name="T2" fmla="*/ 90 w 109"/>
                <a:gd name="T3" fmla="*/ 92 h 92"/>
                <a:gd name="T4" fmla="*/ 84 w 109"/>
                <a:gd name="T5" fmla="*/ 89 h 92"/>
                <a:gd name="T6" fmla="*/ 92 w 109"/>
                <a:gd name="T7" fmla="*/ 36 h 92"/>
                <a:gd name="T8" fmla="*/ 39 w 109"/>
                <a:gd name="T9" fmla="*/ 42 h 92"/>
                <a:gd name="T10" fmla="*/ 33 w 109"/>
                <a:gd name="T11" fmla="*/ 57 h 92"/>
                <a:gd name="T12" fmla="*/ 27 w 109"/>
                <a:gd name="T13" fmla="*/ 67 h 92"/>
                <a:gd name="T14" fmla="*/ 13 w 109"/>
                <a:gd name="T15" fmla="*/ 67 h 92"/>
                <a:gd name="T16" fmla="*/ 0 w 109"/>
                <a:gd name="T17" fmla="*/ 59 h 92"/>
                <a:gd name="T18" fmla="*/ 7 w 109"/>
                <a:gd name="T19" fmla="*/ 51 h 92"/>
                <a:gd name="T20" fmla="*/ 20 w 109"/>
                <a:gd name="T21" fmla="*/ 57 h 92"/>
                <a:gd name="T22" fmla="*/ 30 w 109"/>
                <a:gd name="T23" fmla="*/ 12 h 92"/>
                <a:gd name="T24" fmla="*/ 96 w 10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92">
                  <a:moveTo>
                    <a:pt x="96" y="0"/>
                  </a:moveTo>
                  <a:cubicBezTo>
                    <a:pt x="109" y="29"/>
                    <a:pt x="106" y="64"/>
                    <a:pt x="90" y="92"/>
                  </a:cubicBezTo>
                  <a:cubicBezTo>
                    <a:pt x="88" y="91"/>
                    <a:pt x="86" y="90"/>
                    <a:pt x="84" y="89"/>
                  </a:cubicBezTo>
                  <a:cubicBezTo>
                    <a:pt x="90" y="73"/>
                    <a:pt x="94" y="54"/>
                    <a:pt x="92" y="36"/>
                  </a:cubicBezTo>
                  <a:cubicBezTo>
                    <a:pt x="76" y="46"/>
                    <a:pt x="56" y="49"/>
                    <a:pt x="39" y="42"/>
                  </a:cubicBezTo>
                  <a:cubicBezTo>
                    <a:pt x="37" y="47"/>
                    <a:pt x="35" y="52"/>
                    <a:pt x="33" y="57"/>
                  </a:cubicBezTo>
                  <a:cubicBezTo>
                    <a:pt x="32" y="60"/>
                    <a:pt x="30" y="64"/>
                    <a:pt x="27" y="67"/>
                  </a:cubicBezTo>
                  <a:cubicBezTo>
                    <a:pt x="23" y="69"/>
                    <a:pt x="18" y="69"/>
                    <a:pt x="13" y="67"/>
                  </a:cubicBezTo>
                  <a:cubicBezTo>
                    <a:pt x="9" y="66"/>
                    <a:pt x="4" y="62"/>
                    <a:pt x="0" y="59"/>
                  </a:cubicBezTo>
                  <a:cubicBezTo>
                    <a:pt x="2" y="56"/>
                    <a:pt x="5" y="54"/>
                    <a:pt x="7" y="51"/>
                  </a:cubicBezTo>
                  <a:cubicBezTo>
                    <a:pt x="10" y="55"/>
                    <a:pt x="15" y="58"/>
                    <a:pt x="20" y="57"/>
                  </a:cubicBezTo>
                  <a:cubicBezTo>
                    <a:pt x="25" y="42"/>
                    <a:pt x="28" y="27"/>
                    <a:pt x="30" y="12"/>
                  </a:cubicBezTo>
                  <a:cubicBezTo>
                    <a:pt x="52" y="17"/>
                    <a:pt x="76" y="9"/>
                    <a:pt x="96" y="0"/>
                  </a:cubicBezTo>
                  <a:close/>
                </a:path>
              </a:pathLst>
            </a:custGeom>
            <a:solidFill>
              <a:srgbClr val="2F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7" name="Freeform 1260">
              <a:extLst>
                <a:ext uri="{FF2B5EF4-FFF2-40B4-BE49-F238E27FC236}">
                  <a16:creationId xmlns:a16="http://schemas.microsoft.com/office/drawing/2014/main" xmlns="" id="{AB3A9ABA-7BC8-0746-A513-9AA6DE452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66512" y="12426951"/>
              <a:ext cx="57150" cy="230188"/>
            </a:xfrm>
            <a:custGeom>
              <a:avLst/>
              <a:gdLst>
                <a:gd name="T0" fmla="*/ 2 w 6"/>
                <a:gd name="T1" fmla="*/ 1 h 24"/>
                <a:gd name="T2" fmla="*/ 0 w 6"/>
                <a:gd name="T3" fmla="*/ 1 h 24"/>
                <a:gd name="T4" fmla="*/ 2 w 6"/>
                <a:gd name="T5" fmla="*/ 12 h 24"/>
                <a:gd name="T6" fmla="*/ 2 w 6"/>
                <a:gd name="T7" fmla="*/ 23 h 24"/>
                <a:gd name="T8" fmla="*/ 4 w 6"/>
                <a:gd name="T9" fmla="*/ 23 h 24"/>
                <a:gd name="T10" fmla="*/ 2 w 6"/>
                <a:gd name="T1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4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1" y="5"/>
                    <a:pt x="1" y="8"/>
                    <a:pt x="2" y="12"/>
                  </a:cubicBezTo>
                  <a:cubicBezTo>
                    <a:pt x="2" y="16"/>
                    <a:pt x="1" y="19"/>
                    <a:pt x="2" y="23"/>
                  </a:cubicBezTo>
                  <a:cubicBezTo>
                    <a:pt x="2" y="24"/>
                    <a:pt x="4" y="24"/>
                    <a:pt x="4" y="23"/>
                  </a:cubicBezTo>
                  <a:cubicBezTo>
                    <a:pt x="6" y="17"/>
                    <a:pt x="5" y="7"/>
                    <a:pt x="2" y="1"/>
                  </a:cubicBezTo>
                  <a:close/>
                </a:path>
              </a:pathLst>
            </a:custGeom>
            <a:solidFill>
              <a:srgbClr val="424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8" name="Freeform 1261">
              <a:extLst>
                <a:ext uri="{FF2B5EF4-FFF2-40B4-BE49-F238E27FC236}">
                  <a16:creationId xmlns:a16="http://schemas.microsoft.com/office/drawing/2014/main" xmlns="" id="{959A8CF1-B27A-F742-96A6-49EA5CB6B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7" y="12369801"/>
              <a:ext cx="152400" cy="219075"/>
            </a:xfrm>
            <a:custGeom>
              <a:avLst/>
              <a:gdLst>
                <a:gd name="T0" fmla="*/ 14 w 16"/>
                <a:gd name="T1" fmla="*/ 1 h 23"/>
                <a:gd name="T2" fmla="*/ 1 w 16"/>
                <a:gd name="T3" fmla="*/ 21 h 23"/>
                <a:gd name="T4" fmla="*/ 1 w 16"/>
                <a:gd name="T5" fmla="*/ 23 h 23"/>
                <a:gd name="T6" fmla="*/ 10 w 16"/>
                <a:gd name="T7" fmla="*/ 15 h 23"/>
                <a:gd name="T8" fmla="*/ 16 w 16"/>
                <a:gd name="T9" fmla="*/ 1 h 23"/>
                <a:gd name="T10" fmla="*/ 14 w 16"/>
                <a:gd name="T1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3">
                  <a:moveTo>
                    <a:pt x="14" y="1"/>
                  </a:moveTo>
                  <a:cubicBezTo>
                    <a:pt x="11" y="8"/>
                    <a:pt x="9" y="17"/>
                    <a:pt x="1" y="21"/>
                  </a:cubicBezTo>
                  <a:cubicBezTo>
                    <a:pt x="0" y="21"/>
                    <a:pt x="0" y="23"/>
                    <a:pt x="1" y="23"/>
                  </a:cubicBezTo>
                  <a:cubicBezTo>
                    <a:pt x="5" y="23"/>
                    <a:pt x="8" y="18"/>
                    <a:pt x="10" y="15"/>
                  </a:cubicBezTo>
                  <a:cubicBezTo>
                    <a:pt x="13" y="11"/>
                    <a:pt x="16" y="6"/>
                    <a:pt x="16" y="1"/>
                  </a:cubicBezTo>
                  <a:cubicBezTo>
                    <a:pt x="16" y="0"/>
                    <a:pt x="15" y="0"/>
                    <a:pt x="14" y="1"/>
                  </a:cubicBezTo>
                  <a:close/>
                </a:path>
              </a:pathLst>
            </a:custGeom>
            <a:solidFill>
              <a:srgbClr val="424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9" name="Freeform 1262">
              <a:extLst>
                <a:ext uri="{FF2B5EF4-FFF2-40B4-BE49-F238E27FC236}">
                  <a16:creationId xmlns:a16="http://schemas.microsoft.com/office/drawing/2014/main" xmlns="" id="{C452A024-C503-8241-B0D7-29D3A3E30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4637" y="12331701"/>
              <a:ext cx="161925" cy="180975"/>
            </a:xfrm>
            <a:custGeom>
              <a:avLst/>
              <a:gdLst>
                <a:gd name="T0" fmla="*/ 16 w 17"/>
                <a:gd name="T1" fmla="*/ 17 h 19"/>
                <a:gd name="T2" fmla="*/ 2 w 17"/>
                <a:gd name="T3" fmla="*/ 1 h 19"/>
                <a:gd name="T4" fmla="*/ 0 w 17"/>
                <a:gd name="T5" fmla="*/ 2 h 19"/>
                <a:gd name="T6" fmla="*/ 15 w 17"/>
                <a:gd name="T7" fmla="*/ 19 h 19"/>
                <a:gd name="T8" fmla="*/ 16 w 17"/>
                <a:gd name="T9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6" y="17"/>
                  </a:moveTo>
                  <a:cubicBezTo>
                    <a:pt x="7" y="15"/>
                    <a:pt x="5" y="8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10"/>
                    <a:pt x="6" y="17"/>
                    <a:pt x="15" y="19"/>
                  </a:cubicBezTo>
                  <a:cubicBezTo>
                    <a:pt x="17" y="19"/>
                    <a:pt x="17" y="17"/>
                    <a:pt x="16" y="17"/>
                  </a:cubicBezTo>
                  <a:close/>
                </a:path>
              </a:pathLst>
            </a:custGeom>
            <a:solidFill>
              <a:srgbClr val="424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0" name="Freeform 1263">
              <a:extLst>
                <a:ext uri="{FF2B5EF4-FFF2-40B4-BE49-F238E27FC236}">
                  <a16:creationId xmlns:a16="http://schemas.microsoft.com/office/drawing/2014/main" xmlns="" id="{162225C4-E0C5-244C-9989-5F62747D4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5962" y="11617326"/>
              <a:ext cx="323850" cy="428625"/>
            </a:xfrm>
            <a:custGeom>
              <a:avLst/>
              <a:gdLst>
                <a:gd name="T0" fmla="*/ 30 w 34"/>
                <a:gd name="T1" fmla="*/ 45 h 45"/>
                <a:gd name="T2" fmla="*/ 0 w 34"/>
                <a:gd name="T3" fmla="*/ 17 h 45"/>
                <a:gd name="T4" fmla="*/ 4 w 34"/>
                <a:gd name="T5" fmla="*/ 0 h 45"/>
                <a:gd name="T6" fmla="*/ 24 w 34"/>
                <a:gd name="T7" fmla="*/ 15 h 45"/>
                <a:gd name="T8" fmla="*/ 30 w 34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5">
                  <a:moveTo>
                    <a:pt x="30" y="45"/>
                  </a:moveTo>
                  <a:cubicBezTo>
                    <a:pt x="24" y="31"/>
                    <a:pt x="16" y="23"/>
                    <a:pt x="0" y="17"/>
                  </a:cubicBezTo>
                  <a:cubicBezTo>
                    <a:pt x="2" y="12"/>
                    <a:pt x="3" y="6"/>
                    <a:pt x="4" y="0"/>
                  </a:cubicBezTo>
                  <a:cubicBezTo>
                    <a:pt x="12" y="4"/>
                    <a:pt x="18" y="9"/>
                    <a:pt x="24" y="15"/>
                  </a:cubicBezTo>
                  <a:cubicBezTo>
                    <a:pt x="34" y="25"/>
                    <a:pt x="32" y="32"/>
                    <a:pt x="30" y="45"/>
                  </a:cubicBezTo>
                  <a:close/>
                </a:path>
              </a:pathLst>
            </a:custGeom>
            <a:solidFill>
              <a:srgbClr val="266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1" name="Freeform 1264">
              <a:extLst>
                <a:ext uri="{FF2B5EF4-FFF2-40B4-BE49-F238E27FC236}">
                  <a16:creationId xmlns:a16="http://schemas.microsoft.com/office/drawing/2014/main" xmlns="" id="{56E2BD9F-C4A5-C14C-84A1-E99C20FCE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7387" y="11598276"/>
              <a:ext cx="114300" cy="209550"/>
            </a:xfrm>
            <a:custGeom>
              <a:avLst/>
              <a:gdLst>
                <a:gd name="T0" fmla="*/ 11 w 12"/>
                <a:gd name="T1" fmla="*/ 2 h 22"/>
                <a:gd name="T2" fmla="*/ 8 w 12"/>
                <a:gd name="T3" fmla="*/ 1 h 22"/>
                <a:gd name="T4" fmla="*/ 4 w 12"/>
                <a:gd name="T5" fmla="*/ 10 h 22"/>
                <a:gd name="T6" fmla="*/ 2 w 12"/>
                <a:gd name="T7" fmla="*/ 21 h 22"/>
                <a:gd name="T8" fmla="*/ 4 w 12"/>
                <a:gd name="T9" fmla="*/ 21 h 22"/>
                <a:gd name="T10" fmla="*/ 8 w 12"/>
                <a:gd name="T11" fmla="*/ 13 h 22"/>
                <a:gd name="T12" fmla="*/ 11 w 12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2">
                  <a:moveTo>
                    <a:pt x="11" y="2"/>
                  </a:moveTo>
                  <a:cubicBezTo>
                    <a:pt x="10" y="1"/>
                    <a:pt x="9" y="0"/>
                    <a:pt x="8" y="1"/>
                  </a:cubicBezTo>
                  <a:cubicBezTo>
                    <a:pt x="6" y="3"/>
                    <a:pt x="5" y="7"/>
                    <a:pt x="4" y="10"/>
                  </a:cubicBezTo>
                  <a:cubicBezTo>
                    <a:pt x="3" y="13"/>
                    <a:pt x="0" y="18"/>
                    <a:pt x="2" y="21"/>
                  </a:cubicBezTo>
                  <a:cubicBezTo>
                    <a:pt x="3" y="21"/>
                    <a:pt x="3" y="22"/>
                    <a:pt x="4" y="21"/>
                  </a:cubicBezTo>
                  <a:cubicBezTo>
                    <a:pt x="7" y="20"/>
                    <a:pt x="8" y="16"/>
                    <a:pt x="8" y="13"/>
                  </a:cubicBezTo>
                  <a:cubicBezTo>
                    <a:pt x="9" y="9"/>
                    <a:pt x="12" y="5"/>
                    <a:pt x="11" y="2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2" name="Freeform 1265">
              <a:extLst>
                <a:ext uri="{FF2B5EF4-FFF2-40B4-BE49-F238E27FC236}">
                  <a16:creationId xmlns:a16="http://schemas.microsoft.com/office/drawing/2014/main" xmlns="" id="{F17049FD-F682-5340-A6E3-3378DA075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52262" y="11426826"/>
              <a:ext cx="180975" cy="142875"/>
            </a:xfrm>
            <a:custGeom>
              <a:avLst/>
              <a:gdLst>
                <a:gd name="T0" fmla="*/ 17 w 19"/>
                <a:gd name="T1" fmla="*/ 8 h 15"/>
                <a:gd name="T2" fmla="*/ 9 w 19"/>
                <a:gd name="T3" fmla="*/ 4 h 15"/>
                <a:gd name="T4" fmla="*/ 2 w 19"/>
                <a:gd name="T5" fmla="*/ 1 h 15"/>
                <a:gd name="T6" fmla="*/ 0 w 19"/>
                <a:gd name="T7" fmla="*/ 3 h 15"/>
                <a:gd name="T8" fmla="*/ 6 w 19"/>
                <a:gd name="T9" fmla="*/ 9 h 15"/>
                <a:gd name="T10" fmla="*/ 13 w 19"/>
                <a:gd name="T11" fmla="*/ 14 h 15"/>
                <a:gd name="T12" fmla="*/ 17 w 19"/>
                <a:gd name="T13" fmla="*/ 13 h 15"/>
                <a:gd name="T14" fmla="*/ 18 w 19"/>
                <a:gd name="T15" fmla="*/ 13 h 15"/>
                <a:gd name="T16" fmla="*/ 17 w 19"/>
                <a:gd name="T17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5">
                  <a:moveTo>
                    <a:pt x="17" y="8"/>
                  </a:moveTo>
                  <a:cubicBezTo>
                    <a:pt x="14" y="7"/>
                    <a:pt x="12" y="5"/>
                    <a:pt x="9" y="4"/>
                  </a:cubicBezTo>
                  <a:cubicBezTo>
                    <a:pt x="7" y="2"/>
                    <a:pt x="4" y="0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5"/>
                    <a:pt x="4" y="7"/>
                    <a:pt x="6" y="9"/>
                  </a:cubicBezTo>
                  <a:cubicBezTo>
                    <a:pt x="8" y="10"/>
                    <a:pt x="11" y="12"/>
                    <a:pt x="13" y="14"/>
                  </a:cubicBezTo>
                  <a:cubicBezTo>
                    <a:pt x="14" y="15"/>
                    <a:pt x="16" y="15"/>
                    <a:pt x="17" y="13"/>
                  </a:cubicBezTo>
                  <a:cubicBezTo>
                    <a:pt x="17" y="13"/>
                    <a:pt x="18" y="13"/>
                    <a:pt x="18" y="13"/>
                  </a:cubicBezTo>
                  <a:cubicBezTo>
                    <a:pt x="19" y="11"/>
                    <a:pt x="18" y="9"/>
                    <a:pt x="17" y="8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3" name="Freeform 1266">
              <a:extLst>
                <a:ext uri="{FF2B5EF4-FFF2-40B4-BE49-F238E27FC236}">
                  <a16:creationId xmlns:a16="http://schemas.microsoft.com/office/drawing/2014/main" xmlns="" id="{4EBA64D5-8CC9-B64F-9947-FA7793E8F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6462" y="11579226"/>
              <a:ext cx="800100" cy="933450"/>
            </a:xfrm>
            <a:custGeom>
              <a:avLst/>
              <a:gdLst>
                <a:gd name="T0" fmla="*/ 82 w 84"/>
                <a:gd name="T1" fmla="*/ 75 h 98"/>
                <a:gd name="T2" fmla="*/ 2 w 84"/>
                <a:gd name="T3" fmla="*/ 90 h 98"/>
                <a:gd name="T4" fmla="*/ 0 w 84"/>
                <a:gd name="T5" fmla="*/ 16 h 98"/>
                <a:gd name="T6" fmla="*/ 12 w 84"/>
                <a:gd name="T7" fmla="*/ 15 h 98"/>
                <a:gd name="T8" fmla="*/ 57 w 84"/>
                <a:gd name="T9" fmla="*/ 0 h 98"/>
                <a:gd name="T10" fmla="*/ 58 w 84"/>
                <a:gd name="T11" fmla="*/ 0 h 98"/>
                <a:gd name="T12" fmla="*/ 82 w 84"/>
                <a:gd name="T13" fmla="*/ 7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98">
                  <a:moveTo>
                    <a:pt x="82" y="75"/>
                  </a:moveTo>
                  <a:cubicBezTo>
                    <a:pt x="61" y="94"/>
                    <a:pt x="29" y="98"/>
                    <a:pt x="2" y="90"/>
                  </a:cubicBezTo>
                  <a:cubicBezTo>
                    <a:pt x="6" y="65"/>
                    <a:pt x="5" y="40"/>
                    <a:pt x="0" y="16"/>
                  </a:cubicBezTo>
                  <a:cubicBezTo>
                    <a:pt x="4" y="16"/>
                    <a:pt x="8" y="15"/>
                    <a:pt x="12" y="15"/>
                  </a:cubicBezTo>
                  <a:cubicBezTo>
                    <a:pt x="28" y="13"/>
                    <a:pt x="44" y="7"/>
                    <a:pt x="57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74" y="20"/>
                    <a:pt x="84" y="49"/>
                    <a:pt x="82" y="75"/>
                  </a:cubicBezTo>
                  <a:close/>
                </a:path>
              </a:pathLst>
            </a:custGeom>
            <a:solidFill>
              <a:srgbClr val="266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4" name="Freeform 1267">
              <a:extLst>
                <a:ext uri="{FF2B5EF4-FFF2-40B4-BE49-F238E27FC236}">
                  <a16:creationId xmlns:a16="http://schemas.microsoft.com/office/drawing/2014/main" xmlns="" id="{B84E536C-6BA8-CE4B-AF3E-10A57C705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0762" y="11579226"/>
              <a:ext cx="466725" cy="381000"/>
            </a:xfrm>
            <a:custGeom>
              <a:avLst/>
              <a:gdLst>
                <a:gd name="T0" fmla="*/ 42 w 49"/>
                <a:gd name="T1" fmla="*/ 30 h 40"/>
                <a:gd name="T2" fmla="*/ 13 w 49"/>
                <a:gd name="T3" fmla="*/ 35 h 40"/>
                <a:gd name="T4" fmla="*/ 0 w 49"/>
                <a:gd name="T5" fmla="*/ 15 h 40"/>
                <a:gd name="T6" fmla="*/ 45 w 49"/>
                <a:gd name="T7" fmla="*/ 0 h 40"/>
                <a:gd name="T8" fmla="*/ 42 w 49"/>
                <a:gd name="T9" fmla="*/ 3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0">
                  <a:moveTo>
                    <a:pt x="42" y="30"/>
                  </a:moveTo>
                  <a:cubicBezTo>
                    <a:pt x="35" y="38"/>
                    <a:pt x="23" y="40"/>
                    <a:pt x="13" y="35"/>
                  </a:cubicBezTo>
                  <a:cubicBezTo>
                    <a:pt x="6" y="32"/>
                    <a:pt x="1" y="23"/>
                    <a:pt x="0" y="15"/>
                  </a:cubicBezTo>
                  <a:cubicBezTo>
                    <a:pt x="16" y="13"/>
                    <a:pt x="32" y="7"/>
                    <a:pt x="45" y="0"/>
                  </a:cubicBezTo>
                  <a:cubicBezTo>
                    <a:pt x="49" y="10"/>
                    <a:pt x="49" y="23"/>
                    <a:pt x="42" y="30"/>
                  </a:cubicBezTo>
                  <a:close/>
                </a:path>
              </a:pathLst>
            </a:custGeom>
            <a:solidFill>
              <a:srgbClr val="1D56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5" name="Freeform 1268">
              <a:extLst>
                <a:ext uri="{FF2B5EF4-FFF2-40B4-BE49-F238E27FC236}">
                  <a16:creationId xmlns:a16="http://schemas.microsoft.com/office/drawing/2014/main" xmlns="" id="{C4FC6C60-587E-8B4A-8B65-220390076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37912" y="11693526"/>
              <a:ext cx="371475" cy="200025"/>
            </a:xfrm>
            <a:custGeom>
              <a:avLst/>
              <a:gdLst>
                <a:gd name="T0" fmla="*/ 39 w 39"/>
                <a:gd name="T1" fmla="*/ 0 h 21"/>
                <a:gd name="T2" fmla="*/ 22 w 39"/>
                <a:gd name="T3" fmla="*/ 19 h 21"/>
                <a:gd name="T4" fmla="*/ 0 w 39"/>
                <a:gd name="T5" fmla="*/ 8 h 21"/>
                <a:gd name="T6" fmla="*/ 39 w 39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1">
                  <a:moveTo>
                    <a:pt x="39" y="0"/>
                  </a:moveTo>
                  <a:cubicBezTo>
                    <a:pt x="38" y="9"/>
                    <a:pt x="31" y="17"/>
                    <a:pt x="22" y="19"/>
                  </a:cubicBezTo>
                  <a:cubicBezTo>
                    <a:pt x="14" y="21"/>
                    <a:pt x="4" y="16"/>
                    <a:pt x="0" y="8"/>
                  </a:cubicBezTo>
                  <a:cubicBezTo>
                    <a:pt x="12" y="6"/>
                    <a:pt x="27" y="2"/>
                    <a:pt x="39" y="0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6" name="Freeform 1269">
              <a:extLst>
                <a:ext uri="{FF2B5EF4-FFF2-40B4-BE49-F238E27FC236}">
                  <a16:creationId xmlns:a16="http://schemas.microsoft.com/office/drawing/2014/main" xmlns="" id="{403C69E7-B0FA-B248-AF56-83EC5B99E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6887" y="11312526"/>
              <a:ext cx="257175" cy="304800"/>
            </a:xfrm>
            <a:custGeom>
              <a:avLst/>
              <a:gdLst>
                <a:gd name="T0" fmla="*/ 3 w 27"/>
                <a:gd name="T1" fmla="*/ 13 h 32"/>
                <a:gd name="T2" fmla="*/ 9 w 27"/>
                <a:gd name="T3" fmla="*/ 29 h 32"/>
                <a:gd name="T4" fmla="*/ 25 w 27"/>
                <a:gd name="T5" fmla="*/ 25 h 32"/>
                <a:gd name="T6" fmla="*/ 27 w 27"/>
                <a:gd name="T7" fmla="*/ 13 h 32"/>
                <a:gd name="T8" fmla="*/ 3 w 27"/>
                <a:gd name="T9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2">
                  <a:moveTo>
                    <a:pt x="3" y="13"/>
                  </a:moveTo>
                  <a:cubicBezTo>
                    <a:pt x="0" y="19"/>
                    <a:pt x="3" y="26"/>
                    <a:pt x="9" y="29"/>
                  </a:cubicBezTo>
                  <a:cubicBezTo>
                    <a:pt x="14" y="32"/>
                    <a:pt x="22" y="30"/>
                    <a:pt x="25" y="25"/>
                  </a:cubicBezTo>
                  <a:cubicBezTo>
                    <a:pt x="27" y="21"/>
                    <a:pt x="27" y="17"/>
                    <a:pt x="27" y="13"/>
                  </a:cubicBezTo>
                  <a:cubicBezTo>
                    <a:pt x="24" y="0"/>
                    <a:pt x="7" y="3"/>
                    <a:pt x="3" y="13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7" name="Freeform 1270">
              <a:extLst>
                <a:ext uri="{FF2B5EF4-FFF2-40B4-BE49-F238E27FC236}">
                  <a16:creationId xmlns:a16="http://schemas.microsoft.com/office/drawing/2014/main" xmlns="" id="{D86909AB-8BB8-E645-BF7D-C3390642B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3087" y="11436351"/>
              <a:ext cx="76200" cy="114300"/>
            </a:xfrm>
            <a:custGeom>
              <a:avLst/>
              <a:gdLst>
                <a:gd name="T0" fmla="*/ 5 w 8"/>
                <a:gd name="T1" fmla="*/ 2 h 12"/>
                <a:gd name="T2" fmla="*/ 2 w 8"/>
                <a:gd name="T3" fmla="*/ 5 h 12"/>
                <a:gd name="T4" fmla="*/ 4 w 8"/>
                <a:gd name="T5" fmla="*/ 9 h 12"/>
                <a:gd name="T6" fmla="*/ 8 w 8"/>
                <a:gd name="T7" fmla="*/ 9 h 12"/>
                <a:gd name="T8" fmla="*/ 5 w 8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2">
                  <a:moveTo>
                    <a:pt x="5" y="2"/>
                  </a:moveTo>
                  <a:cubicBezTo>
                    <a:pt x="4" y="0"/>
                    <a:pt x="0" y="3"/>
                    <a:pt x="2" y="5"/>
                  </a:cubicBezTo>
                  <a:cubicBezTo>
                    <a:pt x="3" y="6"/>
                    <a:pt x="3" y="7"/>
                    <a:pt x="4" y="9"/>
                  </a:cubicBezTo>
                  <a:cubicBezTo>
                    <a:pt x="4" y="12"/>
                    <a:pt x="8" y="11"/>
                    <a:pt x="8" y="9"/>
                  </a:cubicBezTo>
                  <a:cubicBezTo>
                    <a:pt x="7" y="6"/>
                    <a:pt x="7" y="4"/>
                    <a:pt x="5" y="2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8" name="Freeform 1271">
              <a:extLst>
                <a:ext uri="{FF2B5EF4-FFF2-40B4-BE49-F238E27FC236}">
                  <a16:creationId xmlns:a16="http://schemas.microsoft.com/office/drawing/2014/main" xmlns="" id="{58013E57-7FF5-8E45-8C39-4A1A304A9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4037" y="10741026"/>
              <a:ext cx="1085850" cy="1066800"/>
            </a:xfrm>
            <a:custGeom>
              <a:avLst/>
              <a:gdLst>
                <a:gd name="T0" fmla="*/ 108 w 114"/>
                <a:gd name="T1" fmla="*/ 28 h 112"/>
                <a:gd name="T2" fmla="*/ 113 w 114"/>
                <a:gd name="T3" fmla="*/ 60 h 112"/>
                <a:gd name="T4" fmla="*/ 111 w 114"/>
                <a:gd name="T5" fmla="*/ 81 h 112"/>
                <a:gd name="T6" fmla="*/ 53 w 114"/>
                <a:gd name="T7" fmla="*/ 110 h 112"/>
                <a:gd name="T8" fmla="*/ 9 w 114"/>
                <a:gd name="T9" fmla="*/ 75 h 112"/>
                <a:gd name="T10" fmla="*/ 12 w 114"/>
                <a:gd name="T11" fmla="*/ 29 h 112"/>
                <a:gd name="T12" fmla="*/ 50 w 114"/>
                <a:gd name="T13" fmla="*/ 6 h 112"/>
                <a:gd name="T14" fmla="*/ 93 w 114"/>
                <a:gd name="T15" fmla="*/ 8 h 112"/>
                <a:gd name="T16" fmla="*/ 108 w 114"/>
                <a:gd name="T17" fmla="*/ 2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12">
                  <a:moveTo>
                    <a:pt x="108" y="28"/>
                  </a:moveTo>
                  <a:cubicBezTo>
                    <a:pt x="112" y="38"/>
                    <a:pt x="113" y="50"/>
                    <a:pt x="113" y="60"/>
                  </a:cubicBezTo>
                  <a:cubicBezTo>
                    <a:pt x="113" y="67"/>
                    <a:pt x="114" y="75"/>
                    <a:pt x="111" y="81"/>
                  </a:cubicBezTo>
                  <a:cubicBezTo>
                    <a:pt x="104" y="103"/>
                    <a:pt x="74" y="112"/>
                    <a:pt x="53" y="110"/>
                  </a:cubicBezTo>
                  <a:cubicBezTo>
                    <a:pt x="34" y="107"/>
                    <a:pt x="18" y="92"/>
                    <a:pt x="9" y="75"/>
                  </a:cubicBezTo>
                  <a:cubicBezTo>
                    <a:pt x="2" y="60"/>
                    <a:pt x="0" y="41"/>
                    <a:pt x="12" y="29"/>
                  </a:cubicBezTo>
                  <a:cubicBezTo>
                    <a:pt x="22" y="17"/>
                    <a:pt x="35" y="11"/>
                    <a:pt x="50" y="6"/>
                  </a:cubicBezTo>
                  <a:cubicBezTo>
                    <a:pt x="64" y="3"/>
                    <a:pt x="79" y="0"/>
                    <a:pt x="93" y="8"/>
                  </a:cubicBezTo>
                  <a:cubicBezTo>
                    <a:pt x="100" y="13"/>
                    <a:pt x="105" y="20"/>
                    <a:pt x="108" y="28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9" name="Freeform 1272">
              <a:extLst>
                <a:ext uri="{FF2B5EF4-FFF2-40B4-BE49-F238E27FC236}">
                  <a16:creationId xmlns:a16="http://schemas.microsoft.com/office/drawing/2014/main" xmlns="" id="{06133CB0-6158-BE4F-B365-4F6B7B4F9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4637" y="11112501"/>
              <a:ext cx="276225" cy="314325"/>
            </a:xfrm>
            <a:custGeom>
              <a:avLst/>
              <a:gdLst>
                <a:gd name="T0" fmla="*/ 27 w 29"/>
                <a:gd name="T1" fmla="*/ 19 h 33"/>
                <a:gd name="T2" fmla="*/ 20 w 29"/>
                <a:gd name="T3" fmla="*/ 3 h 33"/>
                <a:gd name="T4" fmla="*/ 2 w 29"/>
                <a:gd name="T5" fmla="*/ 8 h 33"/>
                <a:gd name="T6" fmla="*/ 1 w 29"/>
                <a:gd name="T7" fmla="*/ 19 h 33"/>
                <a:gd name="T8" fmla="*/ 27 w 29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3">
                  <a:moveTo>
                    <a:pt x="27" y="19"/>
                  </a:moveTo>
                  <a:cubicBezTo>
                    <a:pt x="29" y="13"/>
                    <a:pt x="26" y="6"/>
                    <a:pt x="20" y="3"/>
                  </a:cubicBezTo>
                  <a:cubicBezTo>
                    <a:pt x="14" y="0"/>
                    <a:pt x="6" y="3"/>
                    <a:pt x="2" y="8"/>
                  </a:cubicBezTo>
                  <a:cubicBezTo>
                    <a:pt x="0" y="11"/>
                    <a:pt x="0" y="16"/>
                    <a:pt x="1" y="19"/>
                  </a:cubicBezTo>
                  <a:cubicBezTo>
                    <a:pt x="3" y="33"/>
                    <a:pt x="22" y="30"/>
                    <a:pt x="27" y="19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0" name="Freeform 1273">
              <a:extLst>
                <a:ext uri="{FF2B5EF4-FFF2-40B4-BE49-F238E27FC236}">
                  <a16:creationId xmlns:a16="http://schemas.microsoft.com/office/drawing/2014/main" xmlns="" id="{F2DDC941-6E73-494D-8190-774DDBBC5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9412" y="11188701"/>
              <a:ext cx="66675" cy="133350"/>
            </a:xfrm>
            <a:custGeom>
              <a:avLst/>
              <a:gdLst>
                <a:gd name="T0" fmla="*/ 5 w 7"/>
                <a:gd name="T1" fmla="*/ 10 h 14"/>
                <a:gd name="T2" fmla="*/ 4 w 7"/>
                <a:gd name="T3" fmla="*/ 4 h 14"/>
                <a:gd name="T4" fmla="*/ 1 w 7"/>
                <a:gd name="T5" fmla="*/ 2 h 14"/>
                <a:gd name="T6" fmla="*/ 2 w 7"/>
                <a:gd name="T7" fmla="*/ 12 h 14"/>
                <a:gd name="T8" fmla="*/ 5 w 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4">
                  <a:moveTo>
                    <a:pt x="5" y="10"/>
                  </a:moveTo>
                  <a:cubicBezTo>
                    <a:pt x="4" y="8"/>
                    <a:pt x="4" y="6"/>
                    <a:pt x="4" y="4"/>
                  </a:cubicBezTo>
                  <a:cubicBezTo>
                    <a:pt x="5" y="2"/>
                    <a:pt x="2" y="0"/>
                    <a:pt x="1" y="2"/>
                  </a:cubicBezTo>
                  <a:cubicBezTo>
                    <a:pt x="0" y="6"/>
                    <a:pt x="0" y="9"/>
                    <a:pt x="2" y="12"/>
                  </a:cubicBezTo>
                  <a:cubicBezTo>
                    <a:pt x="4" y="14"/>
                    <a:pt x="7" y="12"/>
                    <a:pt x="5" y="10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1" name="Freeform 1274">
              <a:extLst>
                <a:ext uri="{FF2B5EF4-FFF2-40B4-BE49-F238E27FC236}">
                  <a16:creationId xmlns:a16="http://schemas.microsoft.com/office/drawing/2014/main" xmlns="" id="{7A4C11EE-31A3-3A42-BB26-704A252EC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56987" y="11198226"/>
              <a:ext cx="133350" cy="47625"/>
            </a:xfrm>
            <a:custGeom>
              <a:avLst/>
              <a:gdLst>
                <a:gd name="T0" fmla="*/ 12 w 14"/>
                <a:gd name="T1" fmla="*/ 1 h 5"/>
                <a:gd name="T2" fmla="*/ 8 w 14"/>
                <a:gd name="T3" fmla="*/ 0 h 5"/>
                <a:gd name="T4" fmla="*/ 3 w 14"/>
                <a:gd name="T5" fmla="*/ 0 h 5"/>
                <a:gd name="T6" fmla="*/ 2 w 14"/>
                <a:gd name="T7" fmla="*/ 4 h 5"/>
                <a:gd name="T8" fmla="*/ 7 w 14"/>
                <a:gd name="T9" fmla="*/ 5 h 5"/>
                <a:gd name="T10" fmla="*/ 12 w 14"/>
                <a:gd name="T11" fmla="*/ 5 h 5"/>
                <a:gd name="T12" fmla="*/ 12 w 14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">
                  <a:moveTo>
                    <a:pt x="12" y="1"/>
                  </a:moveTo>
                  <a:cubicBezTo>
                    <a:pt x="11" y="0"/>
                    <a:pt x="9" y="0"/>
                    <a:pt x="8" y="0"/>
                  </a:cubicBezTo>
                  <a:cubicBezTo>
                    <a:pt x="6" y="0"/>
                    <a:pt x="4" y="0"/>
                    <a:pt x="3" y="0"/>
                  </a:cubicBezTo>
                  <a:cubicBezTo>
                    <a:pt x="1" y="0"/>
                    <a:pt x="0" y="3"/>
                    <a:pt x="2" y="4"/>
                  </a:cubicBezTo>
                  <a:cubicBezTo>
                    <a:pt x="4" y="4"/>
                    <a:pt x="5" y="4"/>
                    <a:pt x="7" y="5"/>
                  </a:cubicBezTo>
                  <a:cubicBezTo>
                    <a:pt x="9" y="5"/>
                    <a:pt x="10" y="5"/>
                    <a:pt x="12" y="5"/>
                  </a:cubicBezTo>
                  <a:cubicBezTo>
                    <a:pt x="14" y="4"/>
                    <a:pt x="14" y="2"/>
                    <a:pt x="12" y="1"/>
                  </a:cubicBezTo>
                  <a:close/>
                </a:path>
              </a:pathLst>
            </a:custGeom>
            <a:solidFill>
              <a:srgbClr val="AD3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2" name="Freeform 1275">
              <a:extLst>
                <a:ext uri="{FF2B5EF4-FFF2-40B4-BE49-F238E27FC236}">
                  <a16:creationId xmlns:a16="http://schemas.microsoft.com/office/drawing/2014/main" xmlns="" id="{98007210-378E-E249-B149-582D6DEFB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5037" y="11236326"/>
              <a:ext cx="104775" cy="47625"/>
            </a:xfrm>
            <a:custGeom>
              <a:avLst/>
              <a:gdLst>
                <a:gd name="T0" fmla="*/ 10 w 11"/>
                <a:gd name="T1" fmla="*/ 1 h 5"/>
                <a:gd name="T2" fmla="*/ 6 w 11"/>
                <a:gd name="T3" fmla="*/ 1 h 5"/>
                <a:gd name="T4" fmla="*/ 2 w 11"/>
                <a:gd name="T5" fmla="*/ 2 h 5"/>
                <a:gd name="T6" fmla="*/ 3 w 11"/>
                <a:gd name="T7" fmla="*/ 5 h 5"/>
                <a:gd name="T8" fmla="*/ 7 w 11"/>
                <a:gd name="T9" fmla="*/ 4 h 5"/>
                <a:gd name="T10" fmla="*/ 10 w 11"/>
                <a:gd name="T11" fmla="*/ 4 h 5"/>
                <a:gd name="T12" fmla="*/ 10 w 11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">
                  <a:moveTo>
                    <a:pt x="10" y="1"/>
                  </a:moveTo>
                  <a:cubicBezTo>
                    <a:pt x="9" y="0"/>
                    <a:pt x="7" y="0"/>
                    <a:pt x="6" y="1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0" y="3"/>
                    <a:pt x="1" y="5"/>
                    <a:pt x="3" y="5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1" y="3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AD3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3" name="Freeform 1276">
              <a:extLst>
                <a:ext uri="{FF2B5EF4-FFF2-40B4-BE49-F238E27FC236}">
                  <a16:creationId xmlns:a16="http://schemas.microsoft.com/office/drawing/2014/main" xmlns="" id="{E9C8AEB8-DBA0-EE41-8941-B6924C6AB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5062" y="11941176"/>
              <a:ext cx="400050" cy="390525"/>
            </a:xfrm>
            <a:custGeom>
              <a:avLst/>
              <a:gdLst>
                <a:gd name="T0" fmla="*/ 0 w 42"/>
                <a:gd name="T1" fmla="*/ 21 h 41"/>
                <a:gd name="T2" fmla="*/ 16 w 42"/>
                <a:gd name="T3" fmla="*/ 40 h 41"/>
                <a:gd name="T4" fmla="*/ 38 w 42"/>
                <a:gd name="T5" fmla="*/ 27 h 41"/>
                <a:gd name="T6" fmla="*/ 23 w 42"/>
                <a:gd name="T7" fmla="*/ 2 h 41"/>
                <a:gd name="T8" fmla="*/ 0 w 42"/>
                <a:gd name="T9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1">
                  <a:moveTo>
                    <a:pt x="0" y="21"/>
                  </a:moveTo>
                  <a:cubicBezTo>
                    <a:pt x="0" y="30"/>
                    <a:pt x="7" y="39"/>
                    <a:pt x="16" y="40"/>
                  </a:cubicBezTo>
                  <a:cubicBezTo>
                    <a:pt x="25" y="41"/>
                    <a:pt x="35" y="35"/>
                    <a:pt x="38" y="27"/>
                  </a:cubicBezTo>
                  <a:cubicBezTo>
                    <a:pt x="42" y="16"/>
                    <a:pt x="34" y="3"/>
                    <a:pt x="23" y="2"/>
                  </a:cubicBezTo>
                  <a:cubicBezTo>
                    <a:pt x="13" y="0"/>
                    <a:pt x="1" y="11"/>
                    <a:pt x="0" y="21"/>
                  </a:cubicBezTo>
                  <a:close/>
                </a:path>
              </a:pathLst>
            </a:custGeom>
            <a:solidFill>
              <a:srgbClr val="F3B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4" name="Freeform 1277">
              <a:extLst>
                <a:ext uri="{FF2B5EF4-FFF2-40B4-BE49-F238E27FC236}">
                  <a16:creationId xmlns:a16="http://schemas.microsoft.com/office/drawing/2014/main" xmlns="" id="{431BCA81-C51E-8F4D-8A6E-AF33D60E0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0787" y="12093576"/>
              <a:ext cx="38100" cy="57150"/>
            </a:xfrm>
            <a:custGeom>
              <a:avLst/>
              <a:gdLst>
                <a:gd name="T0" fmla="*/ 4 w 4"/>
                <a:gd name="T1" fmla="*/ 3 h 6"/>
                <a:gd name="T2" fmla="*/ 4 w 4"/>
                <a:gd name="T3" fmla="*/ 1 h 6"/>
                <a:gd name="T4" fmla="*/ 2 w 4"/>
                <a:gd name="T5" fmla="*/ 0 h 6"/>
                <a:gd name="T6" fmla="*/ 1 w 4"/>
                <a:gd name="T7" fmla="*/ 0 h 6"/>
                <a:gd name="T8" fmla="*/ 0 w 4"/>
                <a:gd name="T9" fmla="*/ 2 h 6"/>
                <a:gd name="T10" fmla="*/ 0 w 4"/>
                <a:gd name="T11" fmla="*/ 3 h 6"/>
                <a:gd name="T12" fmla="*/ 1 w 4"/>
                <a:gd name="T13" fmla="*/ 4 h 6"/>
                <a:gd name="T14" fmla="*/ 2 w 4"/>
                <a:gd name="T15" fmla="*/ 6 h 6"/>
                <a:gd name="T16" fmla="*/ 3 w 4"/>
                <a:gd name="T17" fmla="*/ 5 h 6"/>
                <a:gd name="T18" fmla="*/ 4 w 4"/>
                <a:gd name="T19" fmla="*/ 5 h 6"/>
                <a:gd name="T20" fmla="*/ 4 w 4"/>
                <a:gd name="T21" fmla="*/ 5 h 6"/>
                <a:gd name="T22" fmla="*/ 4 w 4"/>
                <a:gd name="T23" fmla="*/ 5 h 6"/>
                <a:gd name="T24" fmla="*/ 4 w 4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6">
                  <a:moveTo>
                    <a:pt x="4" y="3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3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5" name="Freeform 1278">
              <a:extLst>
                <a:ext uri="{FF2B5EF4-FFF2-40B4-BE49-F238E27FC236}">
                  <a16:creationId xmlns:a16="http://schemas.microsoft.com/office/drawing/2014/main" xmlns="" id="{E62B93A3-3951-7342-BAC6-96751F941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3662" y="12055476"/>
              <a:ext cx="47625" cy="57150"/>
            </a:xfrm>
            <a:custGeom>
              <a:avLst/>
              <a:gdLst>
                <a:gd name="T0" fmla="*/ 5 w 5"/>
                <a:gd name="T1" fmla="*/ 3 h 6"/>
                <a:gd name="T2" fmla="*/ 4 w 5"/>
                <a:gd name="T3" fmla="*/ 1 h 6"/>
                <a:gd name="T4" fmla="*/ 2 w 5"/>
                <a:gd name="T5" fmla="*/ 0 h 6"/>
                <a:gd name="T6" fmla="*/ 1 w 5"/>
                <a:gd name="T7" fmla="*/ 0 h 6"/>
                <a:gd name="T8" fmla="*/ 1 w 5"/>
                <a:gd name="T9" fmla="*/ 3 h 6"/>
                <a:gd name="T10" fmla="*/ 1 w 5"/>
                <a:gd name="T11" fmla="*/ 3 h 6"/>
                <a:gd name="T12" fmla="*/ 1 w 5"/>
                <a:gd name="T13" fmla="*/ 5 h 6"/>
                <a:gd name="T14" fmla="*/ 3 w 5"/>
                <a:gd name="T15" fmla="*/ 6 h 6"/>
                <a:gd name="T16" fmla="*/ 4 w 5"/>
                <a:gd name="T17" fmla="*/ 5 h 6"/>
                <a:gd name="T18" fmla="*/ 4 w 5"/>
                <a:gd name="T19" fmla="*/ 5 h 6"/>
                <a:gd name="T20" fmla="*/ 4 w 5"/>
                <a:gd name="T21" fmla="*/ 5 h 6"/>
                <a:gd name="T22" fmla="*/ 4 w 5"/>
                <a:gd name="T23" fmla="*/ 5 h 6"/>
                <a:gd name="T24" fmla="*/ 5 w 5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6">
                  <a:moveTo>
                    <a:pt x="5" y="3"/>
                  </a:moveTo>
                  <a:cubicBezTo>
                    <a:pt x="5" y="2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6" name="Freeform 1279">
              <a:extLst>
                <a:ext uri="{FF2B5EF4-FFF2-40B4-BE49-F238E27FC236}">
                  <a16:creationId xmlns:a16="http://schemas.microsoft.com/office/drawing/2014/main" xmlns="" id="{1A736BAE-CAB8-E24F-B9C5-EFDC71B58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8412" y="12169776"/>
              <a:ext cx="161925" cy="114300"/>
            </a:xfrm>
            <a:custGeom>
              <a:avLst/>
              <a:gdLst>
                <a:gd name="T0" fmla="*/ 16 w 17"/>
                <a:gd name="T1" fmla="*/ 0 h 12"/>
                <a:gd name="T2" fmla="*/ 11 w 17"/>
                <a:gd name="T3" fmla="*/ 7 h 12"/>
                <a:gd name="T4" fmla="*/ 1 w 17"/>
                <a:gd name="T5" fmla="*/ 6 h 12"/>
                <a:gd name="T6" fmla="*/ 1 w 17"/>
                <a:gd name="T7" fmla="*/ 8 h 12"/>
                <a:gd name="T8" fmla="*/ 17 w 17"/>
                <a:gd name="T9" fmla="*/ 0 h 12"/>
                <a:gd name="T10" fmla="*/ 16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16" y="0"/>
                  </a:moveTo>
                  <a:cubicBezTo>
                    <a:pt x="15" y="3"/>
                    <a:pt x="14" y="5"/>
                    <a:pt x="11" y="7"/>
                  </a:cubicBezTo>
                  <a:cubicBezTo>
                    <a:pt x="8" y="8"/>
                    <a:pt x="5" y="8"/>
                    <a:pt x="1" y="6"/>
                  </a:cubicBezTo>
                  <a:cubicBezTo>
                    <a:pt x="1" y="6"/>
                    <a:pt x="0" y="7"/>
                    <a:pt x="1" y="8"/>
                  </a:cubicBezTo>
                  <a:cubicBezTo>
                    <a:pt x="6" y="12"/>
                    <a:pt x="17" y="8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7" name="Freeform 1280">
              <a:extLst>
                <a:ext uri="{FF2B5EF4-FFF2-40B4-BE49-F238E27FC236}">
                  <a16:creationId xmlns:a16="http://schemas.microsoft.com/office/drawing/2014/main" xmlns="" id="{E39C583D-55F4-7B46-AF87-37A0A040F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1712" y="11331576"/>
              <a:ext cx="66675" cy="95250"/>
            </a:xfrm>
            <a:custGeom>
              <a:avLst/>
              <a:gdLst>
                <a:gd name="T0" fmla="*/ 6 w 7"/>
                <a:gd name="T1" fmla="*/ 4 h 10"/>
                <a:gd name="T2" fmla="*/ 5 w 7"/>
                <a:gd name="T3" fmla="*/ 2 h 10"/>
                <a:gd name="T4" fmla="*/ 2 w 7"/>
                <a:gd name="T5" fmla="*/ 0 h 10"/>
                <a:gd name="T6" fmla="*/ 1 w 7"/>
                <a:gd name="T7" fmla="*/ 1 h 10"/>
                <a:gd name="T8" fmla="*/ 0 w 7"/>
                <a:gd name="T9" fmla="*/ 5 h 10"/>
                <a:gd name="T10" fmla="*/ 0 w 7"/>
                <a:gd name="T11" fmla="*/ 5 h 10"/>
                <a:gd name="T12" fmla="*/ 1 w 7"/>
                <a:gd name="T13" fmla="*/ 8 h 10"/>
                <a:gd name="T14" fmla="*/ 4 w 7"/>
                <a:gd name="T15" fmla="*/ 10 h 10"/>
                <a:gd name="T16" fmla="*/ 6 w 7"/>
                <a:gd name="T17" fmla="*/ 8 h 10"/>
                <a:gd name="T18" fmla="*/ 6 w 7"/>
                <a:gd name="T19" fmla="*/ 8 h 10"/>
                <a:gd name="T20" fmla="*/ 6 w 7"/>
                <a:gd name="T21" fmla="*/ 8 h 10"/>
                <a:gd name="T22" fmla="*/ 6 w 7"/>
                <a:gd name="T23" fmla="*/ 8 h 10"/>
                <a:gd name="T24" fmla="*/ 6 w 7"/>
                <a:gd name="T2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0">
                  <a:moveTo>
                    <a:pt x="6" y="4"/>
                  </a:moveTo>
                  <a:cubicBezTo>
                    <a:pt x="6" y="3"/>
                    <a:pt x="6" y="2"/>
                    <a:pt x="5" y="2"/>
                  </a:cubicBezTo>
                  <a:cubicBezTo>
                    <a:pt x="5" y="1"/>
                    <a:pt x="3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0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2" y="9"/>
                    <a:pt x="3" y="9"/>
                    <a:pt x="4" y="10"/>
                  </a:cubicBezTo>
                  <a:cubicBezTo>
                    <a:pt x="5" y="10"/>
                    <a:pt x="5" y="9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7" y="6"/>
                    <a:pt x="6" y="4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8" name="Freeform 1281">
              <a:extLst>
                <a:ext uri="{FF2B5EF4-FFF2-40B4-BE49-F238E27FC236}">
                  <a16:creationId xmlns:a16="http://schemas.microsoft.com/office/drawing/2014/main" xmlns="" id="{782F7B1B-8235-9C42-8D64-AC7F81C23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95087" y="11274426"/>
              <a:ext cx="66675" cy="85725"/>
            </a:xfrm>
            <a:custGeom>
              <a:avLst/>
              <a:gdLst>
                <a:gd name="T0" fmla="*/ 7 w 7"/>
                <a:gd name="T1" fmla="*/ 4 h 9"/>
                <a:gd name="T2" fmla="*/ 5 w 7"/>
                <a:gd name="T3" fmla="*/ 2 h 9"/>
                <a:gd name="T4" fmla="*/ 3 w 7"/>
                <a:gd name="T5" fmla="*/ 0 h 9"/>
                <a:gd name="T6" fmla="*/ 1 w 7"/>
                <a:gd name="T7" fmla="*/ 1 h 9"/>
                <a:gd name="T8" fmla="*/ 0 w 7"/>
                <a:gd name="T9" fmla="*/ 4 h 9"/>
                <a:gd name="T10" fmla="*/ 0 w 7"/>
                <a:gd name="T11" fmla="*/ 5 h 9"/>
                <a:gd name="T12" fmla="*/ 1 w 7"/>
                <a:gd name="T13" fmla="*/ 7 h 9"/>
                <a:gd name="T14" fmla="*/ 4 w 7"/>
                <a:gd name="T15" fmla="*/ 9 h 9"/>
                <a:gd name="T16" fmla="*/ 6 w 7"/>
                <a:gd name="T17" fmla="*/ 8 h 9"/>
                <a:gd name="T18" fmla="*/ 6 w 7"/>
                <a:gd name="T19" fmla="*/ 7 h 9"/>
                <a:gd name="T20" fmla="*/ 6 w 7"/>
                <a:gd name="T21" fmla="*/ 7 h 9"/>
                <a:gd name="T22" fmla="*/ 6 w 7"/>
                <a:gd name="T23" fmla="*/ 7 h 9"/>
                <a:gd name="T24" fmla="*/ 7 w 7"/>
                <a:gd name="T2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9">
                  <a:moveTo>
                    <a:pt x="7" y="4"/>
                  </a:moveTo>
                  <a:cubicBezTo>
                    <a:pt x="6" y="3"/>
                    <a:pt x="6" y="2"/>
                    <a:pt x="5" y="2"/>
                  </a:cubicBezTo>
                  <a:cubicBezTo>
                    <a:pt x="5" y="1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2" y="8"/>
                    <a:pt x="3" y="9"/>
                    <a:pt x="4" y="9"/>
                  </a:cubicBezTo>
                  <a:cubicBezTo>
                    <a:pt x="5" y="9"/>
                    <a:pt x="5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7" y="5"/>
                    <a:pt x="7" y="4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9" name="Freeform 1282">
              <a:extLst>
                <a:ext uri="{FF2B5EF4-FFF2-40B4-BE49-F238E27FC236}">
                  <a16:creationId xmlns:a16="http://schemas.microsoft.com/office/drawing/2014/main" xmlns="" id="{F5AA8C5D-FCDD-AB4E-A519-BF31DA360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71262" y="11436351"/>
              <a:ext cx="123825" cy="152400"/>
            </a:xfrm>
            <a:custGeom>
              <a:avLst/>
              <a:gdLst>
                <a:gd name="T0" fmla="*/ 12 w 13"/>
                <a:gd name="T1" fmla="*/ 6 h 16"/>
                <a:gd name="T2" fmla="*/ 0 w 13"/>
                <a:gd name="T3" fmla="*/ 4 h 16"/>
                <a:gd name="T4" fmla="*/ 2 w 13"/>
                <a:gd name="T5" fmla="*/ 6 h 16"/>
                <a:gd name="T6" fmla="*/ 9 w 13"/>
                <a:gd name="T7" fmla="*/ 7 h 16"/>
                <a:gd name="T8" fmla="*/ 8 w 13"/>
                <a:gd name="T9" fmla="*/ 11 h 16"/>
                <a:gd name="T10" fmla="*/ 4 w 13"/>
                <a:gd name="T11" fmla="*/ 13 h 16"/>
                <a:gd name="T12" fmla="*/ 4 w 13"/>
                <a:gd name="T13" fmla="*/ 14 h 16"/>
                <a:gd name="T14" fmla="*/ 10 w 13"/>
                <a:gd name="T15" fmla="*/ 13 h 16"/>
                <a:gd name="T16" fmla="*/ 12 w 13"/>
                <a:gd name="T17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6">
                  <a:moveTo>
                    <a:pt x="12" y="6"/>
                  </a:moveTo>
                  <a:cubicBezTo>
                    <a:pt x="10" y="1"/>
                    <a:pt x="3" y="0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4" y="4"/>
                    <a:pt x="8" y="4"/>
                    <a:pt x="9" y="7"/>
                  </a:cubicBezTo>
                  <a:cubicBezTo>
                    <a:pt x="10" y="8"/>
                    <a:pt x="9" y="10"/>
                    <a:pt x="8" y="11"/>
                  </a:cubicBezTo>
                  <a:cubicBezTo>
                    <a:pt x="7" y="12"/>
                    <a:pt x="5" y="12"/>
                    <a:pt x="4" y="13"/>
                  </a:cubicBezTo>
                  <a:cubicBezTo>
                    <a:pt x="4" y="13"/>
                    <a:pt x="4" y="14"/>
                    <a:pt x="4" y="14"/>
                  </a:cubicBezTo>
                  <a:cubicBezTo>
                    <a:pt x="5" y="16"/>
                    <a:pt x="9" y="14"/>
                    <a:pt x="10" y="13"/>
                  </a:cubicBezTo>
                  <a:cubicBezTo>
                    <a:pt x="12" y="11"/>
                    <a:pt x="13" y="8"/>
                    <a:pt x="12" y="6"/>
                  </a:cubicBezTo>
                  <a:close/>
                </a:path>
              </a:pathLst>
            </a:custGeom>
            <a:solidFill>
              <a:srgbClr val="E476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0" name="Freeform 1283">
              <a:extLst>
                <a:ext uri="{FF2B5EF4-FFF2-40B4-BE49-F238E27FC236}">
                  <a16:creationId xmlns:a16="http://schemas.microsoft.com/office/drawing/2014/main" xmlns="" id="{2716761F-7356-7D46-9023-96139604A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3162" y="11655426"/>
              <a:ext cx="161925" cy="76200"/>
            </a:xfrm>
            <a:custGeom>
              <a:avLst/>
              <a:gdLst>
                <a:gd name="T0" fmla="*/ 16 w 17"/>
                <a:gd name="T1" fmla="*/ 1 h 8"/>
                <a:gd name="T2" fmla="*/ 10 w 17"/>
                <a:gd name="T3" fmla="*/ 4 h 8"/>
                <a:gd name="T4" fmla="*/ 2 w 17"/>
                <a:gd name="T5" fmla="*/ 4 h 8"/>
                <a:gd name="T6" fmla="*/ 1 w 17"/>
                <a:gd name="T7" fmla="*/ 5 h 8"/>
                <a:gd name="T8" fmla="*/ 9 w 17"/>
                <a:gd name="T9" fmla="*/ 7 h 8"/>
                <a:gd name="T10" fmla="*/ 17 w 17"/>
                <a:gd name="T11" fmla="*/ 1 h 8"/>
                <a:gd name="T12" fmla="*/ 16 w 17"/>
                <a:gd name="T1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6" y="1"/>
                  </a:moveTo>
                  <a:cubicBezTo>
                    <a:pt x="14" y="0"/>
                    <a:pt x="12" y="3"/>
                    <a:pt x="10" y="4"/>
                  </a:cubicBezTo>
                  <a:cubicBezTo>
                    <a:pt x="8" y="5"/>
                    <a:pt x="5" y="5"/>
                    <a:pt x="2" y="4"/>
                  </a:cubicBezTo>
                  <a:cubicBezTo>
                    <a:pt x="1" y="3"/>
                    <a:pt x="0" y="4"/>
                    <a:pt x="1" y="5"/>
                  </a:cubicBezTo>
                  <a:cubicBezTo>
                    <a:pt x="3" y="8"/>
                    <a:pt x="6" y="8"/>
                    <a:pt x="9" y="7"/>
                  </a:cubicBezTo>
                  <a:cubicBezTo>
                    <a:pt x="12" y="6"/>
                    <a:pt x="16" y="4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close/>
                </a:path>
              </a:pathLst>
            </a:custGeom>
            <a:solidFill>
              <a:srgbClr val="F096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1" name="Freeform 1284">
              <a:extLst>
                <a:ext uri="{FF2B5EF4-FFF2-40B4-BE49-F238E27FC236}">
                  <a16:creationId xmlns:a16="http://schemas.microsoft.com/office/drawing/2014/main" xmlns="" id="{CF329CCF-F1F5-8D43-84E2-3D08683A1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6887" y="10493376"/>
              <a:ext cx="1314450" cy="1047750"/>
            </a:xfrm>
            <a:custGeom>
              <a:avLst/>
              <a:gdLst>
                <a:gd name="T0" fmla="*/ 120 w 138"/>
                <a:gd name="T1" fmla="*/ 31 h 110"/>
                <a:gd name="T2" fmla="*/ 124 w 138"/>
                <a:gd name="T3" fmla="*/ 1 h 110"/>
                <a:gd name="T4" fmla="*/ 107 w 138"/>
                <a:gd name="T5" fmla="*/ 9 h 110"/>
                <a:gd name="T6" fmla="*/ 83 w 138"/>
                <a:gd name="T7" fmla="*/ 13 h 110"/>
                <a:gd name="T8" fmla="*/ 46 w 138"/>
                <a:gd name="T9" fmla="*/ 21 h 110"/>
                <a:gd name="T10" fmla="*/ 28 w 138"/>
                <a:gd name="T11" fmla="*/ 40 h 110"/>
                <a:gd name="T12" fmla="*/ 10 w 138"/>
                <a:gd name="T13" fmla="*/ 40 h 110"/>
                <a:gd name="T14" fmla="*/ 1 w 138"/>
                <a:gd name="T15" fmla="*/ 57 h 110"/>
                <a:gd name="T16" fmla="*/ 3 w 138"/>
                <a:gd name="T17" fmla="*/ 76 h 110"/>
                <a:gd name="T18" fmla="*/ 20 w 138"/>
                <a:gd name="T19" fmla="*/ 107 h 110"/>
                <a:gd name="T20" fmla="*/ 22 w 138"/>
                <a:gd name="T21" fmla="*/ 98 h 110"/>
                <a:gd name="T22" fmla="*/ 21 w 138"/>
                <a:gd name="T23" fmla="*/ 86 h 110"/>
                <a:gd name="T24" fmla="*/ 30 w 138"/>
                <a:gd name="T25" fmla="*/ 67 h 110"/>
                <a:gd name="T26" fmla="*/ 43 w 138"/>
                <a:gd name="T27" fmla="*/ 66 h 110"/>
                <a:gd name="T28" fmla="*/ 55 w 138"/>
                <a:gd name="T29" fmla="*/ 69 h 110"/>
                <a:gd name="T30" fmla="*/ 121 w 138"/>
                <a:gd name="T31" fmla="*/ 57 h 110"/>
                <a:gd name="T32" fmla="*/ 120 w 138"/>
                <a:gd name="T33" fmla="*/ 3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10">
                  <a:moveTo>
                    <a:pt x="120" y="31"/>
                  </a:moveTo>
                  <a:cubicBezTo>
                    <a:pt x="127" y="27"/>
                    <a:pt x="134" y="4"/>
                    <a:pt x="124" y="1"/>
                  </a:cubicBezTo>
                  <a:cubicBezTo>
                    <a:pt x="119" y="0"/>
                    <a:pt x="111" y="8"/>
                    <a:pt x="107" y="9"/>
                  </a:cubicBezTo>
                  <a:cubicBezTo>
                    <a:pt x="99" y="11"/>
                    <a:pt x="91" y="12"/>
                    <a:pt x="83" y="13"/>
                  </a:cubicBezTo>
                  <a:cubicBezTo>
                    <a:pt x="70" y="14"/>
                    <a:pt x="57" y="15"/>
                    <a:pt x="46" y="21"/>
                  </a:cubicBezTo>
                  <a:cubicBezTo>
                    <a:pt x="39" y="24"/>
                    <a:pt x="31" y="32"/>
                    <a:pt x="28" y="40"/>
                  </a:cubicBezTo>
                  <a:cubicBezTo>
                    <a:pt x="22" y="36"/>
                    <a:pt x="15" y="36"/>
                    <a:pt x="10" y="40"/>
                  </a:cubicBezTo>
                  <a:cubicBezTo>
                    <a:pt x="5" y="44"/>
                    <a:pt x="2" y="50"/>
                    <a:pt x="1" y="57"/>
                  </a:cubicBezTo>
                  <a:cubicBezTo>
                    <a:pt x="0" y="63"/>
                    <a:pt x="1" y="70"/>
                    <a:pt x="3" y="76"/>
                  </a:cubicBezTo>
                  <a:cubicBezTo>
                    <a:pt x="4" y="81"/>
                    <a:pt x="12" y="110"/>
                    <a:pt x="20" y="107"/>
                  </a:cubicBezTo>
                  <a:cubicBezTo>
                    <a:pt x="24" y="105"/>
                    <a:pt x="22" y="100"/>
                    <a:pt x="22" y="98"/>
                  </a:cubicBezTo>
                  <a:cubicBezTo>
                    <a:pt x="22" y="94"/>
                    <a:pt x="21" y="90"/>
                    <a:pt x="21" y="86"/>
                  </a:cubicBezTo>
                  <a:cubicBezTo>
                    <a:pt x="21" y="79"/>
                    <a:pt x="23" y="70"/>
                    <a:pt x="30" y="67"/>
                  </a:cubicBezTo>
                  <a:cubicBezTo>
                    <a:pt x="34" y="65"/>
                    <a:pt x="39" y="65"/>
                    <a:pt x="43" y="66"/>
                  </a:cubicBezTo>
                  <a:cubicBezTo>
                    <a:pt x="47" y="67"/>
                    <a:pt x="51" y="68"/>
                    <a:pt x="55" y="69"/>
                  </a:cubicBezTo>
                  <a:cubicBezTo>
                    <a:pt x="77" y="76"/>
                    <a:pt x="103" y="71"/>
                    <a:pt x="121" y="57"/>
                  </a:cubicBezTo>
                  <a:cubicBezTo>
                    <a:pt x="129" y="50"/>
                    <a:pt x="138" y="21"/>
                    <a:pt x="120" y="31"/>
                  </a:cubicBezTo>
                  <a:close/>
                </a:path>
              </a:pathLst>
            </a:custGeom>
            <a:solidFill>
              <a:srgbClr val="AD3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2" name="Freeform 1285">
              <a:extLst>
                <a:ext uri="{FF2B5EF4-FFF2-40B4-BE49-F238E27FC236}">
                  <a16:creationId xmlns:a16="http://schemas.microsoft.com/office/drawing/2014/main" xmlns="" id="{A56CED82-E53B-3248-98AA-CD58EB298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9387" y="13123863"/>
              <a:ext cx="228600" cy="123825"/>
            </a:xfrm>
            <a:custGeom>
              <a:avLst/>
              <a:gdLst>
                <a:gd name="T0" fmla="*/ 23 w 24"/>
                <a:gd name="T1" fmla="*/ 10 h 13"/>
                <a:gd name="T2" fmla="*/ 8 w 24"/>
                <a:gd name="T3" fmla="*/ 5 h 13"/>
                <a:gd name="T4" fmla="*/ 5 w 24"/>
                <a:gd name="T5" fmla="*/ 3 h 13"/>
                <a:gd name="T6" fmla="*/ 3 w 24"/>
                <a:gd name="T7" fmla="*/ 1 h 13"/>
                <a:gd name="T8" fmla="*/ 0 w 24"/>
                <a:gd name="T9" fmla="*/ 5 h 13"/>
                <a:gd name="T10" fmla="*/ 3 w 24"/>
                <a:gd name="T11" fmla="*/ 8 h 13"/>
                <a:gd name="T12" fmla="*/ 20 w 24"/>
                <a:gd name="T13" fmla="*/ 13 h 13"/>
                <a:gd name="T14" fmla="*/ 22 w 24"/>
                <a:gd name="T15" fmla="*/ 12 h 13"/>
                <a:gd name="T16" fmla="*/ 23 w 24"/>
                <a:gd name="T1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3">
                  <a:moveTo>
                    <a:pt x="23" y="10"/>
                  </a:moveTo>
                  <a:cubicBezTo>
                    <a:pt x="18" y="10"/>
                    <a:pt x="13" y="8"/>
                    <a:pt x="8" y="5"/>
                  </a:cubicBezTo>
                  <a:cubicBezTo>
                    <a:pt x="7" y="5"/>
                    <a:pt x="6" y="4"/>
                    <a:pt x="5" y="3"/>
                  </a:cubicBezTo>
                  <a:cubicBezTo>
                    <a:pt x="4" y="3"/>
                    <a:pt x="4" y="1"/>
                    <a:pt x="3" y="1"/>
                  </a:cubicBezTo>
                  <a:cubicBezTo>
                    <a:pt x="1" y="0"/>
                    <a:pt x="0" y="3"/>
                    <a:pt x="0" y="5"/>
                  </a:cubicBezTo>
                  <a:cubicBezTo>
                    <a:pt x="1" y="6"/>
                    <a:pt x="2" y="7"/>
                    <a:pt x="3" y="8"/>
                  </a:cubicBezTo>
                  <a:cubicBezTo>
                    <a:pt x="8" y="11"/>
                    <a:pt x="14" y="13"/>
                    <a:pt x="20" y="13"/>
                  </a:cubicBezTo>
                  <a:cubicBezTo>
                    <a:pt x="21" y="13"/>
                    <a:pt x="22" y="13"/>
                    <a:pt x="22" y="12"/>
                  </a:cubicBezTo>
                  <a:cubicBezTo>
                    <a:pt x="23" y="12"/>
                    <a:pt x="24" y="11"/>
                    <a:pt x="23" y="1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3" name="Freeform 1286">
              <a:extLst>
                <a:ext uri="{FF2B5EF4-FFF2-40B4-BE49-F238E27FC236}">
                  <a16:creationId xmlns:a16="http://schemas.microsoft.com/office/drawing/2014/main" xmlns="" id="{A7B1255B-69A2-8641-8407-7B86E0E75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7962" y="13114338"/>
              <a:ext cx="200025" cy="95250"/>
            </a:xfrm>
            <a:custGeom>
              <a:avLst/>
              <a:gdLst>
                <a:gd name="T0" fmla="*/ 21 w 21"/>
                <a:gd name="T1" fmla="*/ 9 h 10"/>
                <a:gd name="T2" fmla="*/ 21 w 21"/>
                <a:gd name="T3" fmla="*/ 10 h 10"/>
                <a:gd name="T4" fmla="*/ 17 w 21"/>
                <a:gd name="T5" fmla="*/ 9 h 10"/>
                <a:gd name="T6" fmla="*/ 9 w 21"/>
                <a:gd name="T7" fmla="*/ 7 h 10"/>
                <a:gd name="T8" fmla="*/ 0 w 21"/>
                <a:gd name="T9" fmla="*/ 1 h 10"/>
                <a:gd name="T10" fmla="*/ 0 w 21"/>
                <a:gd name="T11" fmla="*/ 1 h 10"/>
                <a:gd name="T12" fmla="*/ 1 w 21"/>
                <a:gd name="T13" fmla="*/ 0 h 10"/>
                <a:gd name="T14" fmla="*/ 11 w 21"/>
                <a:gd name="T15" fmla="*/ 6 h 10"/>
                <a:gd name="T16" fmla="*/ 17 w 21"/>
                <a:gd name="T17" fmla="*/ 8 h 10"/>
                <a:gd name="T18" fmla="*/ 21 w 21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0">
                  <a:moveTo>
                    <a:pt x="21" y="9"/>
                  </a:moveTo>
                  <a:cubicBezTo>
                    <a:pt x="21" y="9"/>
                    <a:pt x="21" y="10"/>
                    <a:pt x="21" y="10"/>
                  </a:cubicBezTo>
                  <a:cubicBezTo>
                    <a:pt x="19" y="10"/>
                    <a:pt x="18" y="10"/>
                    <a:pt x="17" y="9"/>
                  </a:cubicBezTo>
                  <a:cubicBezTo>
                    <a:pt x="14" y="9"/>
                    <a:pt x="12" y="8"/>
                    <a:pt x="9" y="7"/>
                  </a:cubicBezTo>
                  <a:cubicBezTo>
                    <a:pt x="6" y="6"/>
                    <a:pt x="2" y="4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4" y="3"/>
                    <a:pt x="7" y="5"/>
                    <a:pt x="11" y="6"/>
                  </a:cubicBezTo>
                  <a:cubicBezTo>
                    <a:pt x="13" y="7"/>
                    <a:pt x="15" y="8"/>
                    <a:pt x="17" y="8"/>
                  </a:cubicBezTo>
                  <a:cubicBezTo>
                    <a:pt x="18" y="8"/>
                    <a:pt x="20" y="9"/>
                    <a:pt x="21" y="9"/>
                  </a:cubicBezTo>
                  <a:close/>
                </a:path>
              </a:pathLst>
            </a:custGeom>
            <a:solidFill>
              <a:srgbClr val="509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4" name="Freeform 1287">
              <a:extLst>
                <a:ext uri="{FF2B5EF4-FFF2-40B4-BE49-F238E27FC236}">
                  <a16:creationId xmlns:a16="http://schemas.microsoft.com/office/drawing/2014/main" xmlns="" id="{63DFFAAB-D02C-344A-BB4D-50D735920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5512" y="10902951"/>
              <a:ext cx="685800" cy="171450"/>
            </a:xfrm>
            <a:custGeom>
              <a:avLst/>
              <a:gdLst>
                <a:gd name="T0" fmla="*/ 70 w 72"/>
                <a:gd name="T1" fmla="*/ 0 h 18"/>
                <a:gd name="T2" fmla="*/ 64 w 72"/>
                <a:gd name="T3" fmla="*/ 5 h 18"/>
                <a:gd name="T4" fmla="*/ 55 w 72"/>
                <a:gd name="T5" fmla="*/ 9 h 18"/>
                <a:gd name="T6" fmla="*/ 38 w 72"/>
                <a:gd name="T7" fmla="*/ 13 h 18"/>
                <a:gd name="T8" fmla="*/ 2 w 72"/>
                <a:gd name="T9" fmla="*/ 12 h 18"/>
                <a:gd name="T10" fmla="*/ 2 w 72"/>
                <a:gd name="T11" fmla="*/ 15 h 18"/>
                <a:gd name="T12" fmla="*/ 41 w 72"/>
                <a:gd name="T13" fmla="*/ 15 h 18"/>
                <a:gd name="T14" fmla="*/ 60 w 72"/>
                <a:gd name="T15" fmla="*/ 10 h 18"/>
                <a:gd name="T16" fmla="*/ 72 w 72"/>
                <a:gd name="T17" fmla="*/ 1 h 18"/>
                <a:gd name="T18" fmla="*/ 70 w 72"/>
                <a:gd name="T1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18">
                  <a:moveTo>
                    <a:pt x="70" y="0"/>
                  </a:moveTo>
                  <a:cubicBezTo>
                    <a:pt x="68" y="2"/>
                    <a:pt x="66" y="4"/>
                    <a:pt x="64" y="5"/>
                  </a:cubicBezTo>
                  <a:cubicBezTo>
                    <a:pt x="61" y="7"/>
                    <a:pt x="58" y="8"/>
                    <a:pt x="55" y="9"/>
                  </a:cubicBezTo>
                  <a:cubicBezTo>
                    <a:pt x="49" y="10"/>
                    <a:pt x="44" y="12"/>
                    <a:pt x="38" y="13"/>
                  </a:cubicBezTo>
                  <a:cubicBezTo>
                    <a:pt x="26" y="15"/>
                    <a:pt x="14" y="14"/>
                    <a:pt x="2" y="12"/>
                  </a:cubicBezTo>
                  <a:cubicBezTo>
                    <a:pt x="1" y="12"/>
                    <a:pt x="0" y="14"/>
                    <a:pt x="2" y="15"/>
                  </a:cubicBezTo>
                  <a:cubicBezTo>
                    <a:pt x="14" y="18"/>
                    <a:pt x="28" y="18"/>
                    <a:pt x="41" y="15"/>
                  </a:cubicBezTo>
                  <a:cubicBezTo>
                    <a:pt x="47" y="14"/>
                    <a:pt x="54" y="13"/>
                    <a:pt x="60" y="10"/>
                  </a:cubicBezTo>
                  <a:cubicBezTo>
                    <a:pt x="65" y="8"/>
                    <a:pt x="70" y="6"/>
                    <a:pt x="72" y="1"/>
                  </a:cubicBezTo>
                  <a:cubicBezTo>
                    <a:pt x="72" y="1"/>
                    <a:pt x="71" y="0"/>
                    <a:pt x="70" y="0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5" name="Freeform 1288">
              <a:extLst>
                <a:ext uri="{FF2B5EF4-FFF2-40B4-BE49-F238E27FC236}">
                  <a16:creationId xmlns:a16="http://schemas.microsoft.com/office/drawing/2014/main" xmlns="" id="{404CC8CD-247D-854B-B6A2-4DFF76C1D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9337" y="10826751"/>
              <a:ext cx="495300" cy="114300"/>
            </a:xfrm>
            <a:custGeom>
              <a:avLst/>
              <a:gdLst>
                <a:gd name="T0" fmla="*/ 51 w 52"/>
                <a:gd name="T1" fmla="*/ 0 h 12"/>
                <a:gd name="T2" fmla="*/ 40 w 52"/>
                <a:gd name="T3" fmla="*/ 4 h 12"/>
                <a:gd name="T4" fmla="*/ 26 w 52"/>
                <a:gd name="T5" fmla="*/ 7 h 12"/>
                <a:gd name="T6" fmla="*/ 2 w 52"/>
                <a:gd name="T7" fmla="*/ 9 h 12"/>
                <a:gd name="T8" fmla="*/ 2 w 52"/>
                <a:gd name="T9" fmla="*/ 11 h 12"/>
                <a:gd name="T10" fmla="*/ 32 w 52"/>
                <a:gd name="T11" fmla="*/ 9 h 12"/>
                <a:gd name="T12" fmla="*/ 47 w 52"/>
                <a:gd name="T13" fmla="*/ 6 h 12"/>
                <a:gd name="T14" fmla="*/ 52 w 52"/>
                <a:gd name="T15" fmla="*/ 1 h 12"/>
                <a:gd name="T16" fmla="*/ 51 w 52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12">
                  <a:moveTo>
                    <a:pt x="51" y="0"/>
                  </a:moveTo>
                  <a:cubicBezTo>
                    <a:pt x="48" y="3"/>
                    <a:pt x="43" y="4"/>
                    <a:pt x="40" y="4"/>
                  </a:cubicBezTo>
                  <a:cubicBezTo>
                    <a:pt x="35" y="5"/>
                    <a:pt x="31" y="6"/>
                    <a:pt x="26" y="7"/>
                  </a:cubicBezTo>
                  <a:cubicBezTo>
                    <a:pt x="18" y="8"/>
                    <a:pt x="10" y="8"/>
                    <a:pt x="2" y="9"/>
                  </a:cubicBezTo>
                  <a:cubicBezTo>
                    <a:pt x="0" y="9"/>
                    <a:pt x="0" y="11"/>
                    <a:pt x="2" y="11"/>
                  </a:cubicBezTo>
                  <a:cubicBezTo>
                    <a:pt x="12" y="12"/>
                    <a:pt x="22" y="10"/>
                    <a:pt x="32" y="9"/>
                  </a:cubicBezTo>
                  <a:cubicBezTo>
                    <a:pt x="37" y="8"/>
                    <a:pt x="42" y="7"/>
                    <a:pt x="47" y="6"/>
                  </a:cubicBezTo>
                  <a:cubicBezTo>
                    <a:pt x="50" y="5"/>
                    <a:pt x="52" y="4"/>
                    <a:pt x="52" y="1"/>
                  </a:cubicBezTo>
                  <a:cubicBezTo>
                    <a:pt x="52" y="1"/>
                    <a:pt x="52" y="0"/>
                    <a:pt x="51" y="0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6" name="Freeform 1289">
              <a:extLst>
                <a:ext uri="{FF2B5EF4-FFF2-40B4-BE49-F238E27FC236}">
                  <a16:creationId xmlns:a16="http://schemas.microsoft.com/office/drawing/2014/main" xmlns="" id="{C418D364-032C-5046-8CAD-40729E2BF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2187" y="10655301"/>
              <a:ext cx="600075" cy="180975"/>
            </a:xfrm>
            <a:custGeom>
              <a:avLst/>
              <a:gdLst>
                <a:gd name="T0" fmla="*/ 62 w 63"/>
                <a:gd name="T1" fmla="*/ 0 h 19"/>
                <a:gd name="T2" fmla="*/ 55 w 63"/>
                <a:gd name="T3" fmla="*/ 1 h 19"/>
                <a:gd name="T4" fmla="*/ 45 w 63"/>
                <a:gd name="T5" fmla="*/ 2 h 19"/>
                <a:gd name="T6" fmla="*/ 29 w 63"/>
                <a:gd name="T7" fmla="*/ 4 h 19"/>
                <a:gd name="T8" fmla="*/ 0 w 63"/>
                <a:gd name="T9" fmla="*/ 17 h 19"/>
                <a:gd name="T10" fmla="*/ 1 w 63"/>
                <a:gd name="T11" fmla="*/ 18 h 19"/>
                <a:gd name="T12" fmla="*/ 29 w 63"/>
                <a:gd name="T13" fmla="*/ 7 h 19"/>
                <a:gd name="T14" fmla="*/ 44 w 63"/>
                <a:gd name="T15" fmla="*/ 5 h 19"/>
                <a:gd name="T16" fmla="*/ 53 w 63"/>
                <a:gd name="T17" fmla="*/ 4 h 19"/>
                <a:gd name="T18" fmla="*/ 62 w 63"/>
                <a:gd name="T19" fmla="*/ 3 h 19"/>
                <a:gd name="T20" fmla="*/ 63 w 63"/>
                <a:gd name="T21" fmla="*/ 3 h 19"/>
                <a:gd name="T22" fmla="*/ 63 w 63"/>
                <a:gd name="T23" fmla="*/ 2 h 19"/>
                <a:gd name="T24" fmla="*/ 62 w 63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19">
                  <a:moveTo>
                    <a:pt x="62" y="0"/>
                  </a:moveTo>
                  <a:cubicBezTo>
                    <a:pt x="60" y="0"/>
                    <a:pt x="58" y="0"/>
                    <a:pt x="55" y="1"/>
                  </a:cubicBezTo>
                  <a:cubicBezTo>
                    <a:pt x="52" y="1"/>
                    <a:pt x="49" y="1"/>
                    <a:pt x="45" y="2"/>
                  </a:cubicBezTo>
                  <a:cubicBezTo>
                    <a:pt x="40" y="3"/>
                    <a:pt x="35" y="3"/>
                    <a:pt x="29" y="4"/>
                  </a:cubicBezTo>
                  <a:cubicBezTo>
                    <a:pt x="19" y="6"/>
                    <a:pt x="8" y="10"/>
                    <a:pt x="0" y="17"/>
                  </a:cubicBezTo>
                  <a:cubicBezTo>
                    <a:pt x="0" y="18"/>
                    <a:pt x="1" y="19"/>
                    <a:pt x="1" y="18"/>
                  </a:cubicBezTo>
                  <a:cubicBezTo>
                    <a:pt x="10" y="13"/>
                    <a:pt x="19" y="9"/>
                    <a:pt x="29" y="7"/>
                  </a:cubicBezTo>
                  <a:cubicBezTo>
                    <a:pt x="34" y="6"/>
                    <a:pt x="39" y="5"/>
                    <a:pt x="44" y="5"/>
                  </a:cubicBezTo>
                  <a:cubicBezTo>
                    <a:pt x="47" y="4"/>
                    <a:pt x="50" y="4"/>
                    <a:pt x="53" y="4"/>
                  </a:cubicBezTo>
                  <a:cubicBezTo>
                    <a:pt x="54" y="4"/>
                    <a:pt x="60" y="2"/>
                    <a:pt x="62" y="3"/>
                  </a:cubicBezTo>
                  <a:cubicBezTo>
                    <a:pt x="62" y="4"/>
                    <a:pt x="63" y="3"/>
                    <a:pt x="63" y="3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1"/>
                    <a:pt x="63" y="1"/>
                    <a:pt x="62" y="0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7" name="Freeform 1290">
              <a:extLst>
                <a:ext uri="{FF2B5EF4-FFF2-40B4-BE49-F238E27FC236}">
                  <a16:creationId xmlns:a16="http://schemas.microsoft.com/office/drawing/2014/main" xmlns="" id="{F7552B83-E734-8F41-8ACF-413A773CE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2612" y="11045826"/>
              <a:ext cx="161925" cy="190500"/>
            </a:xfrm>
            <a:custGeom>
              <a:avLst/>
              <a:gdLst>
                <a:gd name="T0" fmla="*/ 15 w 17"/>
                <a:gd name="T1" fmla="*/ 0 h 20"/>
                <a:gd name="T2" fmla="*/ 4 w 17"/>
                <a:gd name="T3" fmla="*/ 7 h 20"/>
                <a:gd name="T4" fmla="*/ 3 w 17"/>
                <a:gd name="T5" fmla="*/ 19 h 20"/>
                <a:gd name="T6" fmla="*/ 5 w 17"/>
                <a:gd name="T7" fmla="*/ 19 h 20"/>
                <a:gd name="T8" fmla="*/ 5 w 17"/>
                <a:gd name="T9" fmla="*/ 15 h 20"/>
                <a:gd name="T10" fmla="*/ 7 w 17"/>
                <a:gd name="T11" fmla="*/ 9 h 20"/>
                <a:gd name="T12" fmla="*/ 16 w 17"/>
                <a:gd name="T13" fmla="*/ 2 h 20"/>
                <a:gd name="T14" fmla="*/ 15 w 17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0">
                  <a:moveTo>
                    <a:pt x="15" y="0"/>
                  </a:moveTo>
                  <a:cubicBezTo>
                    <a:pt x="11" y="0"/>
                    <a:pt x="7" y="3"/>
                    <a:pt x="4" y="7"/>
                  </a:cubicBezTo>
                  <a:cubicBezTo>
                    <a:pt x="3" y="10"/>
                    <a:pt x="0" y="17"/>
                    <a:pt x="3" y="19"/>
                  </a:cubicBezTo>
                  <a:cubicBezTo>
                    <a:pt x="4" y="20"/>
                    <a:pt x="5" y="20"/>
                    <a:pt x="5" y="19"/>
                  </a:cubicBezTo>
                  <a:cubicBezTo>
                    <a:pt x="5" y="17"/>
                    <a:pt x="5" y="16"/>
                    <a:pt x="5" y="15"/>
                  </a:cubicBezTo>
                  <a:cubicBezTo>
                    <a:pt x="5" y="13"/>
                    <a:pt x="6" y="11"/>
                    <a:pt x="7" y="9"/>
                  </a:cubicBezTo>
                  <a:cubicBezTo>
                    <a:pt x="9" y="5"/>
                    <a:pt x="12" y="4"/>
                    <a:pt x="16" y="2"/>
                  </a:cubicBezTo>
                  <a:cubicBezTo>
                    <a:pt x="17" y="2"/>
                    <a:pt x="17" y="0"/>
                    <a:pt x="15" y="0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8" name="Freeform 1291">
              <a:extLst>
                <a:ext uri="{FF2B5EF4-FFF2-40B4-BE49-F238E27FC236}">
                  <a16:creationId xmlns:a16="http://schemas.microsoft.com/office/drawing/2014/main" xmlns="" id="{0C7D1176-71E9-5F45-A55F-137FE8E70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2612" y="10922001"/>
              <a:ext cx="161925" cy="85725"/>
            </a:xfrm>
            <a:custGeom>
              <a:avLst/>
              <a:gdLst>
                <a:gd name="T0" fmla="*/ 17 w 17"/>
                <a:gd name="T1" fmla="*/ 8 h 9"/>
                <a:gd name="T2" fmla="*/ 0 w 17"/>
                <a:gd name="T3" fmla="*/ 5 h 9"/>
                <a:gd name="T4" fmla="*/ 0 w 17"/>
                <a:gd name="T5" fmla="*/ 7 h 9"/>
                <a:gd name="T6" fmla="*/ 0 w 17"/>
                <a:gd name="T7" fmla="*/ 8 h 9"/>
                <a:gd name="T8" fmla="*/ 1 w 17"/>
                <a:gd name="T9" fmla="*/ 8 h 9"/>
                <a:gd name="T10" fmla="*/ 3 w 17"/>
                <a:gd name="T11" fmla="*/ 7 h 9"/>
                <a:gd name="T12" fmla="*/ 7 w 17"/>
                <a:gd name="T13" fmla="*/ 5 h 9"/>
                <a:gd name="T14" fmla="*/ 16 w 17"/>
                <a:gd name="T15" fmla="*/ 8 h 9"/>
                <a:gd name="T16" fmla="*/ 17 w 17"/>
                <a:gd name="T1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9">
                  <a:moveTo>
                    <a:pt x="17" y="8"/>
                  </a:moveTo>
                  <a:cubicBezTo>
                    <a:pt x="15" y="0"/>
                    <a:pt x="4" y="0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2" y="8"/>
                    <a:pt x="2" y="8"/>
                    <a:pt x="3" y="7"/>
                  </a:cubicBezTo>
                  <a:cubicBezTo>
                    <a:pt x="4" y="6"/>
                    <a:pt x="5" y="5"/>
                    <a:pt x="7" y="5"/>
                  </a:cubicBezTo>
                  <a:cubicBezTo>
                    <a:pt x="11" y="4"/>
                    <a:pt x="13" y="6"/>
                    <a:pt x="16" y="8"/>
                  </a:cubicBezTo>
                  <a:cubicBezTo>
                    <a:pt x="16" y="9"/>
                    <a:pt x="17" y="8"/>
                    <a:pt x="17" y="8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9" name="Freeform 1292">
              <a:extLst>
                <a:ext uri="{FF2B5EF4-FFF2-40B4-BE49-F238E27FC236}">
                  <a16:creationId xmlns:a16="http://schemas.microsoft.com/office/drawing/2014/main" xmlns="" id="{4BB20206-CC3D-B04A-939E-41E6F1212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8337" y="10883901"/>
              <a:ext cx="85725" cy="76200"/>
            </a:xfrm>
            <a:custGeom>
              <a:avLst/>
              <a:gdLst>
                <a:gd name="T0" fmla="*/ 9 w 9"/>
                <a:gd name="T1" fmla="*/ 7 h 8"/>
                <a:gd name="T2" fmla="*/ 8 w 9"/>
                <a:gd name="T3" fmla="*/ 5 h 8"/>
                <a:gd name="T4" fmla="*/ 6 w 9"/>
                <a:gd name="T5" fmla="*/ 3 h 8"/>
                <a:gd name="T6" fmla="*/ 1 w 9"/>
                <a:gd name="T7" fmla="*/ 0 h 8"/>
                <a:gd name="T8" fmla="*/ 1 w 9"/>
                <a:gd name="T9" fmla="*/ 3 h 8"/>
                <a:gd name="T10" fmla="*/ 5 w 9"/>
                <a:gd name="T11" fmla="*/ 5 h 8"/>
                <a:gd name="T12" fmla="*/ 6 w 9"/>
                <a:gd name="T13" fmla="*/ 6 h 8"/>
                <a:gd name="T14" fmla="*/ 8 w 9"/>
                <a:gd name="T15" fmla="*/ 7 h 8"/>
                <a:gd name="T16" fmla="*/ 9 w 9"/>
                <a:gd name="T1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8">
                  <a:moveTo>
                    <a:pt x="9" y="7"/>
                  </a:moveTo>
                  <a:cubicBezTo>
                    <a:pt x="9" y="6"/>
                    <a:pt x="9" y="5"/>
                    <a:pt x="8" y="5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1"/>
                    <a:pt x="3" y="0"/>
                    <a:pt x="1" y="0"/>
                  </a:cubicBezTo>
                  <a:cubicBezTo>
                    <a:pt x="0" y="0"/>
                    <a:pt x="0" y="2"/>
                    <a:pt x="1" y="3"/>
                  </a:cubicBezTo>
                  <a:cubicBezTo>
                    <a:pt x="2" y="4"/>
                    <a:pt x="4" y="4"/>
                    <a:pt x="5" y="5"/>
                  </a:cubicBezTo>
                  <a:cubicBezTo>
                    <a:pt x="5" y="5"/>
                    <a:pt x="6" y="6"/>
                    <a:pt x="6" y="6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8"/>
                    <a:pt x="9" y="7"/>
                    <a:pt x="9" y="7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0" name="Freeform 1293">
              <a:extLst>
                <a:ext uri="{FF2B5EF4-FFF2-40B4-BE49-F238E27FC236}">
                  <a16:creationId xmlns:a16="http://schemas.microsoft.com/office/drawing/2014/main" xmlns="" id="{D5F2B5C5-31A6-0C4B-861C-CF29825B0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8362" y="11474451"/>
              <a:ext cx="200025" cy="200025"/>
            </a:xfrm>
            <a:custGeom>
              <a:avLst/>
              <a:gdLst>
                <a:gd name="T0" fmla="*/ 20 w 21"/>
                <a:gd name="T1" fmla="*/ 13 h 21"/>
                <a:gd name="T2" fmla="*/ 11 w 21"/>
                <a:gd name="T3" fmla="*/ 1 h 21"/>
                <a:gd name="T4" fmla="*/ 1 w 21"/>
                <a:gd name="T5" fmla="*/ 9 h 21"/>
                <a:gd name="T6" fmla="*/ 9 w 21"/>
                <a:gd name="T7" fmla="*/ 20 h 21"/>
                <a:gd name="T8" fmla="*/ 20 w 21"/>
                <a:gd name="T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3"/>
                  </a:moveTo>
                  <a:cubicBezTo>
                    <a:pt x="21" y="8"/>
                    <a:pt x="17" y="1"/>
                    <a:pt x="11" y="1"/>
                  </a:cubicBezTo>
                  <a:cubicBezTo>
                    <a:pt x="7" y="0"/>
                    <a:pt x="2" y="5"/>
                    <a:pt x="1" y="9"/>
                  </a:cubicBezTo>
                  <a:cubicBezTo>
                    <a:pt x="0" y="14"/>
                    <a:pt x="4" y="19"/>
                    <a:pt x="9" y="20"/>
                  </a:cubicBezTo>
                  <a:cubicBezTo>
                    <a:pt x="13" y="21"/>
                    <a:pt x="19" y="17"/>
                    <a:pt x="20" y="13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1" name="Freeform 1294">
              <a:extLst>
                <a:ext uri="{FF2B5EF4-FFF2-40B4-BE49-F238E27FC236}">
                  <a16:creationId xmlns:a16="http://schemas.microsoft.com/office/drawing/2014/main" xmlns="" id="{FF0ABF80-8263-0A4C-997B-710798BE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9862" y="11360151"/>
              <a:ext cx="200025" cy="190500"/>
            </a:xfrm>
            <a:custGeom>
              <a:avLst/>
              <a:gdLst>
                <a:gd name="T0" fmla="*/ 18 w 21"/>
                <a:gd name="T1" fmla="*/ 16 h 20"/>
                <a:gd name="T2" fmla="*/ 17 w 21"/>
                <a:gd name="T3" fmla="*/ 3 h 20"/>
                <a:gd name="T4" fmla="*/ 3 w 21"/>
                <a:gd name="T5" fmla="*/ 3 h 20"/>
                <a:gd name="T6" fmla="*/ 4 w 21"/>
                <a:gd name="T7" fmla="*/ 17 h 20"/>
                <a:gd name="T8" fmla="*/ 17 w 21"/>
                <a:gd name="T9" fmla="*/ 17 h 20"/>
                <a:gd name="T10" fmla="*/ 18 w 21"/>
                <a:gd name="T11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0">
                  <a:moveTo>
                    <a:pt x="18" y="16"/>
                  </a:moveTo>
                  <a:cubicBezTo>
                    <a:pt x="21" y="12"/>
                    <a:pt x="20" y="6"/>
                    <a:pt x="17" y="3"/>
                  </a:cubicBezTo>
                  <a:cubicBezTo>
                    <a:pt x="13" y="0"/>
                    <a:pt x="7" y="0"/>
                    <a:pt x="3" y="3"/>
                  </a:cubicBezTo>
                  <a:cubicBezTo>
                    <a:pt x="0" y="7"/>
                    <a:pt x="0" y="13"/>
                    <a:pt x="4" y="17"/>
                  </a:cubicBezTo>
                  <a:cubicBezTo>
                    <a:pt x="7" y="20"/>
                    <a:pt x="13" y="20"/>
                    <a:pt x="17" y="17"/>
                  </a:cubicBezTo>
                  <a:cubicBezTo>
                    <a:pt x="18" y="17"/>
                    <a:pt x="17" y="17"/>
                    <a:pt x="18" y="16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181" name="TextBox 180"/>
          <p:cNvSpPr txBox="1"/>
          <p:nvPr/>
        </p:nvSpPr>
        <p:spPr>
          <a:xfrm>
            <a:off x="3460565" y="609600"/>
            <a:ext cx="1601615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cap="all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«Ресурсы современного урока как условие успешности школьников»</a:t>
            </a:r>
            <a:endParaRPr lang="en-US" sz="8000" b="1" cap="all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grpSp>
        <p:nvGrpSpPr>
          <p:cNvPr id="977" name="กลุ่ม 281">
            <a:extLst>
              <a:ext uri="{FF2B5EF4-FFF2-40B4-BE49-F238E27FC236}">
                <a16:creationId xmlns:a16="http://schemas.microsoft.com/office/drawing/2014/main" xmlns="" id="{63226DFF-80A1-1044-BAB7-86F9781E74D6}"/>
              </a:ext>
            </a:extLst>
          </p:cNvPr>
          <p:cNvGrpSpPr/>
          <p:nvPr/>
        </p:nvGrpSpPr>
        <p:grpSpPr>
          <a:xfrm>
            <a:off x="21077237" y="9601201"/>
            <a:ext cx="2746872" cy="4114800"/>
            <a:chOff x="12814301" y="7720013"/>
            <a:chExt cx="1219200" cy="2278063"/>
          </a:xfrm>
        </p:grpSpPr>
        <p:sp>
          <p:nvSpPr>
            <p:cNvPr id="978" name="Freeform 1106">
              <a:extLst>
                <a:ext uri="{FF2B5EF4-FFF2-40B4-BE49-F238E27FC236}">
                  <a16:creationId xmlns:a16="http://schemas.microsoft.com/office/drawing/2014/main" xmlns="" id="{76754352-9777-4B4D-A0A9-D5B33354B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4301" y="7720013"/>
              <a:ext cx="1219200" cy="1668463"/>
            </a:xfrm>
            <a:custGeom>
              <a:avLst/>
              <a:gdLst>
                <a:gd name="T0" fmla="*/ 0 w 128"/>
                <a:gd name="T1" fmla="*/ 91 h 175"/>
                <a:gd name="T2" fmla="*/ 64 w 128"/>
                <a:gd name="T3" fmla="*/ 175 h 175"/>
                <a:gd name="T4" fmla="*/ 128 w 128"/>
                <a:gd name="T5" fmla="*/ 91 h 175"/>
                <a:gd name="T6" fmla="*/ 64 w 128"/>
                <a:gd name="T7" fmla="*/ 7 h 175"/>
                <a:gd name="T8" fmla="*/ 0 w 128"/>
                <a:gd name="T9" fmla="*/ 9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75">
                  <a:moveTo>
                    <a:pt x="0" y="91"/>
                  </a:moveTo>
                  <a:cubicBezTo>
                    <a:pt x="0" y="138"/>
                    <a:pt x="29" y="175"/>
                    <a:pt x="64" y="175"/>
                  </a:cubicBezTo>
                  <a:cubicBezTo>
                    <a:pt x="99" y="175"/>
                    <a:pt x="128" y="138"/>
                    <a:pt x="128" y="91"/>
                  </a:cubicBezTo>
                  <a:cubicBezTo>
                    <a:pt x="128" y="45"/>
                    <a:pt x="99" y="12"/>
                    <a:pt x="64" y="7"/>
                  </a:cubicBezTo>
                  <a:cubicBezTo>
                    <a:pt x="15" y="0"/>
                    <a:pt x="0" y="45"/>
                    <a:pt x="0" y="91"/>
                  </a:cubicBezTo>
                  <a:close/>
                </a:path>
              </a:pathLst>
            </a:custGeom>
            <a:solidFill>
              <a:srgbClr val="55A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9" name="Freeform 1107">
              <a:extLst>
                <a:ext uri="{FF2B5EF4-FFF2-40B4-BE49-F238E27FC236}">
                  <a16:creationId xmlns:a16="http://schemas.microsoft.com/office/drawing/2014/main" xmlns="" id="{F169A0FF-5251-BA4B-B807-95A44475A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9576" y="8224838"/>
              <a:ext cx="609600" cy="1773238"/>
            </a:xfrm>
            <a:custGeom>
              <a:avLst/>
              <a:gdLst>
                <a:gd name="T0" fmla="*/ 0 w 384"/>
                <a:gd name="T1" fmla="*/ 385 h 1117"/>
                <a:gd name="T2" fmla="*/ 180 w 384"/>
                <a:gd name="T3" fmla="*/ 487 h 1117"/>
                <a:gd name="T4" fmla="*/ 192 w 384"/>
                <a:gd name="T5" fmla="*/ 168 h 1117"/>
                <a:gd name="T6" fmla="*/ 150 w 384"/>
                <a:gd name="T7" fmla="*/ 78 h 1117"/>
                <a:gd name="T8" fmla="*/ 192 w 384"/>
                <a:gd name="T9" fmla="*/ 132 h 1117"/>
                <a:gd name="T10" fmla="*/ 198 w 384"/>
                <a:gd name="T11" fmla="*/ 0 h 1117"/>
                <a:gd name="T12" fmla="*/ 204 w 384"/>
                <a:gd name="T13" fmla="*/ 198 h 1117"/>
                <a:gd name="T14" fmla="*/ 210 w 384"/>
                <a:gd name="T15" fmla="*/ 318 h 1117"/>
                <a:gd name="T16" fmla="*/ 384 w 384"/>
                <a:gd name="T17" fmla="*/ 264 h 1117"/>
                <a:gd name="T18" fmla="*/ 210 w 384"/>
                <a:gd name="T19" fmla="*/ 361 h 1117"/>
                <a:gd name="T20" fmla="*/ 234 w 384"/>
                <a:gd name="T21" fmla="*/ 1117 h 1117"/>
                <a:gd name="T22" fmla="*/ 150 w 384"/>
                <a:gd name="T23" fmla="*/ 1117 h 1117"/>
                <a:gd name="T24" fmla="*/ 174 w 384"/>
                <a:gd name="T25" fmla="*/ 517 h 1117"/>
                <a:gd name="T26" fmla="*/ 0 w 384"/>
                <a:gd name="T27" fmla="*/ 385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4" h="1117">
                  <a:moveTo>
                    <a:pt x="0" y="385"/>
                  </a:moveTo>
                  <a:lnTo>
                    <a:pt x="180" y="487"/>
                  </a:lnTo>
                  <a:lnTo>
                    <a:pt x="192" y="168"/>
                  </a:lnTo>
                  <a:lnTo>
                    <a:pt x="150" y="78"/>
                  </a:lnTo>
                  <a:lnTo>
                    <a:pt x="192" y="132"/>
                  </a:lnTo>
                  <a:lnTo>
                    <a:pt x="198" y="0"/>
                  </a:lnTo>
                  <a:lnTo>
                    <a:pt x="204" y="198"/>
                  </a:lnTo>
                  <a:lnTo>
                    <a:pt x="210" y="318"/>
                  </a:lnTo>
                  <a:lnTo>
                    <a:pt x="384" y="264"/>
                  </a:lnTo>
                  <a:lnTo>
                    <a:pt x="210" y="361"/>
                  </a:lnTo>
                  <a:lnTo>
                    <a:pt x="234" y="1117"/>
                  </a:lnTo>
                  <a:lnTo>
                    <a:pt x="150" y="1117"/>
                  </a:lnTo>
                  <a:lnTo>
                    <a:pt x="174" y="517"/>
                  </a:lnTo>
                  <a:lnTo>
                    <a:pt x="0" y="385"/>
                  </a:lnTo>
                  <a:close/>
                </a:path>
              </a:pathLst>
            </a:custGeom>
            <a:solidFill>
              <a:srgbClr val="874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80354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Box 181"/>
          <p:cNvSpPr txBox="1"/>
          <p:nvPr/>
        </p:nvSpPr>
        <p:spPr>
          <a:xfrm>
            <a:off x="4160516" y="10439400"/>
            <a:ext cx="11506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000" b="1" dirty="0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Василий Сухомлинский</a:t>
            </a:r>
            <a:endParaRPr lang="en-US" sz="6000" dirty="0">
              <a:solidFill>
                <a:schemeClr val="accent4">
                  <a:lumMod val="7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grpSp>
        <p:nvGrpSpPr>
          <p:cNvPr id="183" name="กลุ่ม 1"/>
          <p:cNvGrpSpPr/>
          <p:nvPr/>
        </p:nvGrpSpPr>
        <p:grpSpPr>
          <a:xfrm rot="5400000">
            <a:off x="12314236" y="5638802"/>
            <a:ext cx="8001001" cy="228600"/>
            <a:chOff x="731836" y="7607630"/>
            <a:chExt cx="3657601" cy="240970"/>
          </a:xfrm>
        </p:grpSpPr>
        <p:sp>
          <p:nvSpPr>
            <p:cNvPr id="184" name="Rectangle 11"/>
            <p:cNvSpPr/>
            <p:nvPr/>
          </p:nvSpPr>
          <p:spPr>
            <a:xfrm flipV="1">
              <a:off x="731836" y="7607630"/>
              <a:ext cx="544232" cy="24097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5" name="Rectangle 12"/>
            <p:cNvSpPr/>
            <p:nvPr/>
          </p:nvSpPr>
          <p:spPr>
            <a:xfrm flipV="1">
              <a:off x="1351817" y="7607630"/>
              <a:ext cx="544232" cy="24097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Rectangle 13"/>
            <p:cNvSpPr/>
            <p:nvPr/>
          </p:nvSpPr>
          <p:spPr>
            <a:xfrm flipV="1">
              <a:off x="1991111" y="7607630"/>
              <a:ext cx="544232" cy="24097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7" name="Rectangle 14"/>
            <p:cNvSpPr/>
            <p:nvPr/>
          </p:nvSpPr>
          <p:spPr>
            <a:xfrm flipV="1">
              <a:off x="2611224" y="7607630"/>
              <a:ext cx="544232" cy="24097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8" name="Rectangle 15"/>
            <p:cNvSpPr/>
            <p:nvPr/>
          </p:nvSpPr>
          <p:spPr>
            <a:xfrm flipV="1">
              <a:off x="3231205" y="7607630"/>
              <a:ext cx="544232" cy="2409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9" name="Rectangle 16"/>
            <p:cNvSpPr/>
            <p:nvPr/>
          </p:nvSpPr>
          <p:spPr>
            <a:xfrm flipV="1">
              <a:off x="3845205" y="7607630"/>
              <a:ext cx="544232" cy="24097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31" name="กลุ่ม 284"/>
          <p:cNvGrpSpPr/>
          <p:nvPr/>
        </p:nvGrpSpPr>
        <p:grpSpPr>
          <a:xfrm>
            <a:off x="198437" y="8464929"/>
            <a:ext cx="2154207" cy="5251071"/>
            <a:chOff x="11403013" y="7348538"/>
            <a:chExt cx="1106488" cy="2697163"/>
          </a:xfrm>
        </p:grpSpPr>
        <p:sp>
          <p:nvSpPr>
            <p:cNvPr id="432" name="Freeform 1108"/>
            <p:cNvSpPr>
              <a:spLocks/>
            </p:cNvSpPr>
            <p:nvPr/>
          </p:nvSpPr>
          <p:spPr bwMode="auto">
            <a:xfrm>
              <a:off x="11403013" y="7348538"/>
              <a:ext cx="1106488" cy="2144713"/>
            </a:xfrm>
            <a:custGeom>
              <a:avLst/>
              <a:gdLst>
                <a:gd name="T0" fmla="*/ 116 w 116"/>
                <a:gd name="T1" fmla="*/ 149 h 225"/>
                <a:gd name="T2" fmla="*/ 58 w 116"/>
                <a:gd name="T3" fmla="*/ 225 h 225"/>
                <a:gd name="T4" fmla="*/ 0 w 116"/>
                <a:gd name="T5" fmla="*/ 149 h 225"/>
                <a:gd name="T6" fmla="*/ 48 w 116"/>
                <a:gd name="T7" fmla="*/ 9 h 225"/>
                <a:gd name="T8" fmla="*/ 116 w 116"/>
                <a:gd name="T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25">
                  <a:moveTo>
                    <a:pt x="116" y="149"/>
                  </a:moveTo>
                  <a:cubicBezTo>
                    <a:pt x="116" y="191"/>
                    <a:pt x="90" y="225"/>
                    <a:pt x="58" y="225"/>
                  </a:cubicBezTo>
                  <a:cubicBezTo>
                    <a:pt x="26" y="225"/>
                    <a:pt x="0" y="191"/>
                    <a:pt x="0" y="149"/>
                  </a:cubicBezTo>
                  <a:cubicBezTo>
                    <a:pt x="0" y="106"/>
                    <a:pt x="16" y="13"/>
                    <a:pt x="48" y="9"/>
                  </a:cubicBezTo>
                  <a:cubicBezTo>
                    <a:pt x="116" y="0"/>
                    <a:pt x="116" y="106"/>
                    <a:pt x="116" y="149"/>
                  </a:cubicBezTo>
                  <a:close/>
                </a:path>
              </a:pathLst>
            </a:custGeom>
            <a:solidFill>
              <a:srgbClr val="88C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3" name="Freeform 1109"/>
            <p:cNvSpPr>
              <a:spLocks/>
            </p:cNvSpPr>
            <p:nvPr/>
          </p:nvSpPr>
          <p:spPr bwMode="auto">
            <a:xfrm>
              <a:off x="11680826" y="8081963"/>
              <a:ext cx="561975" cy="1963738"/>
            </a:xfrm>
            <a:custGeom>
              <a:avLst/>
              <a:gdLst>
                <a:gd name="T0" fmla="*/ 354 w 354"/>
                <a:gd name="T1" fmla="*/ 426 h 1237"/>
                <a:gd name="T2" fmla="*/ 192 w 354"/>
                <a:gd name="T3" fmla="*/ 541 h 1237"/>
                <a:gd name="T4" fmla="*/ 180 w 354"/>
                <a:gd name="T5" fmla="*/ 186 h 1237"/>
                <a:gd name="T6" fmla="*/ 216 w 354"/>
                <a:gd name="T7" fmla="*/ 84 h 1237"/>
                <a:gd name="T8" fmla="*/ 180 w 354"/>
                <a:gd name="T9" fmla="*/ 150 h 1237"/>
                <a:gd name="T10" fmla="*/ 174 w 354"/>
                <a:gd name="T11" fmla="*/ 0 h 1237"/>
                <a:gd name="T12" fmla="*/ 168 w 354"/>
                <a:gd name="T13" fmla="*/ 216 h 1237"/>
                <a:gd name="T14" fmla="*/ 162 w 354"/>
                <a:gd name="T15" fmla="*/ 348 h 1237"/>
                <a:gd name="T16" fmla="*/ 0 w 354"/>
                <a:gd name="T17" fmla="*/ 294 h 1237"/>
                <a:gd name="T18" fmla="*/ 162 w 354"/>
                <a:gd name="T19" fmla="*/ 396 h 1237"/>
                <a:gd name="T20" fmla="*/ 144 w 354"/>
                <a:gd name="T21" fmla="*/ 1237 h 1237"/>
                <a:gd name="T22" fmla="*/ 216 w 354"/>
                <a:gd name="T23" fmla="*/ 1237 h 1237"/>
                <a:gd name="T24" fmla="*/ 192 w 354"/>
                <a:gd name="T25" fmla="*/ 577 h 1237"/>
                <a:gd name="T26" fmla="*/ 354 w 354"/>
                <a:gd name="T27" fmla="*/ 426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4" h="1237">
                  <a:moveTo>
                    <a:pt x="354" y="426"/>
                  </a:moveTo>
                  <a:lnTo>
                    <a:pt x="192" y="541"/>
                  </a:lnTo>
                  <a:lnTo>
                    <a:pt x="180" y="186"/>
                  </a:lnTo>
                  <a:lnTo>
                    <a:pt x="216" y="84"/>
                  </a:lnTo>
                  <a:lnTo>
                    <a:pt x="180" y="150"/>
                  </a:lnTo>
                  <a:lnTo>
                    <a:pt x="174" y="0"/>
                  </a:lnTo>
                  <a:lnTo>
                    <a:pt x="168" y="216"/>
                  </a:lnTo>
                  <a:lnTo>
                    <a:pt x="162" y="348"/>
                  </a:lnTo>
                  <a:lnTo>
                    <a:pt x="0" y="294"/>
                  </a:lnTo>
                  <a:lnTo>
                    <a:pt x="162" y="396"/>
                  </a:lnTo>
                  <a:lnTo>
                    <a:pt x="144" y="1237"/>
                  </a:lnTo>
                  <a:lnTo>
                    <a:pt x="216" y="1237"/>
                  </a:lnTo>
                  <a:lnTo>
                    <a:pt x="192" y="577"/>
                  </a:lnTo>
                  <a:lnTo>
                    <a:pt x="354" y="426"/>
                  </a:lnTo>
                  <a:close/>
                </a:path>
              </a:pathLst>
            </a:custGeom>
            <a:solidFill>
              <a:srgbClr val="874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181" name="TextBox 180"/>
          <p:cNvSpPr txBox="1"/>
          <p:nvPr/>
        </p:nvSpPr>
        <p:spPr>
          <a:xfrm>
            <a:off x="2789237" y="1752600"/>
            <a:ext cx="12877479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600" b="1" cap="all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«Урок – это зеркало общей и педагогической культуры преподавателя, </a:t>
            </a:r>
          </a:p>
          <a:p>
            <a:pPr algn="r"/>
            <a:endParaRPr lang="ru-RU" sz="6600" b="1" cap="all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  <a:p>
            <a:pPr algn="r"/>
            <a:r>
              <a:rPr lang="ru-RU" sz="6600" b="1" cap="all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мерило его интеллектуального богатства, показатель его кругозора, эрудиции» </a:t>
            </a:r>
          </a:p>
        </p:txBody>
      </p:sp>
      <p:grpSp>
        <p:nvGrpSpPr>
          <p:cNvPr id="739" name="กลุ่ม 125">
            <a:extLst>
              <a:ext uri="{FF2B5EF4-FFF2-40B4-BE49-F238E27FC236}">
                <a16:creationId xmlns:a16="http://schemas.microsoft.com/office/drawing/2014/main" xmlns="" id="{F83357D9-7C80-194C-8AE1-7ED3853F8A28}"/>
              </a:ext>
            </a:extLst>
          </p:cNvPr>
          <p:cNvGrpSpPr/>
          <p:nvPr/>
        </p:nvGrpSpPr>
        <p:grpSpPr>
          <a:xfrm>
            <a:off x="17337315" y="6808076"/>
            <a:ext cx="6973222" cy="6934200"/>
            <a:chOff x="-1163638" y="5860479"/>
            <a:chExt cx="3687763" cy="3667126"/>
          </a:xfrm>
        </p:grpSpPr>
        <p:sp>
          <p:nvSpPr>
            <p:cNvPr id="740" name="Freeform 238">
              <a:extLst>
                <a:ext uri="{FF2B5EF4-FFF2-40B4-BE49-F238E27FC236}">
                  <a16:creationId xmlns:a16="http://schemas.microsoft.com/office/drawing/2014/main" xmlns="" id="{41B1E84E-58B5-2347-A67E-340077A91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63638" y="8387779"/>
              <a:ext cx="2562225" cy="517525"/>
            </a:xfrm>
            <a:custGeom>
              <a:avLst/>
              <a:gdLst>
                <a:gd name="T0" fmla="*/ 269 w 269"/>
                <a:gd name="T1" fmla="*/ 46 h 54"/>
                <a:gd name="T2" fmla="*/ 26 w 269"/>
                <a:gd name="T3" fmla="*/ 45 h 54"/>
                <a:gd name="T4" fmla="*/ 7 w 269"/>
                <a:gd name="T5" fmla="*/ 27 h 54"/>
                <a:gd name="T6" fmla="*/ 7 w 269"/>
                <a:gd name="T7" fmla="*/ 26 h 54"/>
                <a:gd name="T8" fmla="*/ 26 w 269"/>
                <a:gd name="T9" fmla="*/ 8 h 54"/>
                <a:gd name="T10" fmla="*/ 269 w 269"/>
                <a:gd name="T11" fmla="*/ 9 h 54"/>
                <a:gd name="T12" fmla="*/ 269 w 269"/>
                <a:gd name="T13" fmla="*/ 1 h 54"/>
                <a:gd name="T14" fmla="*/ 26 w 269"/>
                <a:gd name="T15" fmla="*/ 0 h 54"/>
                <a:gd name="T16" fmla="*/ 0 w 269"/>
                <a:gd name="T17" fmla="*/ 26 h 54"/>
                <a:gd name="T18" fmla="*/ 0 w 269"/>
                <a:gd name="T19" fmla="*/ 27 h 54"/>
                <a:gd name="T20" fmla="*/ 26 w 269"/>
                <a:gd name="T21" fmla="*/ 53 h 54"/>
                <a:gd name="T22" fmla="*/ 269 w 269"/>
                <a:gd name="T23" fmla="*/ 54 h 54"/>
                <a:gd name="T24" fmla="*/ 269 w 269"/>
                <a:gd name="T25" fmla="*/ 4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9" h="54">
                  <a:moveTo>
                    <a:pt x="269" y="46"/>
                  </a:moveTo>
                  <a:cubicBezTo>
                    <a:pt x="26" y="45"/>
                    <a:pt x="26" y="45"/>
                    <a:pt x="26" y="45"/>
                  </a:cubicBezTo>
                  <a:cubicBezTo>
                    <a:pt x="16" y="45"/>
                    <a:pt x="7" y="37"/>
                    <a:pt x="7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16"/>
                    <a:pt x="16" y="8"/>
                    <a:pt x="26" y="8"/>
                  </a:cubicBezTo>
                  <a:cubicBezTo>
                    <a:pt x="269" y="9"/>
                    <a:pt x="269" y="9"/>
                    <a:pt x="269" y="9"/>
                  </a:cubicBezTo>
                  <a:cubicBezTo>
                    <a:pt x="269" y="1"/>
                    <a:pt x="269" y="1"/>
                    <a:pt x="269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1" y="0"/>
                    <a:pt x="0" y="12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1" y="53"/>
                    <a:pt x="26" y="53"/>
                  </a:cubicBezTo>
                  <a:cubicBezTo>
                    <a:pt x="269" y="54"/>
                    <a:pt x="269" y="54"/>
                    <a:pt x="269" y="54"/>
                  </a:cubicBezTo>
                  <a:lnTo>
                    <a:pt x="269" y="46"/>
                  </a:lnTo>
                  <a:close/>
                </a:path>
              </a:pathLst>
            </a:custGeom>
            <a:solidFill>
              <a:srgbClr val="F168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1" name="Freeform 239">
              <a:extLst>
                <a:ext uri="{FF2B5EF4-FFF2-40B4-BE49-F238E27FC236}">
                  <a16:creationId xmlns:a16="http://schemas.microsoft.com/office/drawing/2014/main" xmlns="" id="{ECDEF186-3B67-1444-A8CB-99261155A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16013" y="8435404"/>
              <a:ext cx="2514600" cy="422275"/>
            </a:xfrm>
            <a:custGeom>
              <a:avLst/>
              <a:gdLst>
                <a:gd name="T0" fmla="*/ 264 w 264"/>
                <a:gd name="T1" fmla="*/ 1 h 44"/>
                <a:gd name="T2" fmla="*/ 20 w 264"/>
                <a:gd name="T3" fmla="*/ 0 h 44"/>
                <a:gd name="T4" fmla="*/ 0 w 264"/>
                <a:gd name="T5" fmla="*/ 21 h 44"/>
                <a:gd name="T6" fmla="*/ 20 w 264"/>
                <a:gd name="T7" fmla="*/ 43 h 44"/>
                <a:gd name="T8" fmla="*/ 264 w 264"/>
                <a:gd name="T9" fmla="*/ 44 h 44"/>
                <a:gd name="T10" fmla="*/ 264 w 264"/>
                <a:gd name="T11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44">
                  <a:moveTo>
                    <a:pt x="264" y="1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33"/>
                    <a:pt x="9" y="43"/>
                    <a:pt x="20" y="43"/>
                  </a:cubicBezTo>
                  <a:cubicBezTo>
                    <a:pt x="264" y="44"/>
                    <a:pt x="264" y="44"/>
                    <a:pt x="264" y="44"/>
                  </a:cubicBezTo>
                  <a:lnTo>
                    <a:pt x="2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2" name="Freeform 240">
              <a:extLst>
                <a:ext uri="{FF2B5EF4-FFF2-40B4-BE49-F238E27FC236}">
                  <a16:creationId xmlns:a16="http://schemas.microsoft.com/office/drawing/2014/main" xmlns="" id="{859CA92E-F04F-1F49-8A1E-E7DF7EF6E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63638" y="8886254"/>
              <a:ext cx="2562225" cy="515938"/>
            </a:xfrm>
            <a:custGeom>
              <a:avLst/>
              <a:gdLst>
                <a:gd name="T0" fmla="*/ 269 w 269"/>
                <a:gd name="T1" fmla="*/ 46 h 54"/>
                <a:gd name="T2" fmla="*/ 26 w 269"/>
                <a:gd name="T3" fmla="*/ 45 h 54"/>
                <a:gd name="T4" fmla="*/ 7 w 269"/>
                <a:gd name="T5" fmla="*/ 27 h 54"/>
                <a:gd name="T6" fmla="*/ 7 w 269"/>
                <a:gd name="T7" fmla="*/ 26 h 54"/>
                <a:gd name="T8" fmla="*/ 26 w 269"/>
                <a:gd name="T9" fmla="*/ 8 h 54"/>
                <a:gd name="T10" fmla="*/ 269 w 269"/>
                <a:gd name="T11" fmla="*/ 9 h 54"/>
                <a:gd name="T12" fmla="*/ 269 w 269"/>
                <a:gd name="T13" fmla="*/ 1 h 54"/>
                <a:gd name="T14" fmla="*/ 26 w 269"/>
                <a:gd name="T15" fmla="*/ 0 h 54"/>
                <a:gd name="T16" fmla="*/ 0 w 269"/>
                <a:gd name="T17" fmla="*/ 26 h 54"/>
                <a:gd name="T18" fmla="*/ 0 w 269"/>
                <a:gd name="T19" fmla="*/ 27 h 54"/>
                <a:gd name="T20" fmla="*/ 26 w 269"/>
                <a:gd name="T21" fmla="*/ 53 h 54"/>
                <a:gd name="T22" fmla="*/ 269 w 269"/>
                <a:gd name="T23" fmla="*/ 54 h 54"/>
                <a:gd name="T24" fmla="*/ 269 w 269"/>
                <a:gd name="T25" fmla="*/ 4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9" h="54">
                  <a:moveTo>
                    <a:pt x="269" y="46"/>
                  </a:moveTo>
                  <a:cubicBezTo>
                    <a:pt x="26" y="45"/>
                    <a:pt x="26" y="45"/>
                    <a:pt x="26" y="45"/>
                  </a:cubicBezTo>
                  <a:cubicBezTo>
                    <a:pt x="16" y="45"/>
                    <a:pt x="7" y="37"/>
                    <a:pt x="7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16"/>
                    <a:pt x="16" y="8"/>
                    <a:pt x="26" y="8"/>
                  </a:cubicBezTo>
                  <a:cubicBezTo>
                    <a:pt x="269" y="9"/>
                    <a:pt x="269" y="9"/>
                    <a:pt x="269" y="9"/>
                  </a:cubicBezTo>
                  <a:cubicBezTo>
                    <a:pt x="269" y="1"/>
                    <a:pt x="269" y="1"/>
                    <a:pt x="269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1" y="0"/>
                    <a:pt x="0" y="12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1" y="53"/>
                    <a:pt x="26" y="53"/>
                  </a:cubicBezTo>
                  <a:cubicBezTo>
                    <a:pt x="269" y="54"/>
                    <a:pt x="269" y="54"/>
                    <a:pt x="269" y="54"/>
                  </a:cubicBezTo>
                  <a:lnTo>
                    <a:pt x="269" y="46"/>
                  </a:lnTo>
                  <a:close/>
                </a:path>
              </a:pathLst>
            </a:custGeom>
            <a:solidFill>
              <a:srgbClr val="81BB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3" name="Freeform 241">
              <a:extLst>
                <a:ext uri="{FF2B5EF4-FFF2-40B4-BE49-F238E27FC236}">
                  <a16:creationId xmlns:a16="http://schemas.microsoft.com/office/drawing/2014/main" xmlns="" id="{5B5A39B8-E08D-7D4D-B468-8EF71D8F2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16013" y="8933879"/>
              <a:ext cx="2514600" cy="420688"/>
            </a:xfrm>
            <a:custGeom>
              <a:avLst/>
              <a:gdLst>
                <a:gd name="T0" fmla="*/ 264 w 264"/>
                <a:gd name="T1" fmla="*/ 1 h 44"/>
                <a:gd name="T2" fmla="*/ 20 w 264"/>
                <a:gd name="T3" fmla="*/ 0 h 44"/>
                <a:gd name="T4" fmla="*/ 0 w 264"/>
                <a:gd name="T5" fmla="*/ 21 h 44"/>
                <a:gd name="T6" fmla="*/ 20 w 264"/>
                <a:gd name="T7" fmla="*/ 43 h 44"/>
                <a:gd name="T8" fmla="*/ 264 w 264"/>
                <a:gd name="T9" fmla="*/ 44 h 44"/>
                <a:gd name="T10" fmla="*/ 264 w 264"/>
                <a:gd name="T11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44">
                  <a:moveTo>
                    <a:pt x="264" y="1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33"/>
                    <a:pt x="9" y="43"/>
                    <a:pt x="20" y="43"/>
                  </a:cubicBezTo>
                  <a:cubicBezTo>
                    <a:pt x="264" y="44"/>
                    <a:pt x="264" y="44"/>
                    <a:pt x="264" y="44"/>
                  </a:cubicBezTo>
                  <a:lnTo>
                    <a:pt x="2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4" name="Freeform 242">
              <a:extLst>
                <a:ext uri="{FF2B5EF4-FFF2-40B4-BE49-F238E27FC236}">
                  <a16:creationId xmlns:a16="http://schemas.microsoft.com/office/drawing/2014/main" xmlns="" id="{D2E332E6-170F-9D46-B557-4036C429B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-992188" y="6579617"/>
              <a:ext cx="2381250" cy="1808163"/>
            </a:xfrm>
            <a:custGeom>
              <a:avLst/>
              <a:gdLst>
                <a:gd name="T0" fmla="*/ 1500 w 1500"/>
                <a:gd name="T1" fmla="*/ 1139 h 1139"/>
                <a:gd name="T2" fmla="*/ 0 w 1500"/>
                <a:gd name="T3" fmla="*/ 1139 h 1139"/>
                <a:gd name="T4" fmla="*/ 0 w 1500"/>
                <a:gd name="T5" fmla="*/ 0 h 1139"/>
                <a:gd name="T6" fmla="*/ 756 w 1500"/>
                <a:gd name="T7" fmla="*/ 0 h 1139"/>
                <a:gd name="T8" fmla="*/ 1500 w 1500"/>
                <a:gd name="T9" fmla="*/ 0 h 1139"/>
                <a:gd name="T10" fmla="*/ 1500 w 1500"/>
                <a:gd name="T11" fmla="*/ 1139 h 1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0" h="1139">
                  <a:moveTo>
                    <a:pt x="1500" y="1139"/>
                  </a:moveTo>
                  <a:lnTo>
                    <a:pt x="0" y="1139"/>
                  </a:lnTo>
                  <a:lnTo>
                    <a:pt x="0" y="0"/>
                  </a:lnTo>
                  <a:lnTo>
                    <a:pt x="756" y="0"/>
                  </a:lnTo>
                  <a:lnTo>
                    <a:pt x="1500" y="0"/>
                  </a:lnTo>
                  <a:lnTo>
                    <a:pt x="1500" y="1139"/>
                  </a:lnTo>
                  <a:close/>
                </a:path>
              </a:pathLst>
            </a:custGeom>
            <a:solidFill>
              <a:srgbClr val="2147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5" name="Rectangle 243">
              <a:extLst>
                <a:ext uri="{FF2B5EF4-FFF2-40B4-BE49-F238E27FC236}">
                  <a16:creationId xmlns:a16="http://schemas.microsoft.com/office/drawing/2014/main" xmlns="" id="{AABC2FBB-3F05-7847-BDE3-9F3CBBF1EB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35038" y="8178229"/>
              <a:ext cx="2266950" cy="152400"/>
            </a:xfrm>
            <a:prstGeom prst="rect">
              <a:avLst/>
            </a:prstGeom>
            <a:solidFill>
              <a:srgbClr val="D4D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6" name="Freeform 244">
              <a:extLst>
                <a:ext uri="{FF2B5EF4-FFF2-40B4-BE49-F238E27FC236}">
                  <a16:creationId xmlns:a16="http://schemas.microsoft.com/office/drawing/2014/main" xmlns="" id="{4722F2A1-5028-DE49-A909-4A86B888B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437" y="6511354"/>
              <a:ext cx="1133475" cy="1752600"/>
            </a:xfrm>
            <a:custGeom>
              <a:avLst/>
              <a:gdLst>
                <a:gd name="T0" fmla="*/ 19 w 119"/>
                <a:gd name="T1" fmla="*/ 1 h 183"/>
                <a:gd name="T2" fmla="*/ 0 w 119"/>
                <a:gd name="T3" fmla="*/ 12 h 183"/>
                <a:gd name="T4" fmla="*/ 0 w 119"/>
                <a:gd name="T5" fmla="*/ 170 h 183"/>
                <a:gd name="T6" fmla="*/ 0 w 119"/>
                <a:gd name="T7" fmla="*/ 174 h 183"/>
                <a:gd name="T8" fmla="*/ 0 w 119"/>
                <a:gd name="T9" fmla="*/ 183 h 183"/>
                <a:gd name="T10" fmla="*/ 12 w 119"/>
                <a:gd name="T11" fmla="*/ 174 h 183"/>
                <a:gd name="T12" fmla="*/ 119 w 119"/>
                <a:gd name="T13" fmla="*/ 174 h 183"/>
                <a:gd name="T14" fmla="*/ 119 w 119"/>
                <a:gd name="T15" fmla="*/ 0 h 183"/>
                <a:gd name="T16" fmla="*/ 19 w 119"/>
                <a:gd name="T17" fmla="*/ 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83">
                  <a:moveTo>
                    <a:pt x="19" y="1"/>
                  </a:moveTo>
                  <a:cubicBezTo>
                    <a:pt x="11" y="2"/>
                    <a:pt x="4" y="6"/>
                    <a:pt x="0" y="12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2" y="180"/>
                    <a:pt x="4" y="175"/>
                    <a:pt x="12" y="174"/>
                  </a:cubicBezTo>
                  <a:cubicBezTo>
                    <a:pt x="119" y="174"/>
                    <a:pt x="119" y="174"/>
                    <a:pt x="119" y="174"/>
                  </a:cubicBezTo>
                  <a:cubicBezTo>
                    <a:pt x="119" y="0"/>
                    <a:pt x="119" y="0"/>
                    <a:pt x="119" y="0"/>
                  </a:cubicBezTo>
                  <a:lnTo>
                    <a:pt x="19" y="1"/>
                  </a:lnTo>
                  <a:close/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7" name="Freeform 245">
              <a:extLst>
                <a:ext uri="{FF2B5EF4-FFF2-40B4-BE49-F238E27FC236}">
                  <a16:creationId xmlns:a16="http://schemas.microsoft.com/office/drawing/2014/main" xmlns="" id="{FF486B5C-E952-0A40-866F-0012883C9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-935038" y="6511354"/>
              <a:ext cx="1133475" cy="1752600"/>
            </a:xfrm>
            <a:custGeom>
              <a:avLst/>
              <a:gdLst>
                <a:gd name="T0" fmla="*/ 100 w 119"/>
                <a:gd name="T1" fmla="*/ 1 h 183"/>
                <a:gd name="T2" fmla="*/ 119 w 119"/>
                <a:gd name="T3" fmla="*/ 12 h 183"/>
                <a:gd name="T4" fmla="*/ 119 w 119"/>
                <a:gd name="T5" fmla="*/ 170 h 183"/>
                <a:gd name="T6" fmla="*/ 119 w 119"/>
                <a:gd name="T7" fmla="*/ 174 h 183"/>
                <a:gd name="T8" fmla="*/ 119 w 119"/>
                <a:gd name="T9" fmla="*/ 183 h 183"/>
                <a:gd name="T10" fmla="*/ 107 w 119"/>
                <a:gd name="T11" fmla="*/ 174 h 183"/>
                <a:gd name="T12" fmla="*/ 0 w 119"/>
                <a:gd name="T13" fmla="*/ 174 h 183"/>
                <a:gd name="T14" fmla="*/ 0 w 119"/>
                <a:gd name="T15" fmla="*/ 0 h 183"/>
                <a:gd name="T16" fmla="*/ 100 w 119"/>
                <a:gd name="T17" fmla="*/ 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83">
                  <a:moveTo>
                    <a:pt x="100" y="1"/>
                  </a:moveTo>
                  <a:cubicBezTo>
                    <a:pt x="108" y="2"/>
                    <a:pt x="115" y="6"/>
                    <a:pt x="119" y="12"/>
                  </a:cubicBezTo>
                  <a:cubicBezTo>
                    <a:pt x="119" y="170"/>
                    <a:pt x="119" y="170"/>
                    <a:pt x="119" y="170"/>
                  </a:cubicBezTo>
                  <a:cubicBezTo>
                    <a:pt x="119" y="174"/>
                    <a:pt x="119" y="174"/>
                    <a:pt x="119" y="174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6" y="179"/>
                    <a:pt x="112" y="176"/>
                    <a:pt x="107" y="174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8" name="Freeform 246">
              <a:extLst>
                <a:ext uri="{FF2B5EF4-FFF2-40B4-BE49-F238E27FC236}">
                  <a16:creationId xmlns:a16="http://schemas.microsoft.com/office/drawing/2014/main" xmlns="" id="{6397632A-F9A5-9D46-8F2F-BAD4A8473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2" y="6520879"/>
              <a:ext cx="180975" cy="1743075"/>
            </a:xfrm>
            <a:custGeom>
              <a:avLst/>
              <a:gdLst>
                <a:gd name="T0" fmla="*/ 0 w 19"/>
                <a:gd name="T1" fmla="*/ 0 h 182"/>
                <a:gd name="T2" fmla="*/ 0 w 19"/>
                <a:gd name="T3" fmla="*/ 173 h 182"/>
                <a:gd name="T4" fmla="*/ 19 w 19"/>
                <a:gd name="T5" fmla="*/ 182 h 182"/>
                <a:gd name="T6" fmla="*/ 19 w 19"/>
                <a:gd name="T7" fmla="*/ 11 h 182"/>
                <a:gd name="T8" fmla="*/ 0 w 19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2">
                  <a:moveTo>
                    <a:pt x="0" y="0"/>
                  </a:moveTo>
                  <a:cubicBezTo>
                    <a:pt x="0" y="173"/>
                    <a:pt x="0" y="173"/>
                    <a:pt x="0" y="173"/>
                  </a:cubicBezTo>
                  <a:cubicBezTo>
                    <a:pt x="0" y="173"/>
                    <a:pt x="11" y="172"/>
                    <a:pt x="19" y="182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5" y="5"/>
                    <a:pt x="9" y="1"/>
                    <a:pt x="0" y="0"/>
                  </a:cubicBezTo>
                  <a:close/>
                </a:path>
              </a:pathLst>
            </a:custGeom>
            <a:solidFill>
              <a:srgbClr val="E4E3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dirty="0"/>
            </a:p>
          </p:txBody>
        </p:sp>
        <p:sp>
          <p:nvSpPr>
            <p:cNvPr id="749" name="Rectangle 247">
              <a:extLst>
                <a:ext uri="{FF2B5EF4-FFF2-40B4-BE49-F238E27FC236}">
                  <a16:creationId xmlns:a16="http://schemas.microsoft.com/office/drawing/2014/main" xmlns="" id="{53EB7222-7E32-484C-9DEF-D2F7840786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73088" y="6760592"/>
              <a:ext cx="400050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0" name="Rectangle 248">
              <a:extLst>
                <a:ext uri="{FF2B5EF4-FFF2-40B4-BE49-F238E27FC236}">
                  <a16:creationId xmlns:a16="http://schemas.microsoft.com/office/drawing/2014/main" xmlns="" id="{4E0E16F8-C1E8-8F43-ABD1-575C7213F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39763" y="6827267"/>
              <a:ext cx="609600" cy="28575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1" name="Rectangle 249">
              <a:extLst>
                <a:ext uri="{FF2B5EF4-FFF2-40B4-BE49-F238E27FC236}">
                  <a16:creationId xmlns:a16="http://schemas.microsoft.com/office/drawing/2014/main" xmlns="" id="{267168D1-93CA-5843-A8A6-2E2EFE64A4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68669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2" name="Rectangle 250">
              <a:extLst>
                <a:ext uri="{FF2B5EF4-FFF2-40B4-BE49-F238E27FC236}">
                  <a16:creationId xmlns:a16="http://schemas.microsoft.com/office/drawing/2014/main" xmlns="" id="{C085BA67-9E50-F84C-B946-C0B1E350E7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69050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3" name="Rectangle 251">
              <a:extLst>
                <a:ext uri="{FF2B5EF4-FFF2-40B4-BE49-F238E27FC236}">
                  <a16:creationId xmlns:a16="http://schemas.microsoft.com/office/drawing/2014/main" xmlns="" id="{259A1DDF-823A-8047-A98F-496871E57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69431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4" name="Rectangle 252">
              <a:extLst>
                <a:ext uri="{FF2B5EF4-FFF2-40B4-BE49-F238E27FC236}">
                  <a16:creationId xmlns:a16="http://schemas.microsoft.com/office/drawing/2014/main" xmlns="" id="{8ECB23FF-0840-614C-AA64-7FEBA62C4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697172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5" name="Rectangle 253">
              <a:extLst>
                <a:ext uri="{FF2B5EF4-FFF2-40B4-BE49-F238E27FC236}">
                  <a16:creationId xmlns:a16="http://schemas.microsoft.com/office/drawing/2014/main" xmlns="" id="{8C68B67F-2B91-604E-AE9B-3369C841F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00982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6" name="Rectangle 254">
              <a:extLst>
                <a:ext uri="{FF2B5EF4-FFF2-40B4-BE49-F238E27FC236}">
                  <a16:creationId xmlns:a16="http://schemas.microsoft.com/office/drawing/2014/main" xmlns="" id="{81A2C700-7B45-8941-8BC0-2EDFE35374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04792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7" name="Rectangle 255">
              <a:extLst>
                <a:ext uri="{FF2B5EF4-FFF2-40B4-BE49-F238E27FC236}">
                  <a16:creationId xmlns:a16="http://schemas.microsoft.com/office/drawing/2014/main" xmlns="" id="{E5C4BDB8-E724-6F42-BF20-0CDD9F6BD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07650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8" name="Rectangle 256">
              <a:extLst>
                <a:ext uri="{FF2B5EF4-FFF2-40B4-BE49-F238E27FC236}">
                  <a16:creationId xmlns:a16="http://schemas.microsoft.com/office/drawing/2014/main" xmlns="" id="{026651C9-5B05-9D47-BF8A-8FAEB9838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114604"/>
              <a:ext cx="3333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9" name="Rectangle 257">
              <a:extLst>
                <a:ext uri="{FF2B5EF4-FFF2-40B4-BE49-F238E27FC236}">
                  <a16:creationId xmlns:a16="http://schemas.microsoft.com/office/drawing/2014/main" xmlns="" id="{F25305D3-1D28-304F-9CA3-F300E684BA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39763" y="7152704"/>
              <a:ext cx="609600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0" name="Rectangle 258">
              <a:extLst>
                <a:ext uri="{FF2B5EF4-FFF2-40B4-BE49-F238E27FC236}">
                  <a16:creationId xmlns:a16="http://schemas.microsoft.com/office/drawing/2014/main" xmlns="" id="{AF67EE31-10D2-2F43-898C-443119820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181279"/>
              <a:ext cx="676275" cy="30163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1" name="Rectangle 259">
              <a:extLst>
                <a:ext uri="{FF2B5EF4-FFF2-40B4-BE49-F238E27FC236}">
                  <a16:creationId xmlns:a16="http://schemas.microsoft.com/office/drawing/2014/main" xmlns="" id="{01CC6097-1B88-A243-8817-967871AF8B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220967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2" name="Rectangle 260">
              <a:extLst>
                <a:ext uri="{FF2B5EF4-FFF2-40B4-BE49-F238E27FC236}">
                  <a16:creationId xmlns:a16="http://schemas.microsoft.com/office/drawing/2014/main" xmlns="" id="{1A963FF9-5B92-EB44-882C-5328CD9B5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259067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3" name="Rectangle 261">
              <a:extLst>
                <a:ext uri="{FF2B5EF4-FFF2-40B4-BE49-F238E27FC236}">
                  <a16:creationId xmlns:a16="http://schemas.microsoft.com/office/drawing/2014/main" xmlns="" id="{D63D5F7C-CAC3-DE47-AE00-1C105330D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297167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4" name="Rectangle 262">
              <a:extLst>
                <a:ext uri="{FF2B5EF4-FFF2-40B4-BE49-F238E27FC236}">
                  <a16:creationId xmlns:a16="http://schemas.microsoft.com/office/drawing/2014/main" xmlns="" id="{5A93971E-80AB-FA4F-B8B3-C333DDC627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325742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5" name="Rectangle 263">
              <a:extLst>
                <a:ext uri="{FF2B5EF4-FFF2-40B4-BE49-F238E27FC236}">
                  <a16:creationId xmlns:a16="http://schemas.microsoft.com/office/drawing/2014/main" xmlns="" id="{658C879F-F9C8-DC45-ABA7-221EA76AD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363842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6" name="Rectangle 264">
              <a:extLst>
                <a:ext uri="{FF2B5EF4-FFF2-40B4-BE49-F238E27FC236}">
                  <a16:creationId xmlns:a16="http://schemas.microsoft.com/office/drawing/2014/main" xmlns="" id="{286A98A0-46EA-FF44-A910-4704AD516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401942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7" name="Rectangle 265">
              <a:extLst>
                <a:ext uri="{FF2B5EF4-FFF2-40B4-BE49-F238E27FC236}">
                  <a16:creationId xmlns:a16="http://schemas.microsoft.com/office/drawing/2014/main" xmlns="" id="{A76D13AA-E779-A446-9A70-CFF48E274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430517"/>
              <a:ext cx="552450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8" name="Rectangle 266">
              <a:extLst>
                <a:ext uri="{FF2B5EF4-FFF2-40B4-BE49-F238E27FC236}">
                  <a16:creationId xmlns:a16="http://schemas.microsoft.com/office/drawing/2014/main" xmlns="" id="{70149D0A-94DD-9347-8372-E56EC4E4E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39763" y="7468617"/>
              <a:ext cx="609600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9" name="Rectangle 267">
              <a:extLst>
                <a:ext uri="{FF2B5EF4-FFF2-40B4-BE49-F238E27FC236}">
                  <a16:creationId xmlns:a16="http://schemas.microsoft.com/office/drawing/2014/main" xmlns="" id="{935C28FD-D705-EA4B-BC49-C36612E4F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506717"/>
              <a:ext cx="676275" cy="20638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0" name="Rectangle 268">
              <a:extLst>
                <a:ext uri="{FF2B5EF4-FFF2-40B4-BE49-F238E27FC236}">
                  <a16:creationId xmlns:a16="http://schemas.microsoft.com/office/drawing/2014/main" xmlns="" id="{19416B41-ECE1-C64B-BE34-133FCF2B8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536879"/>
              <a:ext cx="676275" cy="28575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1" name="Rectangle 269">
              <a:extLst>
                <a:ext uri="{FF2B5EF4-FFF2-40B4-BE49-F238E27FC236}">
                  <a16:creationId xmlns:a16="http://schemas.microsoft.com/office/drawing/2014/main" xmlns="" id="{234CAF6C-2CC7-944A-89DF-A4F7A29CC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57497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2" name="Rectangle 270">
              <a:extLst>
                <a:ext uri="{FF2B5EF4-FFF2-40B4-BE49-F238E27FC236}">
                  <a16:creationId xmlns:a16="http://schemas.microsoft.com/office/drawing/2014/main" xmlns="" id="{88FE840B-D143-F548-BAD0-04E1D8FE16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61307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3" name="Rectangle 271">
              <a:extLst>
                <a:ext uri="{FF2B5EF4-FFF2-40B4-BE49-F238E27FC236}">
                  <a16:creationId xmlns:a16="http://schemas.microsoft.com/office/drawing/2014/main" xmlns="" id="{8D346045-0620-4E47-BC49-CDE8BC1434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641654"/>
              <a:ext cx="676275" cy="28575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4" name="Rectangle 272">
              <a:extLst>
                <a:ext uri="{FF2B5EF4-FFF2-40B4-BE49-F238E27FC236}">
                  <a16:creationId xmlns:a16="http://schemas.microsoft.com/office/drawing/2014/main" xmlns="" id="{A837BF56-4E27-3845-B215-05C8F14330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7178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5" name="Rectangle 273">
              <a:extLst>
                <a:ext uri="{FF2B5EF4-FFF2-40B4-BE49-F238E27FC236}">
                  <a16:creationId xmlns:a16="http://schemas.microsoft.com/office/drawing/2014/main" xmlns="" id="{20752377-9B44-F64B-B2F3-5D976F2A99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6797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6" name="Rectangle 274">
              <a:extLst>
                <a:ext uri="{FF2B5EF4-FFF2-40B4-BE49-F238E27FC236}">
                  <a16:creationId xmlns:a16="http://schemas.microsoft.com/office/drawing/2014/main" xmlns="" id="{38A35E9E-786A-164C-8882-52D50F24FA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7178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7" name="Rectangle 275">
              <a:extLst>
                <a:ext uri="{FF2B5EF4-FFF2-40B4-BE49-F238E27FC236}">
                  <a16:creationId xmlns:a16="http://schemas.microsoft.com/office/drawing/2014/main" xmlns="" id="{65B14D67-3F38-D942-BBDD-E432A8954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74642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8" name="Rectangle 276">
              <a:extLst>
                <a:ext uri="{FF2B5EF4-FFF2-40B4-BE49-F238E27FC236}">
                  <a16:creationId xmlns:a16="http://schemas.microsoft.com/office/drawing/2014/main" xmlns="" id="{969E300A-AF93-FF49-A513-BF70ABF1CE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78452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9" name="Rectangle 277">
              <a:extLst>
                <a:ext uri="{FF2B5EF4-FFF2-40B4-BE49-F238E27FC236}">
                  <a16:creationId xmlns:a16="http://schemas.microsoft.com/office/drawing/2014/main" xmlns="" id="{7E354684-E480-4141-88B6-FBF5E4FA2C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822629"/>
              <a:ext cx="676275" cy="20638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0" name="Rectangle 278">
              <a:extLst>
                <a:ext uri="{FF2B5EF4-FFF2-40B4-BE49-F238E27FC236}">
                  <a16:creationId xmlns:a16="http://schemas.microsoft.com/office/drawing/2014/main" xmlns="" id="{80884E01-FC14-1748-96AA-C030AD949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852792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1" name="Rectangle 279">
              <a:extLst>
                <a:ext uri="{FF2B5EF4-FFF2-40B4-BE49-F238E27FC236}">
                  <a16:creationId xmlns:a16="http://schemas.microsoft.com/office/drawing/2014/main" xmlns="" id="{3FDADC85-0859-1F47-9C07-F0883C8B9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06438" y="7890892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2" name="Rectangle 280">
              <a:extLst>
                <a:ext uri="{FF2B5EF4-FFF2-40B4-BE49-F238E27FC236}">
                  <a16:creationId xmlns:a16="http://schemas.microsoft.com/office/drawing/2014/main" xmlns="" id="{E2CCD42C-5758-8042-B484-831B35269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912" y="6760592"/>
              <a:ext cx="400050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3" name="Rectangle 281">
              <a:extLst>
                <a:ext uri="{FF2B5EF4-FFF2-40B4-BE49-F238E27FC236}">
                  <a16:creationId xmlns:a16="http://schemas.microsoft.com/office/drawing/2014/main" xmlns="" id="{898C98DA-2E59-BA46-B7A1-6F8B7FF77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237" y="6827267"/>
              <a:ext cx="600075" cy="28575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4" name="Rectangle 282">
              <a:extLst>
                <a:ext uri="{FF2B5EF4-FFF2-40B4-BE49-F238E27FC236}">
                  <a16:creationId xmlns:a16="http://schemas.microsoft.com/office/drawing/2014/main" xmlns="" id="{A88206EF-EAE0-2742-82D2-74A8AC7333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68669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2" name="Rectangle 283">
              <a:extLst>
                <a:ext uri="{FF2B5EF4-FFF2-40B4-BE49-F238E27FC236}">
                  <a16:creationId xmlns:a16="http://schemas.microsoft.com/office/drawing/2014/main" xmlns="" id="{DE0A6D25-977E-C448-BE4C-41948FEB7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69050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3" name="Rectangle 284">
              <a:extLst>
                <a:ext uri="{FF2B5EF4-FFF2-40B4-BE49-F238E27FC236}">
                  <a16:creationId xmlns:a16="http://schemas.microsoft.com/office/drawing/2014/main" xmlns="" id="{52A7B6AA-C286-544C-AD46-1C7B759C70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69431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4" name="Rectangle 285">
              <a:extLst>
                <a:ext uri="{FF2B5EF4-FFF2-40B4-BE49-F238E27FC236}">
                  <a16:creationId xmlns:a16="http://schemas.microsoft.com/office/drawing/2014/main" xmlns="" id="{FE6FB96A-0808-294A-AF5D-88F3F0E97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697172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5" name="Rectangle 286">
              <a:extLst>
                <a:ext uri="{FF2B5EF4-FFF2-40B4-BE49-F238E27FC236}">
                  <a16:creationId xmlns:a16="http://schemas.microsoft.com/office/drawing/2014/main" xmlns="" id="{8909BF74-AE35-8C40-83D3-FBCFD2D75E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00982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6" name="Rectangle 287">
              <a:extLst>
                <a:ext uri="{FF2B5EF4-FFF2-40B4-BE49-F238E27FC236}">
                  <a16:creationId xmlns:a16="http://schemas.microsoft.com/office/drawing/2014/main" xmlns="" id="{C0E1D4DE-0B79-264D-9F19-E555B5923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04792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7" name="Rectangle 288">
              <a:extLst>
                <a:ext uri="{FF2B5EF4-FFF2-40B4-BE49-F238E27FC236}">
                  <a16:creationId xmlns:a16="http://schemas.microsoft.com/office/drawing/2014/main" xmlns="" id="{F5740915-FFF8-DA4C-A0A3-CB26C6D74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07650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8" name="Rectangle 289">
              <a:extLst>
                <a:ext uri="{FF2B5EF4-FFF2-40B4-BE49-F238E27FC236}">
                  <a16:creationId xmlns:a16="http://schemas.microsoft.com/office/drawing/2014/main" xmlns="" id="{06E1CA70-88BA-5249-8FFC-3DC0432CB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114604"/>
              <a:ext cx="342900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9" name="Rectangle 290">
              <a:extLst>
                <a:ext uri="{FF2B5EF4-FFF2-40B4-BE49-F238E27FC236}">
                  <a16:creationId xmlns:a16="http://schemas.microsoft.com/office/drawing/2014/main" xmlns="" id="{CEB8FDF7-18A7-3243-BAD4-918E2AAF7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237" y="7152704"/>
              <a:ext cx="6000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0" name="Rectangle 291">
              <a:extLst>
                <a:ext uri="{FF2B5EF4-FFF2-40B4-BE49-F238E27FC236}">
                  <a16:creationId xmlns:a16="http://schemas.microsoft.com/office/drawing/2014/main" xmlns="" id="{D1AED3F7-1030-004E-8F82-C049C34ED6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181279"/>
              <a:ext cx="676275" cy="30163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1" name="Rectangle 292">
              <a:extLst>
                <a:ext uri="{FF2B5EF4-FFF2-40B4-BE49-F238E27FC236}">
                  <a16:creationId xmlns:a16="http://schemas.microsoft.com/office/drawing/2014/main" xmlns="" id="{3F9DCB53-A06B-104F-BC5F-183AF8082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220967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2" name="Rectangle 293">
              <a:extLst>
                <a:ext uri="{FF2B5EF4-FFF2-40B4-BE49-F238E27FC236}">
                  <a16:creationId xmlns:a16="http://schemas.microsoft.com/office/drawing/2014/main" xmlns="" id="{48DE174D-F1FC-BC41-9A85-2D48D60B7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259067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3" name="Rectangle 294">
              <a:extLst>
                <a:ext uri="{FF2B5EF4-FFF2-40B4-BE49-F238E27FC236}">
                  <a16:creationId xmlns:a16="http://schemas.microsoft.com/office/drawing/2014/main" xmlns="" id="{7CC2BD9B-E681-B240-8FBC-3CB41DED98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297167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4" name="Rectangle 295">
              <a:extLst>
                <a:ext uri="{FF2B5EF4-FFF2-40B4-BE49-F238E27FC236}">
                  <a16:creationId xmlns:a16="http://schemas.microsoft.com/office/drawing/2014/main" xmlns="" id="{A5BDF763-EA86-6A41-ACB9-C0AD3982BB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325742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5" name="Rectangle 296">
              <a:extLst>
                <a:ext uri="{FF2B5EF4-FFF2-40B4-BE49-F238E27FC236}">
                  <a16:creationId xmlns:a16="http://schemas.microsoft.com/office/drawing/2014/main" xmlns="" id="{34677087-481D-6143-AB82-B7ECF773B6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363842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6" name="Rectangle 297">
              <a:extLst>
                <a:ext uri="{FF2B5EF4-FFF2-40B4-BE49-F238E27FC236}">
                  <a16:creationId xmlns:a16="http://schemas.microsoft.com/office/drawing/2014/main" xmlns="" id="{11058CFA-76A7-704C-9AC2-CC369EE18D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401942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7" name="Rectangle 298">
              <a:extLst>
                <a:ext uri="{FF2B5EF4-FFF2-40B4-BE49-F238E27FC236}">
                  <a16:creationId xmlns:a16="http://schemas.microsoft.com/office/drawing/2014/main" xmlns="" id="{EE5B4906-AF24-5E4A-AE8A-ED8088B472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430517"/>
              <a:ext cx="5619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8" name="Rectangle 299">
              <a:extLst>
                <a:ext uri="{FF2B5EF4-FFF2-40B4-BE49-F238E27FC236}">
                  <a16:creationId xmlns:a16="http://schemas.microsoft.com/office/drawing/2014/main" xmlns="" id="{9759B7F4-8072-4041-859E-A512E2EEF9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237" y="7468617"/>
              <a:ext cx="6000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9" name="Rectangle 300">
              <a:extLst>
                <a:ext uri="{FF2B5EF4-FFF2-40B4-BE49-F238E27FC236}">
                  <a16:creationId xmlns:a16="http://schemas.microsoft.com/office/drawing/2014/main" xmlns="" id="{994AD736-4481-004C-89F5-8CE20C3C6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506717"/>
              <a:ext cx="676275" cy="20638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0" name="Rectangle 301">
              <a:extLst>
                <a:ext uri="{FF2B5EF4-FFF2-40B4-BE49-F238E27FC236}">
                  <a16:creationId xmlns:a16="http://schemas.microsoft.com/office/drawing/2014/main" xmlns="" id="{8311A21D-2346-8248-857D-7209270197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536879"/>
              <a:ext cx="676275" cy="28575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1" name="Rectangle 302">
              <a:extLst>
                <a:ext uri="{FF2B5EF4-FFF2-40B4-BE49-F238E27FC236}">
                  <a16:creationId xmlns:a16="http://schemas.microsoft.com/office/drawing/2014/main" xmlns="" id="{680B7FA4-30BF-BB4D-939E-29464E07F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57497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2" name="Rectangle 303">
              <a:extLst>
                <a:ext uri="{FF2B5EF4-FFF2-40B4-BE49-F238E27FC236}">
                  <a16:creationId xmlns:a16="http://schemas.microsoft.com/office/drawing/2014/main" xmlns="" id="{B765C3BE-312B-F046-B774-F99888CFC0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61307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3" name="Rectangle 304">
              <a:extLst>
                <a:ext uri="{FF2B5EF4-FFF2-40B4-BE49-F238E27FC236}">
                  <a16:creationId xmlns:a16="http://schemas.microsoft.com/office/drawing/2014/main" xmlns="" id="{BDBF8A08-3E77-7C46-8E7B-6287FA6B5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641654"/>
              <a:ext cx="676275" cy="28575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4" name="Rectangle 305">
              <a:extLst>
                <a:ext uri="{FF2B5EF4-FFF2-40B4-BE49-F238E27FC236}">
                  <a16:creationId xmlns:a16="http://schemas.microsoft.com/office/drawing/2014/main" xmlns="" id="{5797E93C-5D1F-4D48-BFC5-0C40615D1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7178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5" name="Rectangle 306">
              <a:extLst>
                <a:ext uri="{FF2B5EF4-FFF2-40B4-BE49-F238E27FC236}">
                  <a16:creationId xmlns:a16="http://schemas.microsoft.com/office/drawing/2014/main" xmlns="" id="{17F6956B-CF50-2B40-8336-88F8616397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6797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6" name="Rectangle 307">
              <a:extLst>
                <a:ext uri="{FF2B5EF4-FFF2-40B4-BE49-F238E27FC236}">
                  <a16:creationId xmlns:a16="http://schemas.microsoft.com/office/drawing/2014/main" xmlns="" id="{4DA517C7-E172-2440-91E9-6A3B2C2F2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717854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7" name="Rectangle 308">
              <a:extLst>
                <a:ext uri="{FF2B5EF4-FFF2-40B4-BE49-F238E27FC236}">
                  <a16:creationId xmlns:a16="http://schemas.microsoft.com/office/drawing/2014/main" xmlns="" id="{4F0429CB-3E10-B748-B0B3-7AABF443FE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74642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8" name="Rectangle 309">
              <a:extLst>
                <a:ext uri="{FF2B5EF4-FFF2-40B4-BE49-F238E27FC236}">
                  <a16:creationId xmlns:a16="http://schemas.microsoft.com/office/drawing/2014/main" xmlns="" id="{9056EA31-1DB4-F743-A08F-8794EE2ACA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784529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9" name="Rectangle 310">
              <a:extLst>
                <a:ext uri="{FF2B5EF4-FFF2-40B4-BE49-F238E27FC236}">
                  <a16:creationId xmlns:a16="http://schemas.microsoft.com/office/drawing/2014/main" xmlns="" id="{92552E05-C812-3349-9824-C8FECA88E5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822629"/>
              <a:ext cx="676275" cy="20638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0" name="Rectangle 311">
              <a:extLst>
                <a:ext uri="{FF2B5EF4-FFF2-40B4-BE49-F238E27FC236}">
                  <a16:creationId xmlns:a16="http://schemas.microsoft.com/office/drawing/2014/main" xmlns="" id="{7FA47281-157E-0146-9F3C-4E02A201D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852792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1" name="Rectangle 312">
              <a:extLst>
                <a:ext uri="{FF2B5EF4-FFF2-40B4-BE49-F238E27FC236}">
                  <a16:creationId xmlns:a16="http://schemas.microsoft.com/office/drawing/2014/main" xmlns="" id="{C032FB3D-55B3-754B-973D-AA77A5B96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37" y="7890892"/>
              <a:ext cx="676275" cy="1905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2" name="Freeform 313">
              <a:extLst>
                <a:ext uri="{FF2B5EF4-FFF2-40B4-BE49-F238E27FC236}">
                  <a16:creationId xmlns:a16="http://schemas.microsoft.com/office/drawing/2014/main" xmlns="" id="{A32FEE25-6E14-C44D-AE8C-0BCED0052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3513" y="6511354"/>
              <a:ext cx="133350" cy="2125663"/>
            </a:xfrm>
            <a:custGeom>
              <a:avLst/>
              <a:gdLst>
                <a:gd name="T0" fmla="*/ 0 w 84"/>
                <a:gd name="T1" fmla="*/ 0 h 1339"/>
                <a:gd name="T2" fmla="*/ 0 w 84"/>
                <a:gd name="T3" fmla="*/ 1333 h 1339"/>
                <a:gd name="T4" fmla="*/ 42 w 84"/>
                <a:gd name="T5" fmla="*/ 1297 h 1339"/>
                <a:gd name="T6" fmla="*/ 84 w 84"/>
                <a:gd name="T7" fmla="*/ 1339 h 1339"/>
                <a:gd name="T8" fmla="*/ 84 w 84"/>
                <a:gd name="T9" fmla="*/ 1339 h 1339"/>
                <a:gd name="T10" fmla="*/ 84 w 84"/>
                <a:gd name="T11" fmla="*/ 0 h 1339"/>
                <a:gd name="T12" fmla="*/ 0 w 84"/>
                <a:gd name="T13" fmla="*/ 0 h 1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339">
                  <a:moveTo>
                    <a:pt x="0" y="0"/>
                  </a:moveTo>
                  <a:lnTo>
                    <a:pt x="0" y="1333"/>
                  </a:lnTo>
                  <a:lnTo>
                    <a:pt x="42" y="1297"/>
                  </a:lnTo>
                  <a:lnTo>
                    <a:pt x="84" y="1339"/>
                  </a:lnTo>
                  <a:lnTo>
                    <a:pt x="84" y="1339"/>
                  </a:lnTo>
                  <a:lnTo>
                    <a:pt x="8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3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3" name="Freeform 314">
              <a:extLst>
                <a:ext uri="{FF2B5EF4-FFF2-40B4-BE49-F238E27FC236}">
                  <a16:creationId xmlns:a16="http://schemas.microsoft.com/office/drawing/2014/main" xmlns="" id="{F24007B9-26B4-1848-81BF-8A27161E6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62" y="8321104"/>
              <a:ext cx="266700" cy="565150"/>
            </a:xfrm>
            <a:custGeom>
              <a:avLst/>
              <a:gdLst>
                <a:gd name="T0" fmla="*/ 21 w 28"/>
                <a:gd name="T1" fmla="*/ 28 h 59"/>
                <a:gd name="T2" fmla="*/ 26 w 28"/>
                <a:gd name="T3" fmla="*/ 34 h 59"/>
                <a:gd name="T4" fmla="*/ 26 w 28"/>
                <a:gd name="T5" fmla="*/ 44 h 59"/>
                <a:gd name="T6" fmla="*/ 21 w 28"/>
                <a:gd name="T7" fmla="*/ 38 h 59"/>
                <a:gd name="T8" fmla="*/ 19 w 28"/>
                <a:gd name="T9" fmla="*/ 54 h 59"/>
                <a:gd name="T10" fmla="*/ 8 w 28"/>
                <a:gd name="T11" fmla="*/ 28 h 59"/>
                <a:gd name="T12" fmla="*/ 21 w 28"/>
                <a:gd name="T13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59">
                  <a:moveTo>
                    <a:pt x="21" y="28"/>
                  </a:moveTo>
                  <a:cubicBezTo>
                    <a:pt x="21" y="28"/>
                    <a:pt x="24" y="32"/>
                    <a:pt x="26" y="34"/>
                  </a:cubicBezTo>
                  <a:cubicBezTo>
                    <a:pt x="28" y="37"/>
                    <a:pt x="27" y="42"/>
                    <a:pt x="26" y="44"/>
                  </a:cubicBezTo>
                  <a:cubicBezTo>
                    <a:pt x="26" y="45"/>
                    <a:pt x="21" y="49"/>
                    <a:pt x="21" y="38"/>
                  </a:cubicBezTo>
                  <a:cubicBezTo>
                    <a:pt x="20" y="27"/>
                    <a:pt x="22" y="52"/>
                    <a:pt x="19" y="54"/>
                  </a:cubicBezTo>
                  <a:cubicBezTo>
                    <a:pt x="14" y="59"/>
                    <a:pt x="0" y="55"/>
                    <a:pt x="8" y="28"/>
                  </a:cubicBezTo>
                  <a:cubicBezTo>
                    <a:pt x="15" y="0"/>
                    <a:pt x="19" y="25"/>
                    <a:pt x="21" y="28"/>
                  </a:cubicBezTo>
                  <a:close/>
                </a:path>
              </a:pathLst>
            </a:custGeom>
            <a:solidFill>
              <a:srgbClr val="FD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4" name="Freeform 315">
              <a:extLst>
                <a:ext uri="{FF2B5EF4-FFF2-40B4-BE49-F238E27FC236}">
                  <a16:creationId xmlns:a16="http://schemas.microsoft.com/office/drawing/2014/main" xmlns="" id="{0C3F41FC-8529-AA44-8BC4-B7E5055E0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7" y="8321104"/>
              <a:ext cx="268288" cy="565150"/>
            </a:xfrm>
            <a:custGeom>
              <a:avLst/>
              <a:gdLst>
                <a:gd name="T0" fmla="*/ 7 w 28"/>
                <a:gd name="T1" fmla="*/ 28 h 59"/>
                <a:gd name="T2" fmla="*/ 2 w 28"/>
                <a:gd name="T3" fmla="*/ 34 h 59"/>
                <a:gd name="T4" fmla="*/ 2 w 28"/>
                <a:gd name="T5" fmla="*/ 44 h 59"/>
                <a:gd name="T6" fmla="*/ 7 w 28"/>
                <a:gd name="T7" fmla="*/ 38 h 59"/>
                <a:gd name="T8" fmla="*/ 9 w 28"/>
                <a:gd name="T9" fmla="*/ 54 h 59"/>
                <a:gd name="T10" fmla="*/ 20 w 28"/>
                <a:gd name="T11" fmla="*/ 28 h 59"/>
                <a:gd name="T12" fmla="*/ 7 w 28"/>
                <a:gd name="T13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59">
                  <a:moveTo>
                    <a:pt x="7" y="28"/>
                  </a:moveTo>
                  <a:cubicBezTo>
                    <a:pt x="7" y="28"/>
                    <a:pt x="4" y="32"/>
                    <a:pt x="2" y="34"/>
                  </a:cubicBezTo>
                  <a:cubicBezTo>
                    <a:pt x="0" y="37"/>
                    <a:pt x="1" y="42"/>
                    <a:pt x="2" y="44"/>
                  </a:cubicBezTo>
                  <a:cubicBezTo>
                    <a:pt x="3" y="45"/>
                    <a:pt x="7" y="49"/>
                    <a:pt x="7" y="38"/>
                  </a:cubicBezTo>
                  <a:cubicBezTo>
                    <a:pt x="8" y="27"/>
                    <a:pt x="6" y="52"/>
                    <a:pt x="9" y="54"/>
                  </a:cubicBezTo>
                  <a:cubicBezTo>
                    <a:pt x="14" y="59"/>
                    <a:pt x="28" y="55"/>
                    <a:pt x="20" y="28"/>
                  </a:cubicBezTo>
                  <a:cubicBezTo>
                    <a:pt x="13" y="0"/>
                    <a:pt x="9" y="25"/>
                    <a:pt x="7" y="28"/>
                  </a:cubicBezTo>
                  <a:close/>
                </a:path>
              </a:pathLst>
            </a:custGeom>
            <a:solidFill>
              <a:srgbClr val="FD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5" name="Freeform 316">
              <a:extLst>
                <a:ext uri="{FF2B5EF4-FFF2-40B4-BE49-F238E27FC236}">
                  <a16:creationId xmlns:a16="http://schemas.microsoft.com/office/drawing/2014/main" xmlns="" id="{E2D1984E-E472-F747-93F5-803744358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7137" y="9335517"/>
              <a:ext cx="447675" cy="192088"/>
            </a:xfrm>
            <a:custGeom>
              <a:avLst/>
              <a:gdLst>
                <a:gd name="T0" fmla="*/ 46 w 47"/>
                <a:gd name="T1" fmla="*/ 0 h 20"/>
                <a:gd name="T2" fmla="*/ 45 w 47"/>
                <a:gd name="T3" fmla="*/ 16 h 20"/>
                <a:gd name="T4" fmla="*/ 8 w 47"/>
                <a:gd name="T5" fmla="*/ 10 h 20"/>
                <a:gd name="T6" fmla="*/ 22 w 47"/>
                <a:gd name="T7" fmla="*/ 0 h 20"/>
                <a:gd name="T8" fmla="*/ 46 w 47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0">
                  <a:moveTo>
                    <a:pt x="46" y="0"/>
                  </a:moveTo>
                  <a:cubicBezTo>
                    <a:pt x="46" y="0"/>
                    <a:pt x="47" y="15"/>
                    <a:pt x="45" y="16"/>
                  </a:cubicBezTo>
                  <a:cubicBezTo>
                    <a:pt x="43" y="16"/>
                    <a:pt x="0" y="20"/>
                    <a:pt x="8" y="10"/>
                  </a:cubicBezTo>
                  <a:cubicBezTo>
                    <a:pt x="15" y="0"/>
                    <a:pt x="21" y="5"/>
                    <a:pt x="22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600D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6" name="Rectangle 317">
              <a:extLst>
                <a:ext uri="{FF2B5EF4-FFF2-40B4-BE49-F238E27FC236}">
                  <a16:creationId xmlns:a16="http://schemas.microsoft.com/office/drawing/2014/main" xmlns="" id="{6464DE37-9DAB-154A-923F-DAA6B49EC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7637" y="9164067"/>
              <a:ext cx="257175" cy="180975"/>
            </a:xfrm>
            <a:prstGeom prst="rect">
              <a:avLst/>
            </a:prstGeom>
            <a:solidFill>
              <a:srgbClr val="81BB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7" name="Freeform 318">
              <a:extLst>
                <a:ext uri="{FF2B5EF4-FFF2-40B4-BE49-F238E27FC236}">
                  <a16:creationId xmlns:a16="http://schemas.microsoft.com/office/drawing/2014/main" xmlns="" id="{23CB9FF2-CCCF-B34D-96E2-EDEA17BF2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537" y="9335517"/>
              <a:ext cx="447675" cy="192088"/>
            </a:xfrm>
            <a:custGeom>
              <a:avLst/>
              <a:gdLst>
                <a:gd name="T0" fmla="*/ 1 w 47"/>
                <a:gd name="T1" fmla="*/ 0 h 20"/>
                <a:gd name="T2" fmla="*/ 2 w 47"/>
                <a:gd name="T3" fmla="*/ 16 h 20"/>
                <a:gd name="T4" fmla="*/ 39 w 47"/>
                <a:gd name="T5" fmla="*/ 10 h 20"/>
                <a:gd name="T6" fmla="*/ 25 w 47"/>
                <a:gd name="T7" fmla="*/ 0 h 20"/>
                <a:gd name="T8" fmla="*/ 1 w 47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0">
                  <a:moveTo>
                    <a:pt x="1" y="0"/>
                  </a:moveTo>
                  <a:cubicBezTo>
                    <a:pt x="1" y="0"/>
                    <a:pt x="0" y="15"/>
                    <a:pt x="2" y="16"/>
                  </a:cubicBezTo>
                  <a:cubicBezTo>
                    <a:pt x="4" y="16"/>
                    <a:pt x="47" y="20"/>
                    <a:pt x="39" y="10"/>
                  </a:cubicBezTo>
                  <a:cubicBezTo>
                    <a:pt x="32" y="0"/>
                    <a:pt x="26" y="5"/>
                    <a:pt x="25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00D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8" name="Rectangle 319">
              <a:extLst>
                <a:ext uri="{FF2B5EF4-FFF2-40B4-BE49-F238E27FC236}">
                  <a16:creationId xmlns:a16="http://schemas.microsoft.com/office/drawing/2014/main" xmlns="" id="{D7F0D0CC-DBD1-634F-BFBB-9C55254D8B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537" y="9164067"/>
              <a:ext cx="257175" cy="180975"/>
            </a:xfrm>
            <a:prstGeom prst="rect">
              <a:avLst/>
            </a:prstGeom>
            <a:solidFill>
              <a:srgbClr val="81BB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9" name="Rectangle 320">
              <a:extLst>
                <a:ext uri="{FF2B5EF4-FFF2-40B4-BE49-F238E27FC236}">
                  <a16:creationId xmlns:a16="http://schemas.microsoft.com/office/drawing/2014/main" xmlns="" id="{EC3C8E41-F31E-BF43-BB68-384527BA59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2412" y="7555929"/>
              <a:ext cx="285750" cy="420688"/>
            </a:xfrm>
            <a:prstGeom prst="rect">
              <a:avLst/>
            </a:prstGeom>
            <a:solidFill>
              <a:srgbClr val="FD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0" name="Freeform 321">
              <a:extLst>
                <a:ext uri="{FF2B5EF4-FFF2-40B4-BE49-F238E27FC236}">
                  <a16:creationId xmlns:a16="http://schemas.microsoft.com/office/drawing/2014/main" xmlns="" id="{ED2596C9-E174-A047-A209-600BC107E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637" y="7641654"/>
              <a:ext cx="1285875" cy="1560513"/>
            </a:xfrm>
            <a:custGeom>
              <a:avLst/>
              <a:gdLst>
                <a:gd name="T0" fmla="*/ 135 w 135"/>
                <a:gd name="T1" fmla="*/ 100 h 163"/>
                <a:gd name="T2" fmla="*/ 120 w 135"/>
                <a:gd name="T3" fmla="*/ 32 h 163"/>
                <a:gd name="T4" fmla="*/ 83 w 135"/>
                <a:gd name="T5" fmla="*/ 8 h 163"/>
                <a:gd name="T6" fmla="*/ 68 w 135"/>
                <a:gd name="T7" fmla="*/ 30 h 163"/>
                <a:gd name="T8" fmla="*/ 52 w 135"/>
                <a:gd name="T9" fmla="*/ 8 h 163"/>
                <a:gd name="T10" fmla="*/ 15 w 135"/>
                <a:gd name="T11" fmla="*/ 32 h 163"/>
                <a:gd name="T12" fmla="*/ 0 w 135"/>
                <a:gd name="T13" fmla="*/ 100 h 163"/>
                <a:gd name="T14" fmla="*/ 24 w 135"/>
                <a:gd name="T15" fmla="*/ 102 h 163"/>
                <a:gd name="T16" fmla="*/ 31 w 135"/>
                <a:gd name="T17" fmla="*/ 73 h 163"/>
                <a:gd name="T18" fmla="*/ 26 w 135"/>
                <a:gd name="T19" fmla="*/ 163 h 163"/>
                <a:gd name="T20" fmla="*/ 68 w 135"/>
                <a:gd name="T21" fmla="*/ 163 h 163"/>
                <a:gd name="T22" fmla="*/ 109 w 135"/>
                <a:gd name="T23" fmla="*/ 163 h 163"/>
                <a:gd name="T24" fmla="*/ 104 w 135"/>
                <a:gd name="T25" fmla="*/ 73 h 163"/>
                <a:gd name="T26" fmla="*/ 111 w 135"/>
                <a:gd name="T27" fmla="*/ 102 h 163"/>
                <a:gd name="T28" fmla="*/ 135 w 135"/>
                <a:gd name="T29" fmla="*/ 10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5" h="163">
                  <a:moveTo>
                    <a:pt x="135" y="100"/>
                  </a:moveTo>
                  <a:cubicBezTo>
                    <a:pt x="135" y="100"/>
                    <a:pt x="125" y="64"/>
                    <a:pt x="120" y="32"/>
                  </a:cubicBezTo>
                  <a:cubicBezTo>
                    <a:pt x="115" y="0"/>
                    <a:pt x="83" y="8"/>
                    <a:pt x="83" y="8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20" y="0"/>
                    <a:pt x="15" y="32"/>
                  </a:cubicBezTo>
                  <a:cubicBezTo>
                    <a:pt x="10" y="64"/>
                    <a:pt x="0" y="100"/>
                    <a:pt x="0" y="100"/>
                  </a:cubicBezTo>
                  <a:cubicBezTo>
                    <a:pt x="24" y="102"/>
                    <a:pt x="24" y="102"/>
                    <a:pt x="24" y="102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68" y="163"/>
                    <a:pt x="68" y="163"/>
                    <a:pt x="68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4" y="73"/>
                    <a:pt x="104" y="73"/>
                    <a:pt x="104" y="73"/>
                  </a:cubicBezTo>
                  <a:cubicBezTo>
                    <a:pt x="111" y="102"/>
                    <a:pt x="111" y="102"/>
                    <a:pt x="111" y="102"/>
                  </a:cubicBezTo>
                  <a:lnTo>
                    <a:pt x="135" y="100"/>
                  </a:lnTo>
                  <a:close/>
                </a:path>
              </a:pathLst>
            </a:custGeom>
            <a:solidFill>
              <a:srgbClr val="4141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1" name="Freeform 322">
              <a:extLst>
                <a:ext uri="{FF2B5EF4-FFF2-40B4-BE49-F238E27FC236}">
                  <a16:creationId xmlns:a16="http://schemas.microsoft.com/office/drawing/2014/main" xmlns="" id="{37995E73-D9BD-7A48-A27A-7404C59A6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262" y="7708329"/>
              <a:ext cx="428625" cy="325438"/>
            </a:xfrm>
            <a:custGeom>
              <a:avLst/>
              <a:gdLst>
                <a:gd name="T0" fmla="*/ 42 w 45"/>
                <a:gd name="T1" fmla="*/ 0 h 34"/>
                <a:gd name="T2" fmla="*/ 23 w 45"/>
                <a:gd name="T3" fmla="*/ 28 h 34"/>
                <a:gd name="T4" fmla="*/ 3 w 45"/>
                <a:gd name="T5" fmla="*/ 0 h 34"/>
                <a:gd name="T6" fmla="*/ 0 w 45"/>
                <a:gd name="T7" fmla="*/ 0 h 34"/>
                <a:gd name="T8" fmla="*/ 23 w 45"/>
                <a:gd name="T9" fmla="*/ 34 h 34"/>
                <a:gd name="T10" fmla="*/ 45 w 45"/>
                <a:gd name="T11" fmla="*/ 0 h 34"/>
                <a:gd name="T12" fmla="*/ 42 w 45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4">
                  <a:moveTo>
                    <a:pt x="42" y="0"/>
                  </a:moveTo>
                  <a:cubicBezTo>
                    <a:pt x="23" y="28"/>
                    <a:pt x="23" y="28"/>
                    <a:pt x="23" y="2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2" y="0"/>
                    <a:pt x="42" y="0"/>
                  </a:cubicBezTo>
                  <a:close/>
                </a:path>
              </a:pathLst>
            </a:custGeom>
            <a:solidFill>
              <a:srgbClr val="F9C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2" name="Freeform 323">
              <a:extLst>
                <a:ext uri="{FF2B5EF4-FFF2-40B4-BE49-F238E27FC236}">
                  <a16:creationId xmlns:a16="http://schemas.microsoft.com/office/drawing/2014/main" xmlns="" id="{EAE14AA2-5778-9F4A-939D-720D92E73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6737" y="8589392"/>
              <a:ext cx="534988" cy="477838"/>
            </a:xfrm>
            <a:custGeom>
              <a:avLst/>
              <a:gdLst>
                <a:gd name="T0" fmla="*/ 0 w 56"/>
                <a:gd name="T1" fmla="*/ 38 h 50"/>
                <a:gd name="T2" fmla="*/ 47 w 56"/>
                <a:gd name="T3" fmla="*/ 0 h 50"/>
                <a:gd name="T4" fmla="*/ 56 w 56"/>
                <a:gd name="T5" fmla="*/ 11 h 50"/>
                <a:gd name="T6" fmla="*/ 9 w 56"/>
                <a:gd name="T7" fmla="*/ 50 h 50"/>
                <a:gd name="T8" fmla="*/ 0 w 56"/>
                <a:gd name="T9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0">
                  <a:moveTo>
                    <a:pt x="0" y="38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10"/>
                    <a:pt x="56" y="11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50"/>
                    <a:pt x="0" y="47"/>
                    <a:pt x="0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3" name="Freeform 324">
              <a:extLst>
                <a:ext uri="{FF2B5EF4-FFF2-40B4-BE49-F238E27FC236}">
                  <a16:creationId xmlns:a16="http://schemas.microsoft.com/office/drawing/2014/main" xmlns="" id="{E4E11D57-BD58-C346-9924-E7C0A1588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7237" y="8760842"/>
              <a:ext cx="133350" cy="153988"/>
            </a:xfrm>
            <a:custGeom>
              <a:avLst/>
              <a:gdLst>
                <a:gd name="T0" fmla="*/ 5 w 14"/>
                <a:gd name="T1" fmla="*/ 0 h 16"/>
                <a:gd name="T2" fmla="*/ 14 w 14"/>
                <a:gd name="T3" fmla="*/ 12 h 16"/>
                <a:gd name="T4" fmla="*/ 8 w 14"/>
                <a:gd name="T5" fmla="*/ 16 h 16"/>
                <a:gd name="T6" fmla="*/ 0 w 14"/>
                <a:gd name="T7" fmla="*/ 4 h 16"/>
                <a:gd name="T8" fmla="*/ 5 w 14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6">
                  <a:moveTo>
                    <a:pt x="5" y="0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0" y="14"/>
                    <a:pt x="0" y="4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15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4" name="Freeform 325">
              <a:extLst>
                <a:ext uri="{FF2B5EF4-FFF2-40B4-BE49-F238E27FC236}">
                  <a16:creationId xmlns:a16="http://schemas.microsoft.com/office/drawing/2014/main" xmlns="" id="{42BB58F7-9E55-E845-AE85-324EE4454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2012" y="8867204"/>
              <a:ext cx="114300" cy="76200"/>
            </a:xfrm>
            <a:custGeom>
              <a:avLst/>
              <a:gdLst>
                <a:gd name="T0" fmla="*/ 0 w 12"/>
                <a:gd name="T1" fmla="*/ 1 h 8"/>
                <a:gd name="T2" fmla="*/ 12 w 12"/>
                <a:gd name="T3" fmla="*/ 8 h 8"/>
                <a:gd name="T4" fmla="*/ 9 w 12"/>
                <a:gd name="T5" fmla="*/ 0 h 8"/>
                <a:gd name="T6" fmla="*/ 0 w 12"/>
                <a:gd name="T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0" y="1"/>
                  </a:moveTo>
                  <a:cubicBezTo>
                    <a:pt x="0" y="1"/>
                    <a:pt x="12" y="8"/>
                    <a:pt x="12" y="8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15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5" name="Freeform 326">
              <a:extLst>
                <a:ext uri="{FF2B5EF4-FFF2-40B4-BE49-F238E27FC236}">
                  <a16:creationId xmlns:a16="http://schemas.microsoft.com/office/drawing/2014/main" xmlns="" id="{E66F306A-6CD6-AF4B-B0E1-1A6074F63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487" y="8876729"/>
              <a:ext cx="66675" cy="114300"/>
            </a:xfrm>
            <a:custGeom>
              <a:avLst/>
              <a:gdLst>
                <a:gd name="T0" fmla="*/ 42 w 42"/>
                <a:gd name="T1" fmla="*/ 72 h 72"/>
                <a:gd name="T2" fmla="*/ 6 w 42"/>
                <a:gd name="T3" fmla="*/ 0 h 72"/>
                <a:gd name="T4" fmla="*/ 0 w 42"/>
                <a:gd name="T5" fmla="*/ 66 h 72"/>
                <a:gd name="T6" fmla="*/ 42 w 42"/>
                <a:gd name="T7" fmla="*/ 72 h 72"/>
                <a:gd name="T8" fmla="*/ 42 w 42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72">
                  <a:moveTo>
                    <a:pt x="42" y="72"/>
                  </a:moveTo>
                  <a:lnTo>
                    <a:pt x="6" y="0"/>
                  </a:lnTo>
                  <a:lnTo>
                    <a:pt x="0" y="66"/>
                  </a:lnTo>
                  <a:lnTo>
                    <a:pt x="42" y="72"/>
                  </a:lnTo>
                  <a:lnTo>
                    <a:pt x="42" y="72"/>
                  </a:lnTo>
                  <a:close/>
                </a:path>
              </a:pathLst>
            </a:custGeom>
            <a:solidFill>
              <a:srgbClr val="F15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76" name="Freeform 327">
              <a:extLst>
                <a:ext uri="{FF2B5EF4-FFF2-40B4-BE49-F238E27FC236}">
                  <a16:creationId xmlns:a16="http://schemas.microsoft.com/office/drawing/2014/main" xmlns="" id="{49441262-2C3E-384C-A9EA-9A692C5CE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412" y="8589392"/>
              <a:ext cx="87313" cy="123825"/>
            </a:xfrm>
            <a:custGeom>
              <a:avLst/>
              <a:gdLst>
                <a:gd name="T0" fmla="*/ 0 w 9"/>
                <a:gd name="T1" fmla="*/ 0 h 13"/>
                <a:gd name="T2" fmla="*/ 9 w 9"/>
                <a:gd name="T3" fmla="*/ 11 h 13"/>
                <a:gd name="T4" fmla="*/ 0 w 9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3">
                  <a:moveTo>
                    <a:pt x="0" y="0"/>
                  </a:moveTo>
                  <a:cubicBezTo>
                    <a:pt x="0" y="0"/>
                    <a:pt x="9" y="1"/>
                    <a:pt x="9" y="11"/>
                  </a:cubicBezTo>
                  <a:cubicBezTo>
                    <a:pt x="9" y="11"/>
                    <a:pt x="0" y="1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0" name="Freeform 328">
              <a:extLst>
                <a:ext uri="{FF2B5EF4-FFF2-40B4-BE49-F238E27FC236}">
                  <a16:creationId xmlns:a16="http://schemas.microsoft.com/office/drawing/2014/main" xmlns="" id="{606B8B8C-8659-4D43-AB19-AF609F7AD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7" y="8627492"/>
              <a:ext cx="95250" cy="152400"/>
            </a:xfrm>
            <a:custGeom>
              <a:avLst/>
              <a:gdLst>
                <a:gd name="T0" fmla="*/ 7 w 10"/>
                <a:gd name="T1" fmla="*/ 7 h 16"/>
                <a:gd name="T2" fmla="*/ 2 w 10"/>
                <a:gd name="T3" fmla="*/ 2 h 16"/>
                <a:gd name="T4" fmla="*/ 2 w 10"/>
                <a:gd name="T5" fmla="*/ 12 h 16"/>
                <a:gd name="T6" fmla="*/ 7 w 10"/>
                <a:gd name="T7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6">
                  <a:moveTo>
                    <a:pt x="7" y="7"/>
                  </a:moveTo>
                  <a:cubicBezTo>
                    <a:pt x="10" y="4"/>
                    <a:pt x="4" y="0"/>
                    <a:pt x="2" y="2"/>
                  </a:cubicBezTo>
                  <a:cubicBezTo>
                    <a:pt x="0" y="5"/>
                    <a:pt x="1" y="10"/>
                    <a:pt x="2" y="12"/>
                  </a:cubicBezTo>
                  <a:cubicBezTo>
                    <a:pt x="2" y="13"/>
                    <a:pt x="7" y="16"/>
                    <a:pt x="7" y="7"/>
                  </a:cubicBezTo>
                  <a:close/>
                </a:path>
              </a:pathLst>
            </a:custGeom>
            <a:solidFill>
              <a:srgbClr val="FD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1" name="Freeform 329">
              <a:extLst>
                <a:ext uri="{FF2B5EF4-FFF2-40B4-BE49-F238E27FC236}">
                  <a16:creationId xmlns:a16="http://schemas.microsoft.com/office/drawing/2014/main" xmlns="" id="{B47D589F-22C0-C142-8A8B-99C11303C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162" y="8789417"/>
              <a:ext cx="123825" cy="77788"/>
            </a:xfrm>
            <a:custGeom>
              <a:avLst/>
              <a:gdLst>
                <a:gd name="T0" fmla="*/ 7 w 13"/>
                <a:gd name="T1" fmla="*/ 0 h 8"/>
                <a:gd name="T2" fmla="*/ 0 w 13"/>
                <a:gd name="T3" fmla="*/ 6 h 8"/>
                <a:gd name="T4" fmla="*/ 13 w 13"/>
                <a:gd name="T5" fmla="*/ 0 h 8"/>
                <a:gd name="T6" fmla="*/ 7 w 13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8">
                  <a:moveTo>
                    <a:pt x="7" y="0"/>
                  </a:moveTo>
                  <a:cubicBezTo>
                    <a:pt x="5" y="1"/>
                    <a:pt x="1" y="3"/>
                    <a:pt x="0" y="6"/>
                  </a:cubicBezTo>
                  <a:cubicBezTo>
                    <a:pt x="4" y="8"/>
                    <a:pt x="10" y="8"/>
                    <a:pt x="13" y="0"/>
                  </a:cubicBezTo>
                  <a:cubicBezTo>
                    <a:pt x="11" y="0"/>
                    <a:pt x="9" y="0"/>
                    <a:pt x="7" y="0"/>
                  </a:cubicBezTo>
                  <a:close/>
                </a:path>
              </a:pathLst>
            </a:custGeom>
            <a:solidFill>
              <a:srgbClr val="FD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2" name="Freeform 330">
              <a:extLst>
                <a:ext uri="{FF2B5EF4-FFF2-40B4-BE49-F238E27FC236}">
                  <a16:creationId xmlns:a16="http://schemas.microsoft.com/office/drawing/2014/main" xmlns="" id="{2686C0D1-5BA6-744C-822F-0A6AE2770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862" y="9325992"/>
              <a:ext cx="0" cy="114300"/>
            </a:xfrm>
            <a:custGeom>
              <a:avLst/>
              <a:gdLst>
                <a:gd name="T0" fmla="*/ 0 h 12"/>
                <a:gd name="T1" fmla="*/ 0 h 12"/>
                <a:gd name="T2" fmla="*/ 12 h 12"/>
                <a:gd name="T3" fmla="*/ 0 h 1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8"/>
                    <a:pt x="0" y="0"/>
                    <a:pt x="0" y="0"/>
                  </a:cubicBezTo>
                </a:path>
              </a:pathLst>
            </a:custGeom>
            <a:solidFill>
              <a:srgbClr val="FEB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3" name="Freeform 331">
              <a:extLst>
                <a:ext uri="{FF2B5EF4-FFF2-40B4-BE49-F238E27FC236}">
                  <a16:creationId xmlns:a16="http://schemas.microsoft.com/office/drawing/2014/main" xmlns="" id="{D5CC8B45-642A-7B4E-96AC-E1F950C87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887" y="7536879"/>
              <a:ext cx="304800" cy="171450"/>
            </a:xfrm>
            <a:custGeom>
              <a:avLst/>
              <a:gdLst>
                <a:gd name="T0" fmla="*/ 0 w 32"/>
                <a:gd name="T1" fmla="*/ 0 h 18"/>
                <a:gd name="T2" fmla="*/ 0 w 32"/>
                <a:gd name="T3" fmla="*/ 1 h 18"/>
                <a:gd name="T4" fmla="*/ 16 w 32"/>
                <a:gd name="T5" fmla="*/ 18 h 18"/>
                <a:gd name="T6" fmla="*/ 32 w 32"/>
                <a:gd name="T7" fmla="*/ 1 h 18"/>
                <a:gd name="T8" fmla="*/ 32 w 32"/>
                <a:gd name="T9" fmla="*/ 0 h 18"/>
                <a:gd name="T10" fmla="*/ 0 w 32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8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0"/>
                    <a:pt x="7" y="18"/>
                    <a:pt x="16" y="18"/>
                  </a:cubicBezTo>
                  <a:cubicBezTo>
                    <a:pt x="25" y="18"/>
                    <a:pt x="32" y="10"/>
                    <a:pt x="32" y="1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ACD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4" name="Freeform 332">
              <a:extLst>
                <a:ext uri="{FF2B5EF4-FFF2-40B4-BE49-F238E27FC236}">
                  <a16:creationId xmlns:a16="http://schemas.microsoft.com/office/drawing/2014/main" xmlns="" id="{E3240B1E-D32B-2743-A0D8-E2035258F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837" y="6330379"/>
              <a:ext cx="1104900" cy="1292225"/>
            </a:xfrm>
            <a:custGeom>
              <a:avLst/>
              <a:gdLst>
                <a:gd name="T0" fmla="*/ 116 w 116"/>
                <a:gd name="T1" fmla="*/ 86 h 135"/>
                <a:gd name="T2" fmla="*/ 67 w 116"/>
                <a:gd name="T3" fmla="*/ 135 h 135"/>
                <a:gd name="T4" fmla="*/ 48 w 116"/>
                <a:gd name="T5" fmla="*/ 135 h 135"/>
                <a:gd name="T6" fmla="*/ 0 w 116"/>
                <a:gd name="T7" fmla="*/ 86 h 135"/>
                <a:gd name="T8" fmla="*/ 0 w 116"/>
                <a:gd name="T9" fmla="*/ 49 h 135"/>
                <a:gd name="T10" fmla="*/ 48 w 116"/>
                <a:gd name="T11" fmla="*/ 0 h 135"/>
                <a:gd name="T12" fmla="*/ 67 w 116"/>
                <a:gd name="T13" fmla="*/ 0 h 135"/>
                <a:gd name="T14" fmla="*/ 116 w 116"/>
                <a:gd name="T15" fmla="*/ 49 h 135"/>
                <a:gd name="T16" fmla="*/ 116 w 116"/>
                <a:gd name="T17" fmla="*/ 8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135">
                  <a:moveTo>
                    <a:pt x="116" y="86"/>
                  </a:moveTo>
                  <a:cubicBezTo>
                    <a:pt x="116" y="113"/>
                    <a:pt x="94" y="135"/>
                    <a:pt x="67" y="135"/>
                  </a:cubicBezTo>
                  <a:cubicBezTo>
                    <a:pt x="48" y="135"/>
                    <a:pt x="48" y="135"/>
                    <a:pt x="48" y="135"/>
                  </a:cubicBezTo>
                  <a:cubicBezTo>
                    <a:pt x="21" y="135"/>
                    <a:pt x="0" y="113"/>
                    <a:pt x="0" y="8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94" y="0"/>
                    <a:pt x="116" y="22"/>
                    <a:pt x="116" y="49"/>
                  </a:cubicBezTo>
                  <a:lnTo>
                    <a:pt x="116" y="86"/>
                  </a:lnTo>
                  <a:close/>
                </a:path>
              </a:pathLst>
            </a:custGeom>
            <a:solidFill>
              <a:srgbClr val="FD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5" name="Freeform 333">
              <a:extLst>
                <a:ext uri="{FF2B5EF4-FFF2-40B4-BE49-F238E27FC236}">
                  <a16:creationId xmlns:a16="http://schemas.microsoft.com/office/drawing/2014/main" xmlns="" id="{EC4F867F-6C9F-5A44-8CC8-CCB33595A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837" y="7076504"/>
              <a:ext cx="1104900" cy="546100"/>
            </a:xfrm>
            <a:custGeom>
              <a:avLst/>
              <a:gdLst>
                <a:gd name="T0" fmla="*/ 67 w 116"/>
                <a:gd name="T1" fmla="*/ 49 h 57"/>
                <a:gd name="T2" fmla="*/ 48 w 116"/>
                <a:gd name="T3" fmla="*/ 49 h 57"/>
                <a:gd name="T4" fmla="*/ 0 w 116"/>
                <a:gd name="T5" fmla="*/ 0 h 57"/>
                <a:gd name="T6" fmla="*/ 0 w 116"/>
                <a:gd name="T7" fmla="*/ 8 h 57"/>
                <a:gd name="T8" fmla="*/ 48 w 116"/>
                <a:gd name="T9" fmla="*/ 57 h 57"/>
                <a:gd name="T10" fmla="*/ 67 w 116"/>
                <a:gd name="T11" fmla="*/ 57 h 57"/>
                <a:gd name="T12" fmla="*/ 116 w 116"/>
                <a:gd name="T13" fmla="*/ 8 h 57"/>
                <a:gd name="T14" fmla="*/ 116 w 116"/>
                <a:gd name="T15" fmla="*/ 0 h 57"/>
                <a:gd name="T16" fmla="*/ 67 w 116"/>
                <a:gd name="T17" fmla="*/ 4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57">
                  <a:moveTo>
                    <a:pt x="67" y="49"/>
                  </a:moveTo>
                  <a:cubicBezTo>
                    <a:pt x="48" y="49"/>
                    <a:pt x="48" y="49"/>
                    <a:pt x="48" y="49"/>
                  </a:cubicBezTo>
                  <a:cubicBezTo>
                    <a:pt x="21" y="49"/>
                    <a:pt x="0" y="27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5"/>
                    <a:pt x="21" y="57"/>
                    <a:pt x="48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94" y="57"/>
                    <a:pt x="116" y="35"/>
                    <a:pt x="116" y="8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27"/>
                    <a:pt x="94" y="49"/>
                    <a:pt x="67" y="49"/>
                  </a:cubicBezTo>
                  <a:close/>
                </a:path>
              </a:pathLst>
            </a:custGeom>
            <a:solidFill>
              <a:srgbClr val="FCD9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6" name="Freeform 334">
              <a:extLst>
                <a:ext uri="{FF2B5EF4-FFF2-40B4-BE49-F238E27FC236}">
                  <a16:creationId xmlns:a16="http://schemas.microsoft.com/office/drawing/2014/main" xmlns="" id="{5933CD59-8DDF-4A41-B30A-055AD3029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962" y="7009829"/>
              <a:ext cx="161925" cy="258763"/>
            </a:xfrm>
            <a:custGeom>
              <a:avLst/>
              <a:gdLst>
                <a:gd name="T0" fmla="*/ 17 w 17"/>
                <a:gd name="T1" fmla="*/ 19 h 27"/>
                <a:gd name="T2" fmla="*/ 9 w 17"/>
                <a:gd name="T3" fmla="*/ 27 h 27"/>
                <a:gd name="T4" fmla="*/ 0 w 17"/>
                <a:gd name="T5" fmla="*/ 19 h 27"/>
                <a:gd name="T6" fmla="*/ 0 w 17"/>
                <a:gd name="T7" fmla="*/ 9 h 27"/>
                <a:gd name="T8" fmla="*/ 9 w 17"/>
                <a:gd name="T9" fmla="*/ 0 h 27"/>
                <a:gd name="T10" fmla="*/ 17 w 17"/>
                <a:gd name="T11" fmla="*/ 9 h 27"/>
                <a:gd name="T12" fmla="*/ 17 w 17"/>
                <a:gd name="T1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7">
                  <a:moveTo>
                    <a:pt x="17" y="19"/>
                  </a:moveTo>
                  <a:cubicBezTo>
                    <a:pt x="17" y="23"/>
                    <a:pt x="13" y="27"/>
                    <a:pt x="9" y="27"/>
                  </a:cubicBezTo>
                  <a:cubicBezTo>
                    <a:pt x="4" y="27"/>
                    <a:pt x="0" y="23"/>
                    <a:pt x="0" y="1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lnTo>
                    <a:pt x="17" y="19"/>
                  </a:lnTo>
                  <a:close/>
                </a:path>
              </a:pathLst>
            </a:custGeom>
            <a:solidFill>
              <a:srgbClr val="FCD9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7" name="Freeform 335">
              <a:extLst>
                <a:ext uri="{FF2B5EF4-FFF2-40B4-BE49-F238E27FC236}">
                  <a16:creationId xmlns:a16="http://schemas.microsoft.com/office/drawing/2014/main" xmlns="" id="{A8602C0A-E783-7449-9935-BC2BB8BCF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162" y="7009829"/>
              <a:ext cx="163513" cy="258763"/>
            </a:xfrm>
            <a:custGeom>
              <a:avLst/>
              <a:gdLst>
                <a:gd name="T0" fmla="*/ 17 w 17"/>
                <a:gd name="T1" fmla="*/ 19 h 27"/>
                <a:gd name="T2" fmla="*/ 9 w 17"/>
                <a:gd name="T3" fmla="*/ 27 h 27"/>
                <a:gd name="T4" fmla="*/ 0 w 17"/>
                <a:gd name="T5" fmla="*/ 19 h 27"/>
                <a:gd name="T6" fmla="*/ 0 w 17"/>
                <a:gd name="T7" fmla="*/ 9 h 27"/>
                <a:gd name="T8" fmla="*/ 9 w 17"/>
                <a:gd name="T9" fmla="*/ 0 h 27"/>
                <a:gd name="T10" fmla="*/ 17 w 17"/>
                <a:gd name="T11" fmla="*/ 9 h 27"/>
                <a:gd name="T12" fmla="*/ 17 w 17"/>
                <a:gd name="T1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7">
                  <a:moveTo>
                    <a:pt x="17" y="19"/>
                  </a:moveTo>
                  <a:cubicBezTo>
                    <a:pt x="17" y="23"/>
                    <a:pt x="13" y="27"/>
                    <a:pt x="9" y="27"/>
                  </a:cubicBezTo>
                  <a:cubicBezTo>
                    <a:pt x="4" y="27"/>
                    <a:pt x="0" y="23"/>
                    <a:pt x="0" y="1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lnTo>
                    <a:pt x="17" y="19"/>
                  </a:lnTo>
                  <a:close/>
                </a:path>
              </a:pathLst>
            </a:custGeom>
            <a:solidFill>
              <a:srgbClr val="FCD9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8" name="Freeform 336">
              <a:extLst>
                <a:ext uri="{FF2B5EF4-FFF2-40B4-BE49-F238E27FC236}">
                  <a16:creationId xmlns:a16="http://schemas.microsoft.com/office/drawing/2014/main" xmlns="" id="{CA4EEBC1-84F7-B74E-92C9-F7F805F67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962" y="7009829"/>
              <a:ext cx="152400" cy="249238"/>
            </a:xfrm>
            <a:custGeom>
              <a:avLst/>
              <a:gdLst>
                <a:gd name="T0" fmla="*/ 4 w 16"/>
                <a:gd name="T1" fmla="*/ 22 h 26"/>
                <a:gd name="T2" fmla="*/ 4 w 16"/>
                <a:gd name="T3" fmla="*/ 12 h 26"/>
                <a:gd name="T4" fmla="*/ 11 w 16"/>
                <a:gd name="T5" fmla="*/ 4 h 26"/>
                <a:gd name="T6" fmla="*/ 16 w 16"/>
                <a:gd name="T7" fmla="*/ 6 h 26"/>
                <a:gd name="T8" fmla="*/ 9 w 16"/>
                <a:gd name="T9" fmla="*/ 0 h 26"/>
                <a:gd name="T10" fmla="*/ 0 w 16"/>
                <a:gd name="T11" fmla="*/ 9 h 26"/>
                <a:gd name="T12" fmla="*/ 0 w 16"/>
                <a:gd name="T13" fmla="*/ 19 h 26"/>
                <a:gd name="T14" fmla="*/ 4 w 16"/>
                <a:gd name="T15" fmla="*/ 26 h 26"/>
                <a:gd name="T16" fmla="*/ 4 w 16"/>
                <a:gd name="T1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6">
                  <a:moveTo>
                    <a:pt x="4" y="2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8"/>
                    <a:pt x="7" y="4"/>
                    <a:pt x="11" y="4"/>
                  </a:cubicBezTo>
                  <a:cubicBezTo>
                    <a:pt x="13" y="4"/>
                    <a:pt x="15" y="5"/>
                    <a:pt x="16" y="6"/>
                  </a:cubicBezTo>
                  <a:cubicBezTo>
                    <a:pt x="15" y="3"/>
                    <a:pt x="12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2"/>
                    <a:pt x="2" y="25"/>
                    <a:pt x="4" y="26"/>
                  </a:cubicBezTo>
                  <a:cubicBezTo>
                    <a:pt x="4" y="25"/>
                    <a:pt x="4" y="24"/>
                    <a:pt x="4" y="22"/>
                  </a:cubicBezTo>
                  <a:close/>
                </a:path>
              </a:pathLst>
            </a:custGeom>
            <a:solidFill>
              <a:srgbClr val="FD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89" name="Freeform 337">
              <a:extLst>
                <a:ext uri="{FF2B5EF4-FFF2-40B4-BE49-F238E27FC236}">
                  <a16:creationId xmlns:a16="http://schemas.microsoft.com/office/drawing/2014/main" xmlns="" id="{044CA73B-CFB9-E94A-8DF0-92BCA0637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8687" y="7009829"/>
              <a:ext cx="153988" cy="249238"/>
            </a:xfrm>
            <a:custGeom>
              <a:avLst/>
              <a:gdLst>
                <a:gd name="T0" fmla="*/ 8 w 16"/>
                <a:gd name="T1" fmla="*/ 0 h 26"/>
                <a:gd name="T2" fmla="*/ 0 w 16"/>
                <a:gd name="T3" fmla="*/ 6 h 26"/>
                <a:gd name="T4" fmla="*/ 5 w 16"/>
                <a:gd name="T5" fmla="*/ 4 h 26"/>
                <a:gd name="T6" fmla="*/ 13 w 16"/>
                <a:gd name="T7" fmla="*/ 12 h 26"/>
                <a:gd name="T8" fmla="*/ 13 w 16"/>
                <a:gd name="T9" fmla="*/ 22 h 26"/>
                <a:gd name="T10" fmla="*/ 12 w 16"/>
                <a:gd name="T11" fmla="*/ 26 h 26"/>
                <a:gd name="T12" fmla="*/ 16 w 16"/>
                <a:gd name="T13" fmla="*/ 19 h 26"/>
                <a:gd name="T14" fmla="*/ 16 w 16"/>
                <a:gd name="T15" fmla="*/ 9 h 26"/>
                <a:gd name="T16" fmla="*/ 8 w 16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6">
                  <a:moveTo>
                    <a:pt x="8" y="0"/>
                  </a:moveTo>
                  <a:cubicBezTo>
                    <a:pt x="4" y="0"/>
                    <a:pt x="1" y="3"/>
                    <a:pt x="0" y="6"/>
                  </a:cubicBezTo>
                  <a:cubicBezTo>
                    <a:pt x="1" y="5"/>
                    <a:pt x="3" y="4"/>
                    <a:pt x="5" y="4"/>
                  </a:cubicBezTo>
                  <a:cubicBezTo>
                    <a:pt x="9" y="4"/>
                    <a:pt x="13" y="8"/>
                    <a:pt x="13" y="1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4"/>
                    <a:pt x="13" y="25"/>
                    <a:pt x="12" y="26"/>
                  </a:cubicBezTo>
                  <a:cubicBezTo>
                    <a:pt x="15" y="25"/>
                    <a:pt x="16" y="22"/>
                    <a:pt x="16" y="1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4"/>
                    <a:pt x="12" y="0"/>
                    <a:pt x="8" y="0"/>
                  </a:cubicBezTo>
                  <a:close/>
                </a:path>
              </a:pathLst>
            </a:custGeom>
            <a:solidFill>
              <a:srgbClr val="FDE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0" name="Freeform 338">
              <a:extLst>
                <a:ext uri="{FF2B5EF4-FFF2-40B4-BE49-F238E27FC236}">
                  <a16:creationId xmlns:a16="http://schemas.microsoft.com/office/drawing/2014/main" xmlns="" id="{0273D6FE-2AC8-C845-92C1-66808B5B7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5762" y="7162229"/>
              <a:ext cx="76200" cy="153988"/>
            </a:xfrm>
            <a:custGeom>
              <a:avLst/>
              <a:gdLst>
                <a:gd name="T0" fmla="*/ 7 w 8"/>
                <a:gd name="T1" fmla="*/ 12 h 16"/>
                <a:gd name="T2" fmla="*/ 5 w 8"/>
                <a:gd name="T3" fmla="*/ 15 h 16"/>
                <a:gd name="T4" fmla="*/ 3 w 8"/>
                <a:gd name="T5" fmla="*/ 15 h 16"/>
                <a:gd name="T6" fmla="*/ 0 w 8"/>
                <a:gd name="T7" fmla="*/ 13 h 16"/>
                <a:gd name="T8" fmla="*/ 1 w 8"/>
                <a:gd name="T9" fmla="*/ 2 h 16"/>
                <a:gd name="T10" fmla="*/ 3 w 8"/>
                <a:gd name="T11" fmla="*/ 2 h 16"/>
                <a:gd name="T12" fmla="*/ 7 w 8"/>
                <a:gd name="T13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7" y="12"/>
                  </a:moveTo>
                  <a:cubicBezTo>
                    <a:pt x="8" y="13"/>
                    <a:pt x="7" y="15"/>
                    <a:pt x="5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6"/>
                    <a:pt x="0" y="14"/>
                    <a:pt x="0" y="1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0"/>
                    <a:pt x="2" y="0"/>
                    <a:pt x="3" y="2"/>
                  </a:cubicBezTo>
                  <a:lnTo>
                    <a:pt x="7" y="12"/>
                  </a:lnTo>
                  <a:close/>
                </a:path>
              </a:pathLst>
            </a:custGeom>
            <a:solidFill>
              <a:srgbClr val="F7BB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1" name="Oval 339">
              <a:extLst>
                <a:ext uri="{FF2B5EF4-FFF2-40B4-BE49-F238E27FC236}">
                  <a16:creationId xmlns:a16="http://schemas.microsoft.com/office/drawing/2014/main" xmlns="" id="{412E2D75-D6CC-8A47-B2CF-C2D148BCE4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1912" y="7124129"/>
              <a:ext cx="114300" cy="1825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2" name="Oval 340">
              <a:extLst>
                <a:ext uri="{FF2B5EF4-FFF2-40B4-BE49-F238E27FC236}">
                  <a16:creationId xmlns:a16="http://schemas.microsoft.com/office/drawing/2014/main" xmlns="" id="{7C4B6A0A-E68A-F746-99C6-54744E2222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0962" y="7143179"/>
              <a:ext cx="95250" cy="144463"/>
            </a:xfrm>
            <a:prstGeom prst="ellipse">
              <a:avLst/>
            </a:prstGeom>
            <a:solidFill>
              <a:srgbClr val="8B68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3" name="Oval 341">
              <a:extLst>
                <a:ext uri="{FF2B5EF4-FFF2-40B4-BE49-F238E27FC236}">
                  <a16:creationId xmlns:a16="http://schemas.microsoft.com/office/drawing/2014/main" xmlns="" id="{93234BFE-C44E-3944-AF63-886663C96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0487" y="7162229"/>
              <a:ext cx="66675" cy="106363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4" name="Oval 342">
              <a:extLst>
                <a:ext uri="{FF2B5EF4-FFF2-40B4-BE49-F238E27FC236}">
                  <a16:creationId xmlns:a16="http://schemas.microsoft.com/office/drawing/2014/main" xmlns="" id="{540BD4C8-EAA5-B84D-9BE5-6422FE166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8112" y="7171754"/>
              <a:ext cx="19050" cy="301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5" name="Freeform 343">
              <a:extLst>
                <a:ext uri="{FF2B5EF4-FFF2-40B4-BE49-F238E27FC236}">
                  <a16:creationId xmlns:a16="http://schemas.microsoft.com/office/drawing/2014/main" xmlns="" id="{6534BD17-90D8-A64E-B51C-FB45E09C1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0487" y="6981254"/>
              <a:ext cx="76200" cy="38100"/>
            </a:xfrm>
            <a:custGeom>
              <a:avLst/>
              <a:gdLst>
                <a:gd name="T0" fmla="*/ 7 w 8"/>
                <a:gd name="T1" fmla="*/ 4 h 4"/>
                <a:gd name="T2" fmla="*/ 7 w 8"/>
                <a:gd name="T3" fmla="*/ 4 h 4"/>
                <a:gd name="T4" fmla="*/ 7 w 8"/>
                <a:gd name="T5" fmla="*/ 3 h 4"/>
                <a:gd name="T6" fmla="*/ 6 w 8"/>
                <a:gd name="T7" fmla="*/ 3 h 4"/>
                <a:gd name="T8" fmla="*/ 6 w 8"/>
                <a:gd name="T9" fmla="*/ 3 h 4"/>
                <a:gd name="T10" fmla="*/ 5 w 8"/>
                <a:gd name="T11" fmla="*/ 3 h 4"/>
                <a:gd name="T12" fmla="*/ 4 w 8"/>
                <a:gd name="T13" fmla="*/ 3 h 4"/>
                <a:gd name="T14" fmla="*/ 4 w 8"/>
                <a:gd name="T15" fmla="*/ 3 h 4"/>
                <a:gd name="T16" fmla="*/ 4 w 8"/>
                <a:gd name="T17" fmla="*/ 3 h 4"/>
                <a:gd name="T18" fmla="*/ 4 w 8"/>
                <a:gd name="T19" fmla="*/ 3 h 4"/>
                <a:gd name="T20" fmla="*/ 4 w 8"/>
                <a:gd name="T21" fmla="*/ 3 h 4"/>
                <a:gd name="T22" fmla="*/ 4 w 8"/>
                <a:gd name="T23" fmla="*/ 3 h 4"/>
                <a:gd name="T24" fmla="*/ 4 w 8"/>
                <a:gd name="T25" fmla="*/ 3 h 4"/>
                <a:gd name="T26" fmla="*/ 4 w 8"/>
                <a:gd name="T27" fmla="*/ 3 h 4"/>
                <a:gd name="T28" fmla="*/ 4 w 8"/>
                <a:gd name="T29" fmla="*/ 3 h 4"/>
                <a:gd name="T30" fmla="*/ 4 w 8"/>
                <a:gd name="T31" fmla="*/ 2 h 4"/>
                <a:gd name="T32" fmla="*/ 4 w 8"/>
                <a:gd name="T33" fmla="*/ 3 h 4"/>
                <a:gd name="T34" fmla="*/ 3 w 8"/>
                <a:gd name="T35" fmla="*/ 3 h 4"/>
                <a:gd name="T36" fmla="*/ 3 w 8"/>
                <a:gd name="T37" fmla="*/ 3 h 4"/>
                <a:gd name="T38" fmla="*/ 3 w 8"/>
                <a:gd name="T39" fmla="*/ 3 h 4"/>
                <a:gd name="T40" fmla="*/ 3 w 8"/>
                <a:gd name="T41" fmla="*/ 3 h 4"/>
                <a:gd name="T42" fmla="*/ 3 w 8"/>
                <a:gd name="T43" fmla="*/ 3 h 4"/>
                <a:gd name="T44" fmla="*/ 2 w 8"/>
                <a:gd name="T45" fmla="*/ 3 h 4"/>
                <a:gd name="T46" fmla="*/ 2 w 8"/>
                <a:gd name="T47" fmla="*/ 3 h 4"/>
                <a:gd name="T48" fmla="*/ 1 w 8"/>
                <a:gd name="T49" fmla="*/ 3 h 4"/>
                <a:gd name="T50" fmla="*/ 1 w 8"/>
                <a:gd name="T51" fmla="*/ 4 h 4"/>
                <a:gd name="T52" fmla="*/ 0 w 8"/>
                <a:gd name="T53" fmla="*/ 4 h 4"/>
                <a:gd name="T54" fmla="*/ 0 w 8"/>
                <a:gd name="T55" fmla="*/ 3 h 4"/>
                <a:gd name="T56" fmla="*/ 0 w 8"/>
                <a:gd name="T57" fmla="*/ 3 h 4"/>
                <a:gd name="T58" fmla="*/ 1 w 8"/>
                <a:gd name="T59" fmla="*/ 2 h 4"/>
                <a:gd name="T60" fmla="*/ 2 w 8"/>
                <a:gd name="T61" fmla="*/ 1 h 4"/>
                <a:gd name="T62" fmla="*/ 2 w 8"/>
                <a:gd name="T63" fmla="*/ 1 h 4"/>
                <a:gd name="T64" fmla="*/ 2 w 8"/>
                <a:gd name="T65" fmla="*/ 0 h 4"/>
                <a:gd name="T66" fmla="*/ 3 w 8"/>
                <a:gd name="T67" fmla="*/ 0 h 4"/>
                <a:gd name="T68" fmla="*/ 3 w 8"/>
                <a:gd name="T69" fmla="*/ 0 h 4"/>
                <a:gd name="T70" fmla="*/ 3 w 8"/>
                <a:gd name="T71" fmla="*/ 0 h 4"/>
                <a:gd name="T72" fmla="*/ 4 w 8"/>
                <a:gd name="T73" fmla="*/ 0 h 4"/>
                <a:gd name="T74" fmla="*/ 4 w 8"/>
                <a:gd name="T75" fmla="*/ 0 h 4"/>
                <a:gd name="T76" fmla="*/ 4 w 8"/>
                <a:gd name="T77" fmla="*/ 0 h 4"/>
                <a:gd name="T78" fmla="*/ 4 w 8"/>
                <a:gd name="T79" fmla="*/ 0 h 4"/>
                <a:gd name="T80" fmla="*/ 4 w 8"/>
                <a:gd name="T81" fmla="*/ 0 h 4"/>
                <a:gd name="T82" fmla="*/ 4 w 8"/>
                <a:gd name="T83" fmla="*/ 0 h 4"/>
                <a:gd name="T84" fmla="*/ 4 w 8"/>
                <a:gd name="T85" fmla="*/ 0 h 4"/>
                <a:gd name="T86" fmla="*/ 4 w 8"/>
                <a:gd name="T87" fmla="*/ 0 h 4"/>
                <a:gd name="T88" fmla="*/ 4 w 8"/>
                <a:gd name="T89" fmla="*/ 0 h 4"/>
                <a:gd name="T90" fmla="*/ 5 w 8"/>
                <a:gd name="T91" fmla="*/ 0 h 4"/>
                <a:gd name="T92" fmla="*/ 6 w 8"/>
                <a:gd name="T93" fmla="*/ 1 h 4"/>
                <a:gd name="T94" fmla="*/ 6 w 8"/>
                <a:gd name="T95" fmla="*/ 1 h 4"/>
                <a:gd name="T96" fmla="*/ 7 w 8"/>
                <a:gd name="T97" fmla="*/ 2 h 4"/>
                <a:gd name="T98" fmla="*/ 7 w 8"/>
                <a:gd name="T99" fmla="*/ 3 h 4"/>
                <a:gd name="T100" fmla="*/ 7 w 8"/>
                <a:gd name="T101" fmla="*/ 3 h 4"/>
                <a:gd name="T102" fmla="*/ 7 w 8"/>
                <a:gd name="T10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" h="4"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3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1" y="2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2"/>
                    <a:pt x="7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4"/>
                    <a:pt x="7" y="4"/>
                    <a:pt x="7" y="4"/>
                  </a:cubicBezTo>
                  <a:close/>
                </a:path>
              </a:pathLst>
            </a:custGeom>
            <a:solidFill>
              <a:srgbClr val="2D2E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6" name="Oval 344">
              <a:extLst>
                <a:ext uri="{FF2B5EF4-FFF2-40B4-BE49-F238E27FC236}">
                  <a16:creationId xmlns:a16="http://schemas.microsoft.com/office/drawing/2014/main" xmlns="" id="{E570EB8F-8298-B54C-91F2-59B4CAEA43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4362" y="7124129"/>
              <a:ext cx="114300" cy="1825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7" name="Oval 345">
              <a:extLst>
                <a:ext uri="{FF2B5EF4-FFF2-40B4-BE49-F238E27FC236}">
                  <a16:creationId xmlns:a16="http://schemas.microsoft.com/office/drawing/2014/main" xmlns="" id="{46F7F9FA-F097-3B40-9E0A-48DB86C91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4362" y="7143179"/>
              <a:ext cx="95250" cy="144463"/>
            </a:xfrm>
            <a:prstGeom prst="ellipse">
              <a:avLst/>
            </a:prstGeom>
            <a:solidFill>
              <a:srgbClr val="8B68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8" name="Oval 346">
              <a:extLst>
                <a:ext uri="{FF2B5EF4-FFF2-40B4-BE49-F238E27FC236}">
                  <a16:creationId xmlns:a16="http://schemas.microsoft.com/office/drawing/2014/main" xmlns="" id="{4769FA17-E60E-344C-BFEC-7E29799623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3887" y="7162229"/>
              <a:ext cx="66675" cy="106363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99" name="Oval 347">
              <a:extLst>
                <a:ext uri="{FF2B5EF4-FFF2-40B4-BE49-F238E27FC236}">
                  <a16:creationId xmlns:a16="http://schemas.microsoft.com/office/drawing/2014/main" xmlns="" id="{4CB2536F-1768-D948-A2BA-871EF5DE68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512" y="7171754"/>
              <a:ext cx="19050" cy="301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0" name="Freeform 348">
              <a:extLst>
                <a:ext uri="{FF2B5EF4-FFF2-40B4-BE49-F238E27FC236}">
                  <a16:creationId xmlns:a16="http://schemas.microsoft.com/office/drawing/2014/main" xmlns="" id="{4520F6FF-E8D2-1B42-B6C5-86C2F5225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887" y="6981254"/>
              <a:ext cx="66675" cy="38100"/>
            </a:xfrm>
            <a:custGeom>
              <a:avLst/>
              <a:gdLst>
                <a:gd name="T0" fmla="*/ 7 w 7"/>
                <a:gd name="T1" fmla="*/ 4 h 4"/>
                <a:gd name="T2" fmla="*/ 7 w 7"/>
                <a:gd name="T3" fmla="*/ 4 h 4"/>
                <a:gd name="T4" fmla="*/ 6 w 7"/>
                <a:gd name="T5" fmla="*/ 3 h 4"/>
                <a:gd name="T6" fmla="*/ 6 w 7"/>
                <a:gd name="T7" fmla="*/ 3 h 4"/>
                <a:gd name="T8" fmla="*/ 5 w 7"/>
                <a:gd name="T9" fmla="*/ 3 h 4"/>
                <a:gd name="T10" fmla="*/ 5 w 7"/>
                <a:gd name="T11" fmla="*/ 3 h 4"/>
                <a:gd name="T12" fmla="*/ 4 w 7"/>
                <a:gd name="T13" fmla="*/ 3 h 4"/>
                <a:gd name="T14" fmla="*/ 4 w 7"/>
                <a:gd name="T15" fmla="*/ 3 h 4"/>
                <a:gd name="T16" fmla="*/ 4 w 7"/>
                <a:gd name="T17" fmla="*/ 3 h 4"/>
                <a:gd name="T18" fmla="*/ 4 w 7"/>
                <a:gd name="T19" fmla="*/ 3 h 4"/>
                <a:gd name="T20" fmla="*/ 4 w 7"/>
                <a:gd name="T21" fmla="*/ 3 h 4"/>
                <a:gd name="T22" fmla="*/ 4 w 7"/>
                <a:gd name="T23" fmla="*/ 3 h 4"/>
                <a:gd name="T24" fmla="*/ 4 w 7"/>
                <a:gd name="T25" fmla="*/ 3 h 4"/>
                <a:gd name="T26" fmla="*/ 4 w 7"/>
                <a:gd name="T27" fmla="*/ 3 h 4"/>
                <a:gd name="T28" fmla="*/ 4 w 7"/>
                <a:gd name="T29" fmla="*/ 3 h 4"/>
                <a:gd name="T30" fmla="*/ 4 w 7"/>
                <a:gd name="T31" fmla="*/ 2 h 4"/>
                <a:gd name="T32" fmla="*/ 3 w 7"/>
                <a:gd name="T33" fmla="*/ 3 h 4"/>
                <a:gd name="T34" fmla="*/ 3 w 7"/>
                <a:gd name="T35" fmla="*/ 3 h 4"/>
                <a:gd name="T36" fmla="*/ 3 w 7"/>
                <a:gd name="T37" fmla="*/ 3 h 4"/>
                <a:gd name="T38" fmla="*/ 3 w 7"/>
                <a:gd name="T39" fmla="*/ 3 h 4"/>
                <a:gd name="T40" fmla="*/ 3 w 7"/>
                <a:gd name="T41" fmla="*/ 3 h 4"/>
                <a:gd name="T42" fmla="*/ 3 w 7"/>
                <a:gd name="T43" fmla="*/ 3 h 4"/>
                <a:gd name="T44" fmla="*/ 2 w 7"/>
                <a:gd name="T45" fmla="*/ 3 h 4"/>
                <a:gd name="T46" fmla="*/ 1 w 7"/>
                <a:gd name="T47" fmla="*/ 3 h 4"/>
                <a:gd name="T48" fmla="*/ 1 w 7"/>
                <a:gd name="T49" fmla="*/ 3 h 4"/>
                <a:gd name="T50" fmla="*/ 0 w 7"/>
                <a:gd name="T51" fmla="*/ 4 h 4"/>
                <a:gd name="T52" fmla="*/ 0 w 7"/>
                <a:gd name="T53" fmla="*/ 4 h 4"/>
                <a:gd name="T54" fmla="*/ 0 w 7"/>
                <a:gd name="T55" fmla="*/ 3 h 4"/>
                <a:gd name="T56" fmla="*/ 0 w 7"/>
                <a:gd name="T57" fmla="*/ 3 h 4"/>
                <a:gd name="T58" fmla="*/ 0 w 7"/>
                <a:gd name="T59" fmla="*/ 2 h 4"/>
                <a:gd name="T60" fmla="*/ 2 w 7"/>
                <a:gd name="T61" fmla="*/ 1 h 4"/>
                <a:gd name="T62" fmla="*/ 2 w 7"/>
                <a:gd name="T63" fmla="*/ 1 h 4"/>
                <a:gd name="T64" fmla="*/ 2 w 7"/>
                <a:gd name="T65" fmla="*/ 0 h 4"/>
                <a:gd name="T66" fmla="*/ 3 w 7"/>
                <a:gd name="T67" fmla="*/ 0 h 4"/>
                <a:gd name="T68" fmla="*/ 3 w 7"/>
                <a:gd name="T69" fmla="*/ 0 h 4"/>
                <a:gd name="T70" fmla="*/ 3 w 7"/>
                <a:gd name="T71" fmla="*/ 0 h 4"/>
                <a:gd name="T72" fmla="*/ 4 w 7"/>
                <a:gd name="T73" fmla="*/ 0 h 4"/>
                <a:gd name="T74" fmla="*/ 4 w 7"/>
                <a:gd name="T75" fmla="*/ 0 h 4"/>
                <a:gd name="T76" fmla="*/ 4 w 7"/>
                <a:gd name="T77" fmla="*/ 0 h 4"/>
                <a:gd name="T78" fmla="*/ 4 w 7"/>
                <a:gd name="T79" fmla="*/ 0 h 4"/>
                <a:gd name="T80" fmla="*/ 4 w 7"/>
                <a:gd name="T81" fmla="*/ 0 h 4"/>
                <a:gd name="T82" fmla="*/ 4 w 7"/>
                <a:gd name="T83" fmla="*/ 0 h 4"/>
                <a:gd name="T84" fmla="*/ 4 w 7"/>
                <a:gd name="T85" fmla="*/ 0 h 4"/>
                <a:gd name="T86" fmla="*/ 4 w 7"/>
                <a:gd name="T87" fmla="*/ 0 h 4"/>
                <a:gd name="T88" fmla="*/ 4 w 7"/>
                <a:gd name="T89" fmla="*/ 0 h 4"/>
                <a:gd name="T90" fmla="*/ 5 w 7"/>
                <a:gd name="T91" fmla="*/ 0 h 4"/>
                <a:gd name="T92" fmla="*/ 5 w 7"/>
                <a:gd name="T93" fmla="*/ 1 h 4"/>
                <a:gd name="T94" fmla="*/ 6 w 7"/>
                <a:gd name="T95" fmla="*/ 1 h 4"/>
                <a:gd name="T96" fmla="*/ 7 w 7"/>
                <a:gd name="T97" fmla="*/ 2 h 4"/>
                <a:gd name="T98" fmla="*/ 7 w 7"/>
                <a:gd name="T99" fmla="*/ 3 h 4"/>
                <a:gd name="T100" fmla="*/ 7 w 7"/>
                <a:gd name="T101" fmla="*/ 3 h 4"/>
                <a:gd name="T102" fmla="*/ 7 w 7"/>
                <a:gd name="T10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" h="4"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3"/>
                    <a:pt x="4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7" y="2"/>
                    <a:pt x="7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lose/>
                </a:path>
              </a:pathLst>
            </a:custGeom>
            <a:solidFill>
              <a:srgbClr val="2D2E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1" name="Freeform 349">
              <a:extLst>
                <a:ext uri="{FF2B5EF4-FFF2-40B4-BE49-F238E27FC236}">
                  <a16:creationId xmlns:a16="http://schemas.microsoft.com/office/drawing/2014/main" xmlns="" id="{D395E791-5B04-9447-8FDC-0D24EEEFB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987" y="7316217"/>
              <a:ext cx="219075" cy="201613"/>
            </a:xfrm>
            <a:custGeom>
              <a:avLst/>
              <a:gdLst>
                <a:gd name="T0" fmla="*/ 20 w 23"/>
                <a:gd name="T1" fmla="*/ 7 h 21"/>
                <a:gd name="T2" fmla="*/ 12 w 23"/>
                <a:gd name="T3" fmla="*/ 18 h 21"/>
                <a:gd name="T4" fmla="*/ 3 w 23"/>
                <a:gd name="T5" fmla="*/ 4 h 21"/>
                <a:gd name="T6" fmla="*/ 12 w 23"/>
                <a:gd name="T7" fmla="*/ 7 h 21"/>
                <a:gd name="T8" fmla="*/ 20 w 23"/>
                <a:gd name="T9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1">
                  <a:moveTo>
                    <a:pt x="20" y="7"/>
                  </a:moveTo>
                  <a:cubicBezTo>
                    <a:pt x="23" y="8"/>
                    <a:pt x="21" y="15"/>
                    <a:pt x="12" y="18"/>
                  </a:cubicBezTo>
                  <a:cubicBezTo>
                    <a:pt x="2" y="21"/>
                    <a:pt x="0" y="8"/>
                    <a:pt x="3" y="4"/>
                  </a:cubicBezTo>
                  <a:cubicBezTo>
                    <a:pt x="5" y="0"/>
                    <a:pt x="7" y="6"/>
                    <a:pt x="12" y="7"/>
                  </a:cubicBezTo>
                  <a:cubicBezTo>
                    <a:pt x="16" y="7"/>
                    <a:pt x="18" y="5"/>
                    <a:pt x="20" y="7"/>
                  </a:cubicBezTo>
                  <a:close/>
                </a:path>
              </a:pathLst>
            </a:custGeom>
            <a:solidFill>
              <a:srgbClr val="761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2" name="Freeform 350">
              <a:extLst>
                <a:ext uri="{FF2B5EF4-FFF2-40B4-BE49-F238E27FC236}">
                  <a16:creationId xmlns:a16="http://schemas.microsoft.com/office/drawing/2014/main" xmlns="" id="{25BCD7E7-808B-9545-A10A-DAB1133BC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087" y="7325742"/>
              <a:ext cx="152400" cy="85725"/>
            </a:xfrm>
            <a:custGeom>
              <a:avLst/>
              <a:gdLst>
                <a:gd name="T0" fmla="*/ 16 w 16"/>
                <a:gd name="T1" fmla="*/ 6 h 9"/>
                <a:gd name="T2" fmla="*/ 8 w 16"/>
                <a:gd name="T3" fmla="*/ 6 h 9"/>
                <a:gd name="T4" fmla="*/ 0 w 16"/>
                <a:gd name="T5" fmla="*/ 2 h 9"/>
                <a:gd name="T6" fmla="*/ 8 w 16"/>
                <a:gd name="T7" fmla="*/ 9 h 9"/>
                <a:gd name="T8" fmla="*/ 16 w 16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9">
                  <a:moveTo>
                    <a:pt x="16" y="6"/>
                  </a:moveTo>
                  <a:cubicBezTo>
                    <a:pt x="14" y="4"/>
                    <a:pt x="12" y="6"/>
                    <a:pt x="8" y="6"/>
                  </a:cubicBezTo>
                  <a:cubicBezTo>
                    <a:pt x="3" y="5"/>
                    <a:pt x="2" y="0"/>
                    <a:pt x="0" y="2"/>
                  </a:cubicBezTo>
                  <a:cubicBezTo>
                    <a:pt x="1" y="6"/>
                    <a:pt x="4" y="8"/>
                    <a:pt x="8" y="9"/>
                  </a:cubicBezTo>
                  <a:cubicBezTo>
                    <a:pt x="11" y="9"/>
                    <a:pt x="14" y="7"/>
                    <a:pt x="1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3" name="Freeform 351">
              <a:extLst>
                <a:ext uri="{FF2B5EF4-FFF2-40B4-BE49-F238E27FC236}">
                  <a16:creationId xmlns:a16="http://schemas.microsoft.com/office/drawing/2014/main" xmlns="" id="{9E7918FB-534C-7840-AAD8-C0AEA2A94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087" y="7440042"/>
              <a:ext cx="142875" cy="57150"/>
            </a:xfrm>
            <a:custGeom>
              <a:avLst/>
              <a:gdLst>
                <a:gd name="T0" fmla="*/ 8 w 15"/>
                <a:gd name="T1" fmla="*/ 5 h 6"/>
                <a:gd name="T2" fmla="*/ 15 w 15"/>
                <a:gd name="T3" fmla="*/ 1 h 6"/>
                <a:gd name="T4" fmla="*/ 8 w 15"/>
                <a:gd name="T5" fmla="*/ 0 h 6"/>
                <a:gd name="T6" fmla="*/ 0 w 15"/>
                <a:gd name="T7" fmla="*/ 3 h 6"/>
                <a:gd name="T8" fmla="*/ 8 w 15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8" y="5"/>
                  </a:moveTo>
                  <a:cubicBezTo>
                    <a:pt x="11" y="4"/>
                    <a:pt x="13" y="2"/>
                    <a:pt x="15" y="1"/>
                  </a:cubicBezTo>
                  <a:cubicBezTo>
                    <a:pt x="13" y="0"/>
                    <a:pt x="11" y="0"/>
                    <a:pt x="8" y="0"/>
                  </a:cubicBezTo>
                  <a:cubicBezTo>
                    <a:pt x="5" y="1"/>
                    <a:pt x="2" y="1"/>
                    <a:pt x="0" y="3"/>
                  </a:cubicBezTo>
                  <a:cubicBezTo>
                    <a:pt x="2" y="5"/>
                    <a:pt x="5" y="6"/>
                    <a:pt x="8" y="5"/>
                  </a:cubicBezTo>
                  <a:close/>
                </a:path>
              </a:pathLst>
            </a:custGeom>
            <a:solidFill>
              <a:srgbClr val="F48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4" name="Freeform 352">
              <a:extLst>
                <a:ext uri="{FF2B5EF4-FFF2-40B4-BE49-F238E27FC236}">
                  <a16:creationId xmlns:a16="http://schemas.microsoft.com/office/drawing/2014/main" xmlns="" id="{D31B4CBA-4DDD-0B49-9E19-8AB765E480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60512" y="7335267"/>
              <a:ext cx="200025" cy="161925"/>
            </a:xfrm>
            <a:custGeom>
              <a:avLst/>
              <a:gdLst>
                <a:gd name="T0" fmla="*/ 8 w 21"/>
                <a:gd name="T1" fmla="*/ 17 h 17"/>
                <a:gd name="T2" fmla="*/ 2 w 21"/>
                <a:gd name="T3" fmla="*/ 13 h 17"/>
                <a:gd name="T4" fmla="*/ 2 w 21"/>
                <a:gd name="T5" fmla="*/ 2 h 17"/>
                <a:gd name="T6" fmla="*/ 4 w 21"/>
                <a:gd name="T7" fmla="*/ 0 h 17"/>
                <a:gd name="T8" fmla="*/ 7 w 21"/>
                <a:gd name="T9" fmla="*/ 2 h 17"/>
                <a:gd name="T10" fmla="*/ 11 w 21"/>
                <a:gd name="T11" fmla="*/ 4 h 17"/>
                <a:gd name="T12" fmla="*/ 12 w 21"/>
                <a:gd name="T13" fmla="*/ 4 h 17"/>
                <a:gd name="T14" fmla="*/ 15 w 21"/>
                <a:gd name="T15" fmla="*/ 4 h 17"/>
                <a:gd name="T16" fmla="*/ 17 w 21"/>
                <a:gd name="T17" fmla="*/ 4 h 17"/>
                <a:gd name="T18" fmla="*/ 20 w 21"/>
                <a:gd name="T19" fmla="*/ 4 h 17"/>
                <a:gd name="T20" fmla="*/ 21 w 21"/>
                <a:gd name="T21" fmla="*/ 7 h 17"/>
                <a:gd name="T22" fmla="*/ 11 w 21"/>
                <a:gd name="T23" fmla="*/ 17 h 17"/>
                <a:gd name="T24" fmla="*/ 8 w 21"/>
                <a:gd name="T25" fmla="*/ 17 h 17"/>
                <a:gd name="T26" fmla="*/ 4 w 21"/>
                <a:gd name="T27" fmla="*/ 1 h 17"/>
                <a:gd name="T28" fmla="*/ 3 w 21"/>
                <a:gd name="T29" fmla="*/ 2 h 17"/>
                <a:gd name="T30" fmla="*/ 3 w 21"/>
                <a:gd name="T31" fmla="*/ 3 h 17"/>
                <a:gd name="T32" fmla="*/ 3 w 21"/>
                <a:gd name="T33" fmla="*/ 12 h 17"/>
                <a:gd name="T34" fmla="*/ 8 w 21"/>
                <a:gd name="T35" fmla="*/ 16 h 17"/>
                <a:gd name="T36" fmla="*/ 11 w 21"/>
                <a:gd name="T37" fmla="*/ 16 h 17"/>
                <a:gd name="T38" fmla="*/ 20 w 21"/>
                <a:gd name="T39" fmla="*/ 7 h 17"/>
                <a:gd name="T40" fmla="*/ 19 w 21"/>
                <a:gd name="T41" fmla="*/ 5 h 17"/>
                <a:gd name="T42" fmla="*/ 15 w 21"/>
                <a:gd name="T43" fmla="*/ 5 h 17"/>
                <a:gd name="T44" fmla="*/ 12 w 21"/>
                <a:gd name="T45" fmla="*/ 6 h 17"/>
                <a:gd name="T46" fmla="*/ 11 w 21"/>
                <a:gd name="T47" fmla="*/ 6 h 17"/>
                <a:gd name="T48" fmla="*/ 6 w 21"/>
                <a:gd name="T49" fmla="*/ 3 h 17"/>
                <a:gd name="T50" fmla="*/ 4 w 21"/>
                <a:gd name="T5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" h="17">
                  <a:moveTo>
                    <a:pt x="8" y="17"/>
                  </a:moveTo>
                  <a:cubicBezTo>
                    <a:pt x="5" y="17"/>
                    <a:pt x="3" y="16"/>
                    <a:pt x="2" y="13"/>
                  </a:cubicBezTo>
                  <a:cubicBezTo>
                    <a:pt x="0" y="9"/>
                    <a:pt x="0" y="4"/>
                    <a:pt x="2" y="2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5" y="0"/>
                    <a:pt x="6" y="1"/>
                    <a:pt x="7" y="2"/>
                  </a:cubicBezTo>
                  <a:cubicBezTo>
                    <a:pt x="8" y="3"/>
                    <a:pt x="9" y="4"/>
                    <a:pt x="11" y="4"/>
                  </a:cubicBezTo>
                  <a:cubicBezTo>
                    <a:pt x="11" y="4"/>
                    <a:pt x="12" y="4"/>
                    <a:pt x="12" y="4"/>
                  </a:cubicBezTo>
                  <a:cubicBezTo>
                    <a:pt x="13" y="4"/>
                    <a:pt x="14" y="4"/>
                    <a:pt x="15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8" y="4"/>
                    <a:pt x="19" y="4"/>
                    <a:pt x="20" y="4"/>
                  </a:cubicBezTo>
                  <a:cubicBezTo>
                    <a:pt x="21" y="5"/>
                    <a:pt x="21" y="6"/>
                    <a:pt x="21" y="7"/>
                  </a:cubicBezTo>
                  <a:cubicBezTo>
                    <a:pt x="21" y="10"/>
                    <a:pt x="18" y="14"/>
                    <a:pt x="11" y="17"/>
                  </a:cubicBezTo>
                  <a:cubicBezTo>
                    <a:pt x="10" y="17"/>
                    <a:pt x="9" y="17"/>
                    <a:pt x="8" y="17"/>
                  </a:cubicBezTo>
                  <a:close/>
                  <a:moveTo>
                    <a:pt x="4" y="1"/>
                  </a:moveTo>
                  <a:cubicBezTo>
                    <a:pt x="3" y="1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4"/>
                    <a:pt x="1" y="9"/>
                    <a:pt x="3" y="12"/>
                  </a:cubicBezTo>
                  <a:cubicBezTo>
                    <a:pt x="4" y="14"/>
                    <a:pt x="5" y="16"/>
                    <a:pt x="8" y="16"/>
                  </a:cubicBezTo>
                  <a:cubicBezTo>
                    <a:pt x="9" y="16"/>
                    <a:pt x="10" y="16"/>
                    <a:pt x="11" y="16"/>
                  </a:cubicBezTo>
                  <a:cubicBezTo>
                    <a:pt x="17" y="13"/>
                    <a:pt x="20" y="10"/>
                    <a:pt x="20" y="7"/>
                  </a:cubicBezTo>
                  <a:cubicBezTo>
                    <a:pt x="20" y="7"/>
                    <a:pt x="20" y="6"/>
                    <a:pt x="19" y="5"/>
                  </a:cubicBezTo>
                  <a:cubicBezTo>
                    <a:pt x="18" y="5"/>
                    <a:pt x="17" y="5"/>
                    <a:pt x="15" y="5"/>
                  </a:cubicBezTo>
                  <a:cubicBezTo>
                    <a:pt x="15" y="5"/>
                    <a:pt x="13" y="6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8" y="5"/>
                    <a:pt x="7" y="4"/>
                    <a:pt x="6" y="3"/>
                  </a:cubicBezTo>
                  <a:cubicBezTo>
                    <a:pt x="5" y="2"/>
                    <a:pt x="4" y="1"/>
                    <a:pt x="4" y="1"/>
                  </a:cubicBezTo>
                  <a:close/>
                </a:path>
              </a:pathLst>
            </a:custGeom>
            <a:solidFill>
              <a:srgbClr val="F7BB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5" name="Freeform 353">
              <a:extLst>
                <a:ext uri="{FF2B5EF4-FFF2-40B4-BE49-F238E27FC236}">
                  <a16:creationId xmlns:a16="http://schemas.microsoft.com/office/drawing/2014/main" xmlns="" id="{3F1478A0-C192-834A-8D48-499809B19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437" y="5995417"/>
              <a:ext cx="1554163" cy="1196975"/>
            </a:xfrm>
            <a:custGeom>
              <a:avLst/>
              <a:gdLst>
                <a:gd name="T0" fmla="*/ 16 w 163"/>
                <a:gd name="T1" fmla="*/ 125 h 125"/>
                <a:gd name="T2" fmla="*/ 37 w 163"/>
                <a:gd name="T3" fmla="*/ 83 h 125"/>
                <a:gd name="T4" fmla="*/ 163 w 163"/>
                <a:gd name="T5" fmla="*/ 85 h 125"/>
                <a:gd name="T6" fmla="*/ 142 w 163"/>
                <a:gd name="T7" fmla="*/ 61 h 125"/>
                <a:gd name="T8" fmla="*/ 27 w 163"/>
                <a:gd name="T9" fmla="*/ 50 h 125"/>
                <a:gd name="T10" fmla="*/ 16 w 163"/>
                <a:gd name="T11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25">
                  <a:moveTo>
                    <a:pt x="16" y="125"/>
                  </a:moveTo>
                  <a:cubicBezTo>
                    <a:pt x="16" y="125"/>
                    <a:pt x="36" y="104"/>
                    <a:pt x="37" y="83"/>
                  </a:cubicBezTo>
                  <a:cubicBezTo>
                    <a:pt x="50" y="96"/>
                    <a:pt x="133" y="116"/>
                    <a:pt x="163" y="85"/>
                  </a:cubicBezTo>
                  <a:cubicBezTo>
                    <a:pt x="153" y="85"/>
                    <a:pt x="143" y="81"/>
                    <a:pt x="142" y="61"/>
                  </a:cubicBezTo>
                  <a:cubicBezTo>
                    <a:pt x="140" y="27"/>
                    <a:pt x="49" y="0"/>
                    <a:pt x="27" y="50"/>
                  </a:cubicBezTo>
                  <a:cubicBezTo>
                    <a:pt x="5" y="31"/>
                    <a:pt x="0" y="114"/>
                    <a:pt x="16" y="125"/>
                  </a:cubicBezTo>
                  <a:close/>
                </a:path>
              </a:pathLst>
            </a:custGeom>
            <a:solidFill>
              <a:srgbClr val="8947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6" name="Oval 354">
              <a:extLst>
                <a:ext uri="{FF2B5EF4-FFF2-40B4-BE49-F238E27FC236}">
                  <a16:creationId xmlns:a16="http://schemas.microsoft.com/office/drawing/2014/main" xmlns="" id="{46301F5E-6BF1-1649-89E9-D9B1A22309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737" y="6254179"/>
              <a:ext cx="466725" cy="133350"/>
            </a:xfrm>
            <a:prstGeom prst="ellipse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7" name="Freeform 355">
              <a:extLst>
                <a:ext uri="{FF2B5EF4-FFF2-40B4-BE49-F238E27FC236}">
                  <a16:creationId xmlns:a16="http://schemas.microsoft.com/office/drawing/2014/main" xmlns="" id="{DFB71212-98D0-1844-8D5C-9CB918727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762" y="6292279"/>
              <a:ext cx="334963" cy="900113"/>
            </a:xfrm>
            <a:custGeom>
              <a:avLst/>
              <a:gdLst>
                <a:gd name="T0" fmla="*/ 19 w 35"/>
                <a:gd name="T1" fmla="*/ 94 h 94"/>
                <a:gd name="T2" fmla="*/ 1 w 35"/>
                <a:gd name="T3" fmla="*/ 43 h 94"/>
                <a:gd name="T4" fmla="*/ 8 w 35"/>
                <a:gd name="T5" fmla="*/ 19 h 94"/>
                <a:gd name="T6" fmla="*/ 19 w 35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94">
                  <a:moveTo>
                    <a:pt x="19" y="94"/>
                  </a:moveTo>
                  <a:cubicBezTo>
                    <a:pt x="19" y="94"/>
                    <a:pt x="1" y="63"/>
                    <a:pt x="1" y="43"/>
                  </a:cubicBezTo>
                  <a:cubicBezTo>
                    <a:pt x="0" y="33"/>
                    <a:pt x="4" y="22"/>
                    <a:pt x="8" y="19"/>
                  </a:cubicBezTo>
                  <a:cubicBezTo>
                    <a:pt x="30" y="0"/>
                    <a:pt x="35" y="83"/>
                    <a:pt x="19" y="94"/>
                  </a:cubicBezTo>
                  <a:close/>
                </a:path>
              </a:pathLst>
            </a:custGeom>
            <a:solidFill>
              <a:srgbClr val="8947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8" name="Freeform 356">
              <a:extLst>
                <a:ext uri="{FF2B5EF4-FFF2-40B4-BE49-F238E27FC236}">
                  <a16:creationId xmlns:a16="http://schemas.microsoft.com/office/drawing/2014/main" xmlns="" id="{77674F59-BE5F-2949-B893-FD58C017C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2862" y="6703442"/>
              <a:ext cx="1077913" cy="201613"/>
            </a:xfrm>
            <a:custGeom>
              <a:avLst/>
              <a:gdLst>
                <a:gd name="T0" fmla="*/ 0 w 113"/>
                <a:gd name="T1" fmla="*/ 0 h 21"/>
                <a:gd name="T2" fmla="*/ 5 w 113"/>
                <a:gd name="T3" fmla="*/ 2 h 21"/>
                <a:gd name="T4" fmla="*/ 17 w 113"/>
                <a:gd name="T5" fmla="*/ 6 h 21"/>
                <a:gd name="T6" fmla="*/ 26 w 113"/>
                <a:gd name="T7" fmla="*/ 9 h 21"/>
                <a:gd name="T8" fmla="*/ 35 w 113"/>
                <a:gd name="T9" fmla="*/ 11 h 21"/>
                <a:gd name="T10" fmla="*/ 40 w 113"/>
                <a:gd name="T11" fmla="*/ 12 h 21"/>
                <a:gd name="T12" fmla="*/ 45 w 113"/>
                <a:gd name="T13" fmla="*/ 13 h 21"/>
                <a:gd name="T14" fmla="*/ 56 w 113"/>
                <a:gd name="T15" fmla="*/ 15 h 21"/>
                <a:gd name="T16" fmla="*/ 58 w 113"/>
                <a:gd name="T17" fmla="*/ 15 h 21"/>
                <a:gd name="T18" fmla="*/ 61 w 113"/>
                <a:gd name="T19" fmla="*/ 15 h 21"/>
                <a:gd name="T20" fmla="*/ 66 w 113"/>
                <a:gd name="T21" fmla="*/ 16 h 21"/>
                <a:gd name="T22" fmla="*/ 77 w 113"/>
                <a:gd name="T23" fmla="*/ 16 h 21"/>
                <a:gd name="T24" fmla="*/ 82 w 113"/>
                <a:gd name="T25" fmla="*/ 16 h 21"/>
                <a:gd name="T26" fmla="*/ 84 w 113"/>
                <a:gd name="T27" fmla="*/ 16 h 21"/>
                <a:gd name="T28" fmla="*/ 86 w 113"/>
                <a:gd name="T29" fmla="*/ 16 h 21"/>
                <a:gd name="T30" fmla="*/ 95 w 113"/>
                <a:gd name="T31" fmla="*/ 16 h 21"/>
                <a:gd name="T32" fmla="*/ 99 w 113"/>
                <a:gd name="T33" fmla="*/ 15 h 21"/>
                <a:gd name="T34" fmla="*/ 103 w 113"/>
                <a:gd name="T35" fmla="*/ 15 h 21"/>
                <a:gd name="T36" fmla="*/ 106 w 113"/>
                <a:gd name="T37" fmla="*/ 14 h 21"/>
                <a:gd name="T38" fmla="*/ 108 w 113"/>
                <a:gd name="T39" fmla="*/ 14 h 21"/>
                <a:gd name="T40" fmla="*/ 112 w 113"/>
                <a:gd name="T41" fmla="*/ 14 h 21"/>
                <a:gd name="T42" fmla="*/ 113 w 113"/>
                <a:gd name="T43" fmla="*/ 13 h 21"/>
                <a:gd name="T44" fmla="*/ 112 w 113"/>
                <a:gd name="T45" fmla="*/ 14 h 21"/>
                <a:gd name="T46" fmla="*/ 108 w 113"/>
                <a:gd name="T47" fmla="*/ 15 h 21"/>
                <a:gd name="T48" fmla="*/ 103 w 113"/>
                <a:gd name="T49" fmla="*/ 17 h 21"/>
                <a:gd name="T50" fmla="*/ 96 w 113"/>
                <a:gd name="T51" fmla="*/ 18 h 21"/>
                <a:gd name="T52" fmla="*/ 87 w 113"/>
                <a:gd name="T53" fmla="*/ 20 h 21"/>
                <a:gd name="T54" fmla="*/ 84 w 113"/>
                <a:gd name="T55" fmla="*/ 20 h 21"/>
                <a:gd name="T56" fmla="*/ 82 w 113"/>
                <a:gd name="T57" fmla="*/ 20 h 21"/>
                <a:gd name="T58" fmla="*/ 77 w 113"/>
                <a:gd name="T59" fmla="*/ 21 h 21"/>
                <a:gd name="T60" fmla="*/ 72 w 113"/>
                <a:gd name="T61" fmla="*/ 21 h 21"/>
                <a:gd name="T62" fmla="*/ 66 w 113"/>
                <a:gd name="T63" fmla="*/ 21 h 21"/>
                <a:gd name="T64" fmla="*/ 61 w 113"/>
                <a:gd name="T65" fmla="*/ 20 h 21"/>
                <a:gd name="T66" fmla="*/ 58 w 113"/>
                <a:gd name="T67" fmla="*/ 20 h 21"/>
                <a:gd name="T68" fmla="*/ 55 w 113"/>
                <a:gd name="T69" fmla="*/ 20 h 21"/>
                <a:gd name="T70" fmla="*/ 34 w 113"/>
                <a:gd name="T71" fmla="*/ 16 h 21"/>
                <a:gd name="T72" fmla="*/ 24 w 113"/>
                <a:gd name="T73" fmla="*/ 13 h 21"/>
                <a:gd name="T74" fmla="*/ 16 w 113"/>
                <a:gd name="T75" fmla="*/ 9 h 21"/>
                <a:gd name="T76" fmla="*/ 9 w 113"/>
                <a:gd name="T77" fmla="*/ 6 h 21"/>
                <a:gd name="T78" fmla="*/ 4 w 113"/>
                <a:gd name="T79" fmla="*/ 3 h 21"/>
                <a:gd name="T80" fmla="*/ 1 w 113"/>
                <a:gd name="T81" fmla="*/ 1 h 21"/>
                <a:gd name="T82" fmla="*/ 0 w 113"/>
                <a:gd name="T8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21">
                  <a:moveTo>
                    <a:pt x="0" y="0"/>
                  </a:moveTo>
                  <a:cubicBezTo>
                    <a:pt x="0" y="0"/>
                    <a:pt x="2" y="1"/>
                    <a:pt x="5" y="2"/>
                  </a:cubicBezTo>
                  <a:cubicBezTo>
                    <a:pt x="8" y="3"/>
                    <a:pt x="12" y="5"/>
                    <a:pt x="17" y="6"/>
                  </a:cubicBezTo>
                  <a:cubicBezTo>
                    <a:pt x="20" y="7"/>
                    <a:pt x="23" y="8"/>
                    <a:pt x="26" y="9"/>
                  </a:cubicBezTo>
                  <a:cubicBezTo>
                    <a:pt x="29" y="10"/>
                    <a:pt x="32" y="11"/>
                    <a:pt x="35" y="11"/>
                  </a:cubicBezTo>
                  <a:cubicBezTo>
                    <a:pt x="37" y="12"/>
                    <a:pt x="38" y="12"/>
                    <a:pt x="40" y="12"/>
                  </a:cubicBezTo>
                  <a:cubicBezTo>
                    <a:pt x="42" y="13"/>
                    <a:pt x="43" y="13"/>
                    <a:pt x="45" y="13"/>
                  </a:cubicBezTo>
                  <a:cubicBezTo>
                    <a:pt x="49" y="14"/>
                    <a:pt x="52" y="14"/>
                    <a:pt x="56" y="15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9" y="15"/>
                    <a:pt x="60" y="15"/>
                    <a:pt x="61" y="15"/>
                  </a:cubicBezTo>
                  <a:cubicBezTo>
                    <a:pt x="63" y="16"/>
                    <a:pt x="65" y="16"/>
                    <a:pt x="66" y="16"/>
                  </a:cubicBezTo>
                  <a:cubicBezTo>
                    <a:pt x="70" y="16"/>
                    <a:pt x="73" y="16"/>
                    <a:pt x="77" y="16"/>
                  </a:cubicBezTo>
                  <a:cubicBezTo>
                    <a:pt x="78" y="16"/>
                    <a:pt x="80" y="16"/>
                    <a:pt x="82" y="16"/>
                  </a:cubicBezTo>
                  <a:cubicBezTo>
                    <a:pt x="82" y="16"/>
                    <a:pt x="83" y="16"/>
                    <a:pt x="84" y="16"/>
                  </a:cubicBezTo>
                  <a:cubicBezTo>
                    <a:pt x="85" y="16"/>
                    <a:pt x="86" y="16"/>
                    <a:pt x="86" y="16"/>
                  </a:cubicBezTo>
                  <a:cubicBezTo>
                    <a:pt x="90" y="16"/>
                    <a:pt x="92" y="16"/>
                    <a:pt x="95" y="16"/>
                  </a:cubicBezTo>
                  <a:cubicBezTo>
                    <a:pt x="97" y="15"/>
                    <a:pt x="98" y="15"/>
                    <a:pt x="99" y="15"/>
                  </a:cubicBezTo>
                  <a:cubicBezTo>
                    <a:pt x="100" y="15"/>
                    <a:pt x="101" y="15"/>
                    <a:pt x="103" y="15"/>
                  </a:cubicBezTo>
                  <a:cubicBezTo>
                    <a:pt x="104" y="15"/>
                    <a:pt x="105" y="15"/>
                    <a:pt x="106" y="14"/>
                  </a:cubicBezTo>
                  <a:cubicBezTo>
                    <a:pt x="107" y="14"/>
                    <a:pt x="107" y="14"/>
                    <a:pt x="108" y="14"/>
                  </a:cubicBezTo>
                  <a:cubicBezTo>
                    <a:pt x="110" y="14"/>
                    <a:pt x="111" y="14"/>
                    <a:pt x="112" y="14"/>
                  </a:cubicBezTo>
                  <a:cubicBezTo>
                    <a:pt x="113" y="14"/>
                    <a:pt x="113" y="13"/>
                    <a:pt x="113" y="13"/>
                  </a:cubicBezTo>
                  <a:cubicBezTo>
                    <a:pt x="113" y="13"/>
                    <a:pt x="113" y="14"/>
                    <a:pt x="112" y="14"/>
                  </a:cubicBezTo>
                  <a:cubicBezTo>
                    <a:pt x="111" y="14"/>
                    <a:pt x="110" y="15"/>
                    <a:pt x="108" y="15"/>
                  </a:cubicBezTo>
                  <a:cubicBezTo>
                    <a:pt x="107" y="16"/>
                    <a:pt x="105" y="16"/>
                    <a:pt x="103" y="17"/>
                  </a:cubicBezTo>
                  <a:cubicBezTo>
                    <a:pt x="101" y="17"/>
                    <a:pt x="98" y="18"/>
                    <a:pt x="96" y="18"/>
                  </a:cubicBezTo>
                  <a:cubicBezTo>
                    <a:pt x="93" y="19"/>
                    <a:pt x="90" y="19"/>
                    <a:pt x="87" y="20"/>
                  </a:cubicBezTo>
                  <a:cubicBezTo>
                    <a:pt x="86" y="20"/>
                    <a:pt x="85" y="20"/>
                    <a:pt x="84" y="20"/>
                  </a:cubicBezTo>
                  <a:cubicBezTo>
                    <a:pt x="84" y="20"/>
                    <a:pt x="83" y="20"/>
                    <a:pt x="82" y="20"/>
                  </a:cubicBezTo>
                  <a:cubicBezTo>
                    <a:pt x="80" y="20"/>
                    <a:pt x="79" y="21"/>
                    <a:pt x="77" y="21"/>
                  </a:cubicBezTo>
                  <a:cubicBezTo>
                    <a:pt x="75" y="21"/>
                    <a:pt x="73" y="21"/>
                    <a:pt x="72" y="21"/>
                  </a:cubicBezTo>
                  <a:cubicBezTo>
                    <a:pt x="70" y="21"/>
                    <a:pt x="68" y="21"/>
                    <a:pt x="66" y="21"/>
                  </a:cubicBezTo>
                  <a:cubicBezTo>
                    <a:pt x="64" y="21"/>
                    <a:pt x="62" y="21"/>
                    <a:pt x="61" y="20"/>
                  </a:cubicBezTo>
                  <a:cubicBezTo>
                    <a:pt x="60" y="20"/>
                    <a:pt x="59" y="20"/>
                    <a:pt x="58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48" y="19"/>
                    <a:pt x="40" y="18"/>
                    <a:pt x="34" y="16"/>
                  </a:cubicBezTo>
                  <a:cubicBezTo>
                    <a:pt x="31" y="15"/>
                    <a:pt x="27" y="14"/>
                    <a:pt x="24" y="13"/>
                  </a:cubicBezTo>
                  <a:cubicBezTo>
                    <a:pt x="21" y="11"/>
                    <a:pt x="19" y="10"/>
                    <a:pt x="16" y="9"/>
                  </a:cubicBezTo>
                  <a:cubicBezTo>
                    <a:pt x="14" y="8"/>
                    <a:pt x="11" y="7"/>
                    <a:pt x="9" y="6"/>
                  </a:cubicBezTo>
                  <a:cubicBezTo>
                    <a:pt x="7" y="5"/>
                    <a:pt x="6" y="4"/>
                    <a:pt x="4" y="3"/>
                  </a:cubicBezTo>
                  <a:cubicBezTo>
                    <a:pt x="3" y="2"/>
                    <a:pt x="2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E5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9" name="Freeform 357">
              <a:extLst>
                <a:ext uri="{FF2B5EF4-FFF2-40B4-BE49-F238E27FC236}">
                  <a16:creationId xmlns:a16="http://schemas.microsoft.com/office/drawing/2014/main" xmlns="" id="{F76A64CE-6C8E-DD42-ADFF-C0A7861B1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337" y="6636767"/>
              <a:ext cx="933450" cy="152400"/>
            </a:xfrm>
            <a:custGeom>
              <a:avLst/>
              <a:gdLst>
                <a:gd name="T0" fmla="*/ 0 w 98"/>
                <a:gd name="T1" fmla="*/ 0 h 16"/>
                <a:gd name="T2" fmla="*/ 4 w 98"/>
                <a:gd name="T3" fmla="*/ 1 h 16"/>
                <a:gd name="T4" fmla="*/ 9 w 98"/>
                <a:gd name="T5" fmla="*/ 3 h 16"/>
                <a:gd name="T6" fmla="*/ 15 w 98"/>
                <a:gd name="T7" fmla="*/ 4 h 16"/>
                <a:gd name="T8" fmla="*/ 22 w 98"/>
                <a:gd name="T9" fmla="*/ 6 h 16"/>
                <a:gd name="T10" fmla="*/ 26 w 98"/>
                <a:gd name="T11" fmla="*/ 7 h 16"/>
                <a:gd name="T12" fmla="*/ 28 w 98"/>
                <a:gd name="T13" fmla="*/ 7 h 16"/>
                <a:gd name="T14" fmla="*/ 31 w 98"/>
                <a:gd name="T15" fmla="*/ 8 h 16"/>
                <a:gd name="T16" fmla="*/ 35 w 98"/>
                <a:gd name="T17" fmla="*/ 9 h 16"/>
                <a:gd name="T18" fmla="*/ 39 w 98"/>
                <a:gd name="T19" fmla="*/ 9 h 16"/>
                <a:gd name="T20" fmla="*/ 48 w 98"/>
                <a:gd name="T21" fmla="*/ 10 h 16"/>
                <a:gd name="T22" fmla="*/ 51 w 98"/>
                <a:gd name="T23" fmla="*/ 11 h 16"/>
                <a:gd name="T24" fmla="*/ 53 w 98"/>
                <a:gd name="T25" fmla="*/ 11 h 16"/>
                <a:gd name="T26" fmla="*/ 57 w 98"/>
                <a:gd name="T27" fmla="*/ 11 h 16"/>
                <a:gd name="T28" fmla="*/ 66 w 98"/>
                <a:gd name="T29" fmla="*/ 12 h 16"/>
                <a:gd name="T30" fmla="*/ 70 w 98"/>
                <a:gd name="T31" fmla="*/ 12 h 16"/>
                <a:gd name="T32" fmla="*/ 75 w 98"/>
                <a:gd name="T33" fmla="*/ 12 h 16"/>
                <a:gd name="T34" fmla="*/ 82 w 98"/>
                <a:gd name="T35" fmla="*/ 11 h 16"/>
                <a:gd name="T36" fmla="*/ 85 w 98"/>
                <a:gd name="T37" fmla="*/ 11 h 16"/>
                <a:gd name="T38" fmla="*/ 87 w 98"/>
                <a:gd name="T39" fmla="*/ 11 h 16"/>
                <a:gd name="T40" fmla="*/ 88 w 98"/>
                <a:gd name="T41" fmla="*/ 11 h 16"/>
                <a:gd name="T42" fmla="*/ 93 w 98"/>
                <a:gd name="T43" fmla="*/ 11 h 16"/>
                <a:gd name="T44" fmla="*/ 96 w 98"/>
                <a:gd name="T45" fmla="*/ 11 h 16"/>
                <a:gd name="T46" fmla="*/ 98 w 98"/>
                <a:gd name="T47" fmla="*/ 11 h 16"/>
                <a:gd name="T48" fmla="*/ 96 w 98"/>
                <a:gd name="T49" fmla="*/ 11 h 16"/>
                <a:gd name="T50" fmla="*/ 93 w 98"/>
                <a:gd name="T51" fmla="*/ 12 h 16"/>
                <a:gd name="T52" fmla="*/ 89 w 98"/>
                <a:gd name="T53" fmla="*/ 13 h 16"/>
                <a:gd name="T54" fmla="*/ 87 w 98"/>
                <a:gd name="T55" fmla="*/ 14 h 16"/>
                <a:gd name="T56" fmla="*/ 86 w 98"/>
                <a:gd name="T57" fmla="*/ 14 h 16"/>
                <a:gd name="T58" fmla="*/ 82 w 98"/>
                <a:gd name="T59" fmla="*/ 14 h 16"/>
                <a:gd name="T60" fmla="*/ 75 w 98"/>
                <a:gd name="T61" fmla="*/ 15 h 16"/>
                <a:gd name="T62" fmla="*/ 71 w 98"/>
                <a:gd name="T63" fmla="*/ 16 h 16"/>
                <a:gd name="T64" fmla="*/ 66 w 98"/>
                <a:gd name="T65" fmla="*/ 16 h 16"/>
                <a:gd name="T66" fmla="*/ 62 w 98"/>
                <a:gd name="T67" fmla="*/ 16 h 16"/>
                <a:gd name="T68" fmla="*/ 57 w 98"/>
                <a:gd name="T69" fmla="*/ 16 h 16"/>
                <a:gd name="T70" fmla="*/ 53 w 98"/>
                <a:gd name="T71" fmla="*/ 16 h 16"/>
                <a:gd name="T72" fmla="*/ 50 w 98"/>
                <a:gd name="T73" fmla="*/ 16 h 16"/>
                <a:gd name="T74" fmla="*/ 48 w 98"/>
                <a:gd name="T75" fmla="*/ 15 h 16"/>
                <a:gd name="T76" fmla="*/ 43 w 98"/>
                <a:gd name="T77" fmla="*/ 15 h 16"/>
                <a:gd name="T78" fmla="*/ 39 w 98"/>
                <a:gd name="T79" fmla="*/ 14 h 16"/>
                <a:gd name="T80" fmla="*/ 34 w 98"/>
                <a:gd name="T81" fmla="*/ 13 h 16"/>
                <a:gd name="T82" fmla="*/ 30 w 98"/>
                <a:gd name="T83" fmla="*/ 12 h 16"/>
                <a:gd name="T84" fmla="*/ 28 w 98"/>
                <a:gd name="T85" fmla="*/ 12 h 16"/>
                <a:gd name="T86" fmla="*/ 25 w 98"/>
                <a:gd name="T87" fmla="*/ 11 h 16"/>
                <a:gd name="T88" fmla="*/ 21 w 98"/>
                <a:gd name="T89" fmla="*/ 10 h 16"/>
                <a:gd name="T90" fmla="*/ 14 w 98"/>
                <a:gd name="T91" fmla="*/ 7 h 16"/>
                <a:gd name="T92" fmla="*/ 11 w 98"/>
                <a:gd name="T93" fmla="*/ 6 h 16"/>
                <a:gd name="T94" fmla="*/ 8 w 98"/>
                <a:gd name="T95" fmla="*/ 5 h 16"/>
                <a:gd name="T96" fmla="*/ 4 w 98"/>
                <a:gd name="T97" fmla="*/ 2 h 16"/>
                <a:gd name="T98" fmla="*/ 1 w 98"/>
                <a:gd name="T99" fmla="*/ 1 h 16"/>
                <a:gd name="T100" fmla="*/ 0 w 98"/>
                <a:gd name="T10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8" h="16">
                  <a:moveTo>
                    <a:pt x="0" y="0"/>
                  </a:moveTo>
                  <a:cubicBezTo>
                    <a:pt x="0" y="0"/>
                    <a:pt x="2" y="1"/>
                    <a:pt x="4" y="1"/>
                  </a:cubicBezTo>
                  <a:cubicBezTo>
                    <a:pt x="6" y="2"/>
                    <a:pt x="7" y="2"/>
                    <a:pt x="9" y="3"/>
                  </a:cubicBezTo>
                  <a:cubicBezTo>
                    <a:pt x="11" y="3"/>
                    <a:pt x="13" y="4"/>
                    <a:pt x="15" y="4"/>
                  </a:cubicBezTo>
                  <a:cubicBezTo>
                    <a:pt x="17" y="5"/>
                    <a:pt x="20" y="6"/>
                    <a:pt x="22" y="6"/>
                  </a:cubicBezTo>
                  <a:cubicBezTo>
                    <a:pt x="24" y="6"/>
                    <a:pt x="25" y="7"/>
                    <a:pt x="26" y="7"/>
                  </a:cubicBezTo>
                  <a:cubicBezTo>
                    <a:pt x="27" y="7"/>
                    <a:pt x="28" y="7"/>
                    <a:pt x="28" y="7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2" y="8"/>
                    <a:pt x="33" y="8"/>
                    <a:pt x="35" y="9"/>
                  </a:cubicBezTo>
                  <a:cubicBezTo>
                    <a:pt x="36" y="9"/>
                    <a:pt x="38" y="9"/>
                    <a:pt x="39" y="9"/>
                  </a:cubicBezTo>
                  <a:cubicBezTo>
                    <a:pt x="42" y="10"/>
                    <a:pt x="45" y="10"/>
                    <a:pt x="48" y="10"/>
                  </a:cubicBezTo>
                  <a:cubicBezTo>
                    <a:pt x="49" y="10"/>
                    <a:pt x="50" y="11"/>
                    <a:pt x="51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4" y="11"/>
                    <a:pt x="56" y="11"/>
                    <a:pt x="57" y="11"/>
                  </a:cubicBezTo>
                  <a:cubicBezTo>
                    <a:pt x="60" y="11"/>
                    <a:pt x="63" y="11"/>
                    <a:pt x="66" y="12"/>
                  </a:cubicBezTo>
                  <a:cubicBezTo>
                    <a:pt x="68" y="12"/>
                    <a:pt x="69" y="12"/>
                    <a:pt x="70" y="12"/>
                  </a:cubicBezTo>
                  <a:cubicBezTo>
                    <a:pt x="72" y="12"/>
                    <a:pt x="73" y="12"/>
                    <a:pt x="75" y="12"/>
                  </a:cubicBezTo>
                  <a:cubicBezTo>
                    <a:pt x="77" y="12"/>
                    <a:pt x="80" y="12"/>
                    <a:pt x="82" y="11"/>
                  </a:cubicBezTo>
                  <a:cubicBezTo>
                    <a:pt x="83" y="11"/>
                    <a:pt x="84" y="11"/>
                    <a:pt x="85" y="11"/>
                  </a:cubicBezTo>
                  <a:cubicBezTo>
                    <a:pt x="86" y="11"/>
                    <a:pt x="86" y="11"/>
                    <a:pt x="87" y="11"/>
                  </a:cubicBezTo>
                  <a:cubicBezTo>
                    <a:pt x="87" y="11"/>
                    <a:pt x="88" y="11"/>
                    <a:pt x="88" y="11"/>
                  </a:cubicBezTo>
                  <a:cubicBezTo>
                    <a:pt x="90" y="11"/>
                    <a:pt x="92" y="11"/>
                    <a:pt x="93" y="11"/>
                  </a:cubicBezTo>
                  <a:cubicBezTo>
                    <a:pt x="95" y="11"/>
                    <a:pt x="96" y="11"/>
                    <a:pt x="96" y="11"/>
                  </a:cubicBezTo>
                  <a:cubicBezTo>
                    <a:pt x="97" y="11"/>
                    <a:pt x="98" y="11"/>
                    <a:pt x="98" y="11"/>
                  </a:cubicBezTo>
                  <a:cubicBezTo>
                    <a:pt x="98" y="11"/>
                    <a:pt x="97" y="11"/>
                    <a:pt x="96" y="11"/>
                  </a:cubicBezTo>
                  <a:cubicBezTo>
                    <a:pt x="96" y="11"/>
                    <a:pt x="95" y="12"/>
                    <a:pt x="93" y="12"/>
                  </a:cubicBezTo>
                  <a:cubicBezTo>
                    <a:pt x="92" y="12"/>
                    <a:pt x="90" y="13"/>
                    <a:pt x="89" y="13"/>
                  </a:cubicBezTo>
                  <a:cubicBezTo>
                    <a:pt x="88" y="13"/>
                    <a:pt x="88" y="13"/>
                    <a:pt x="87" y="14"/>
                  </a:cubicBezTo>
                  <a:cubicBezTo>
                    <a:pt x="87" y="14"/>
                    <a:pt x="86" y="14"/>
                    <a:pt x="86" y="14"/>
                  </a:cubicBezTo>
                  <a:cubicBezTo>
                    <a:pt x="85" y="14"/>
                    <a:pt x="83" y="14"/>
                    <a:pt x="82" y="14"/>
                  </a:cubicBezTo>
                  <a:cubicBezTo>
                    <a:pt x="80" y="15"/>
                    <a:pt x="77" y="15"/>
                    <a:pt x="75" y="15"/>
                  </a:cubicBezTo>
                  <a:cubicBezTo>
                    <a:pt x="73" y="16"/>
                    <a:pt x="72" y="16"/>
                    <a:pt x="71" y="16"/>
                  </a:cubicBezTo>
                  <a:cubicBezTo>
                    <a:pt x="69" y="16"/>
                    <a:pt x="68" y="16"/>
                    <a:pt x="66" y="16"/>
                  </a:cubicBezTo>
                  <a:cubicBezTo>
                    <a:pt x="65" y="16"/>
                    <a:pt x="63" y="16"/>
                    <a:pt x="62" y="16"/>
                  </a:cubicBezTo>
                  <a:cubicBezTo>
                    <a:pt x="60" y="16"/>
                    <a:pt x="59" y="16"/>
                    <a:pt x="57" y="16"/>
                  </a:cubicBezTo>
                  <a:cubicBezTo>
                    <a:pt x="56" y="16"/>
                    <a:pt x="54" y="16"/>
                    <a:pt x="53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9" y="16"/>
                    <a:pt x="49" y="15"/>
                    <a:pt x="48" y="15"/>
                  </a:cubicBezTo>
                  <a:cubicBezTo>
                    <a:pt x="46" y="15"/>
                    <a:pt x="45" y="15"/>
                    <a:pt x="43" y="15"/>
                  </a:cubicBezTo>
                  <a:cubicBezTo>
                    <a:pt x="42" y="15"/>
                    <a:pt x="40" y="14"/>
                    <a:pt x="39" y="14"/>
                  </a:cubicBezTo>
                  <a:cubicBezTo>
                    <a:pt x="37" y="14"/>
                    <a:pt x="35" y="14"/>
                    <a:pt x="34" y="13"/>
                  </a:cubicBezTo>
                  <a:cubicBezTo>
                    <a:pt x="33" y="13"/>
                    <a:pt x="31" y="13"/>
                    <a:pt x="30" y="12"/>
                  </a:cubicBezTo>
                  <a:cubicBezTo>
                    <a:pt x="29" y="12"/>
                    <a:pt x="28" y="12"/>
                    <a:pt x="28" y="12"/>
                  </a:cubicBezTo>
                  <a:cubicBezTo>
                    <a:pt x="27" y="11"/>
                    <a:pt x="26" y="11"/>
                    <a:pt x="25" y="11"/>
                  </a:cubicBezTo>
                  <a:cubicBezTo>
                    <a:pt x="24" y="11"/>
                    <a:pt x="23" y="10"/>
                    <a:pt x="21" y="10"/>
                  </a:cubicBezTo>
                  <a:cubicBezTo>
                    <a:pt x="19" y="9"/>
                    <a:pt x="16" y="8"/>
                    <a:pt x="14" y="7"/>
                  </a:cubicBezTo>
                  <a:cubicBezTo>
                    <a:pt x="13" y="7"/>
                    <a:pt x="12" y="6"/>
                    <a:pt x="11" y="6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4"/>
                    <a:pt x="5" y="3"/>
                    <a:pt x="4" y="2"/>
                  </a:cubicBezTo>
                  <a:cubicBezTo>
                    <a:pt x="3" y="2"/>
                    <a:pt x="2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E5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0" name="Freeform 358">
              <a:extLst>
                <a:ext uri="{FF2B5EF4-FFF2-40B4-BE49-F238E27FC236}">
                  <a16:creationId xmlns:a16="http://schemas.microsoft.com/office/drawing/2014/main" xmlns="" id="{C4EB2736-71FD-9B46-9CBC-F9DD409CF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3812" y="6570092"/>
              <a:ext cx="895350" cy="104775"/>
            </a:xfrm>
            <a:custGeom>
              <a:avLst/>
              <a:gdLst>
                <a:gd name="T0" fmla="*/ 0 w 94"/>
                <a:gd name="T1" fmla="*/ 2 h 11"/>
                <a:gd name="T2" fmla="*/ 4 w 94"/>
                <a:gd name="T3" fmla="*/ 3 h 11"/>
                <a:gd name="T4" fmla="*/ 15 w 94"/>
                <a:gd name="T5" fmla="*/ 3 h 11"/>
                <a:gd name="T6" fmla="*/ 30 w 94"/>
                <a:gd name="T7" fmla="*/ 5 h 11"/>
                <a:gd name="T8" fmla="*/ 48 w 94"/>
                <a:gd name="T9" fmla="*/ 6 h 11"/>
                <a:gd name="T10" fmla="*/ 52 w 94"/>
                <a:gd name="T11" fmla="*/ 6 h 11"/>
                <a:gd name="T12" fmla="*/ 57 w 94"/>
                <a:gd name="T13" fmla="*/ 6 h 11"/>
                <a:gd name="T14" fmla="*/ 65 w 94"/>
                <a:gd name="T15" fmla="*/ 6 h 11"/>
                <a:gd name="T16" fmla="*/ 67 w 94"/>
                <a:gd name="T17" fmla="*/ 6 h 11"/>
                <a:gd name="T18" fmla="*/ 69 w 94"/>
                <a:gd name="T19" fmla="*/ 6 h 11"/>
                <a:gd name="T20" fmla="*/ 71 w 94"/>
                <a:gd name="T21" fmla="*/ 6 h 11"/>
                <a:gd name="T22" fmla="*/ 73 w 94"/>
                <a:gd name="T23" fmla="*/ 6 h 11"/>
                <a:gd name="T24" fmla="*/ 77 w 94"/>
                <a:gd name="T25" fmla="*/ 5 h 11"/>
                <a:gd name="T26" fmla="*/ 80 w 94"/>
                <a:gd name="T27" fmla="*/ 5 h 11"/>
                <a:gd name="T28" fmla="*/ 83 w 94"/>
                <a:gd name="T29" fmla="*/ 4 h 11"/>
                <a:gd name="T30" fmla="*/ 86 w 94"/>
                <a:gd name="T31" fmla="*/ 3 h 11"/>
                <a:gd name="T32" fmla="*/ 88 w 94"/>
                <a:gd name="T33" fmla="*/ 3 h 11"/>
                <a:gd name="T34" fmla="*/ 90 w 94"/>
                <a:gd name="T35" fmla="*/ 2 h 11"/>
                <a:gd name="T36" fmla="*/ 90 w 94"/>
                <a:gd name="T37" fmla="*/ 2 h 11"/>
                <a:gd name="T38" fmla="*/ 92 w 94"/>
                <a:gd name="T39" fmla="*/ 1 h 11"/>
                <a:gd name="T40" fmla="*/ 93 w 94"/>
                <a:gd name="T41" fmla="*/ 0 h 11"/>
                <a:gd name="T42" fmla="*/ 94 w 94"/>
                <a:gd name="T43" fmla="*/ 0 h 11"/>
                <a:gd name="T44" fmla="*/ 93 w 94"/>
                <a:gd name="T45" fmla="*/ 0 h 11"/>
                <a:gd name="T46" fmla="*/ 92 w 94"/>
                <a:gd name="T47" fmla="*/ 1 h 11"/>
                <a:gd name="T48" fmla="*/ 91 w 94"/>
                <a:gd name="T49" fmla="*/ 3 h 11"/>
                <a:gd name="T50" fmla="*/ 90 w 94"/>
                <a:gd name="T51" fmla="*/ 3 h 11"/>
                <a:gd name="T52" fmla="*/ 89 w 94"/>
                <a:gd name="T53" fmla="*/ 4 h 11"/>
                <a:gd name="T54" fmla="*/ 87 w 94"/>
                <a:gd name="T55" fmla="*/ 5 h 11"/>
                <a:gd name="T56" fmla="*/ 81 w 94"/>
                <a:gd name="T57" fmla="*/ 8 h 11"/>
                <a:gd name="T58" fmla="*/ 77 w 94"/>
                <a:gd name="T59" fmla="*/ 9 h 11"/>
                <a:gd name="T60" fmla="*/ 74 w 94"/>
                <a:gd name="T61" fmla="*/ 9 h 11"/>
                <a:gd name="T62" fmla="*/ 72 w 94"/>
                <a:gd name="T63" fmla="*/ 10 h 11"/>
                <a:gd name="T64" fmla="*/ 70 w 94"/>
                <a:gd name="T65" fmla="*/ 10 h 11"/>
                <a:gd name="T66" fmla="*/ 66 w 94"/>
                <a:gd name="T67" fmla="*/ 11 h 11"/>
                <a:gd name="T68" fmla="*/ 61 w 94"/>
                <a:gd name="T69" fmla="*/ 11 h 11"/>
                <a:gd name="T70" fmla="*/ 57 w 94"/>
                <a:gd name="T71" fmla="*/ 11 h 11"/>
                <a:gd name="T72" fmla="*/ 52 w 94"/>
                <a:gd name="T73" fmla="*/ 11 h 11"/>
                <a:gd name="T74" fmla="*/ 48 w 94"/>
                <a:gd name="T75" fmla="*/ 11 h 11"/>
                <a:gd name="T76" fmla="*/ 39 w 94"/>
                <a:gd name="T77" fmla="*/ 10 h 11"/>
                <a:gd name="T78" fmla="*/ 34 w 94"/>
                <a:gd name="T79" fmla="*/ 10 h 11"/>
                <a:gd name="T80" fmla="*/ 30 w 94"/>
                <a:gd name="T81" fmla="*/ 9 h 11"/>
                <a:gd name="T82" fmla="*/ 15 w 94"/>
                <a:gd name="T83" fmla="*/ 6 h 11"/>
                <a:gd name="T84" fmla="*/ 4 w 94"/>
                <a:gd name="T85" fmla="*/ 4 h 11"/>
                <a:gd name="T86" fmla="*/ 1 w 94"/>
                <a:gd name="T87" fmla="*/ 3 h 11"/>
                <a:gd name="T88" fmla="*/ 0 w 94"/>
                <a:gd name="T8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4" h="11">
                  <a:moveTo>
                    <a:pt x="0" y="2"/>
                  </a:moveTo>
                  <a:cubicBezTo>
                    <a:pt x="0" y="2"/>
                    <a:pt x="2" y="2"/>
                    <a:pt x="4" y="3"/>
                  </a:cubicBezTo>
                  <a:cubicBezTo>
                    <a:pt x="7" y="3"/>
                    <a:pt x="11" y="3"/>
                    <a:pt x="15" y="3"/>
                  </a:cubicBezTo>
                  <a:cubicBezTo>
                    <a:pt x="20" y="4"/>
                    <a:pt x="25" y="4"/>
                    <a:pt x="30" y="5"/>
                  </a:cubicBezTo>
                  <a:cubicBezTo>
                    <a:pt x="36" y="5"/>
                    <a:pt x="42" y="6"/>
                    <a:pt x="48" y="6"/>
                  </a:cubicBezTo>
                  <a:cubicBezTo>
                    <a:pt x="49" y="6"/>
                    <a:pt x="51" y="6"/>
                    <a:pt x="52" y="6"/>
                  </a:cubicBezTo>
                  <a:cubicBezTo>
                    <a:pt x="54" y="6"/>
                    <a:pt x="55" y="6"/>
                    <a:pt x="57" y="6"/>
                  </a:cubicBezTo>
                  <a:cubicBezTo>
                    <a:pt x="60" y="6"/>
                    <a:pt x="62" y="6"/>
                    <a:pt x="65" y="6"/>
                  </a:cubicBezTo>
                  <a:cubicBezTo>
                    <a:pt x="66" y="6"/>
                    <a:pt x="67" y="6"/>
                    <a:pt x="67" y="6"/>
                  </a:cubicBezTo>
                  <a:cubicBezTo>
                    <a:pt x="68" y="6"/>
                    <a:pt x="69" y="6"/>
                    <a:pt x="69" y="6"/>
                  </a:cubicBezTo>
                  <a:cubicBezTo>
                    <a:pt x="70" y="6"/>
                    <a:pt x="71" y="6"/>
                    <a:pt x="71" y="6"/>
                  </a:cubicBezTo>
                  <a:cubicBezTo>
                    <a:pt x="72" y="6"/>
                    <a:pt x="73" y="6"/>
                    <a:pt x="73" y="6"/>
                  </a:cubicBezTo>
                  <a:cubicBezTo>
                    <a:pt x="74" y="6"/>
                    <a:pt x="76" y="5"/>
                    <a:pt x="77" y="5"/>
                  </a:cubicBezTo>
                  <a:cubicBezTo>
                    <a:pt x="78" y="5"/>
                    <a:pt x="79" y="5"/>
                    <a:pt x="80" y="5"/>
                  </a:cubicBezTo>
                  <a:cubicBezTo>
                    <a:pt x="81" y="5"/>
                    <a:pt x="82" y="4"/>
                    <a:pt x="83" y="4"/>
                  </a:cubicBezTo>
                  <a:cubicBezTo>
                    <a:pt x="84" y="4"/>
                    <a:pt x="85" y="4"/>
                    <a:pt x="86" y="3"/>
                  </a:cubicBezTo>
                  <a:cubicBezTo>
                    <a:pt x="87" y="3"/>
                    <a:pt x="88" y="3"/>
                    <a:pt x="88" y="3"/>
                  </a:cubicBezTo>
                  <a:cubicBezTo>
                    <a:pt x="89" y="2"/>
                    <a:pt x="89" y="2"/>
                    <a:pt x="90" y="2"/>
                  </a:cubicBezTo>
                  <a:cubicBezTo>
                    <a:pt x="90" y="2"/>
                    <a:pt x="90" y="2"/>
                    <a:pt x="90" y="2"/>
                  </a:cubicBezTo>
                  <a:cubicBezTo>
                    <a:pt x="91" y="1"/>
                    <a:pt x="92" y="1"/>
                    <a:pt x="92" y="1"/>
                  </a:cubicBezTo>
                  <a:cubicBezTo>
                    <a:pt x="92" y="1"/>
                    <a:pt x="93" y="0"/>
                    <a:pt x="93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93" y="1"/>
                    <a:pt x="93" y="1"/>
                    <a:pt x="92" y="1"/>
                  </a:cubicBezTo>
                  <a:cubicBezTo>
                    <a:pt x="92" y="2"/>
                    <a:pt x="91" y="2"/>
                    <a:pt x="91" y="3"/>
                  </a:cubicBezTo>
                  <a:cubicBezTo>
                    <a:pt x="91" y="3"/>
                    <a:pt x="90" y="3"/>
                    <a:pt x="90" y="3"/>
                  </a:cubicBezTo>
                  <a:cubicBezTo>
                    <a:pt x="90" y="3"/>
                    <a:pt x="89" y="4"/>
                    <a:pt x="89" y="4"/>
                  </a:cubicBezTo>
                  <a:cubicBezTo>
                    <a:pt x="88" y="4"/>
                    <a:pt x="88" y="5"/>
                    <a:pt x="87" y="5"/>
                  </a:cubicBezTo>
                  <a:cubicBezTo>
                    <a:pt x="85" y="6"/>
                    <a:pt x="83" y="7"/>
                    <a:pt x="81" y="8"/>
                  </a:cubicBezTo>
                  <a:cubicBezTo>
                    <a:pt x="80" y="8"/>
                    <a:pt x="79" y="8"/>
                    <a:pt x="77" y="9"/>
                  </a:cubicBezTo>
                  <a:cubicBezTo>
                    <a:pt x="76" y="9"/>
                    <a:pt x="75" y="9"/>
                    <a:pt x="74" y="9"/>
                  </a:cubicBezTo>
                  <a:cubicBezTo>
                    <a:pt x="73" y="9"/>
                    <a:pt x="72" y="10"/>
                    <a:pt x="72" y="10"/>
                  </a:cubicBezTo>
                  <a:cubicBezTo>
                    <a:pt x="71" y="10"/>
                    <a:pt x="70" y="10"/>
                    <a:pt x="70" y="10"/>
                  </a:cubicBezTo>
                  <a:cubicBezTo>
                    <a:pt x="68" y="10"/>
                    <a:pt x="67" y="10"/>
                    <a:pt x="66" y="11"/>
                  </a:cubicBezTo>
                  <a:cubicBezTo>
                    <a:pt x="64" y="11"/>
                    <a:pt x="63" y="11"/>
                    <a:pt x="61" y="11"/>
                  </a:cubicBezTo>
                  <a:cubicBezTo>
                    <a:pt x="60" y="11"/>
                    <a:pt x="58" y="11"/>
                    <a:pt x="57" y="11"/>
                  </a:cubicBezTo>
                  <a:cubicBezTo>
                    <a:pt x="55" y="11"/>
                    <a:pt x="54" y="11"/>
                    <a:pt x="52" y="11"/>
                  </a:cubicBezTo>
                  <a:cubicBezTo>
                    <a:pt x="51" y="11"/>
                    <a:pt x="49" y="11"/>
                    <a:pt x="48" y="11"/>
                  </a:cubicBezTo>
                  <a:cubicBezTo>
                    <a:pt x="45" y="11"/>
                    <a:pt x="42" y="10"/>
                    <a:pt x="39" y="10"/>
                  </a:cubicBezTo>
                  <a:cubicBezTo>
                    <a:pt x="37" y="10"/>
                    <a:pt x="36" y="10"/>
                    <a:pt x="34" y="10"/>
                  </a:cubicBezTo>
                  <a:cubicBezTo>
                    <a:pt x="33" y="10"/>
                    <a:pt x="31" y="9"/>
                    <a:pt x="30" y="9"/>
                  </a:cubicBezTo>
                  <a:cubicBezTo>
                    <a:pt x="24" y="8"/>
                    <a:pt x="19" y="7"/>
                    <a:pt x="15" y="6"/>
                  </a:cubicBezTo>
                  <a:cubicBezTo>
                    <a:pt x="10" y="5"/>
                    <a:pt x="7" y="4"/>
                    <a:pt x="4" y="4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9E5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1" name="Freeform 359">
              <a:extLst>
                <a:ext uri="{FF2B5EF4-FFF2-40B4-BE49-F238E27FC236}">
                  <a16:creationId xmlns:a16="http://schemas.microsoft.com/office/drawing/2014/main" xmlns="" id="{F2E53D71-C6F2-A442-AF20-118D9AE002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2" y="6981254"/>
              <a:ext cx="1314450" cy="411163"/>
            </a:xfrm>
            <a:custGeom>
              <a:avLst/>
              <a:gdLst>
                <a:gd name="T0" fmla="*/ 137 w 138"/>
                <a:gd name="T1" fmla="*/ 1 h 43"/>
                <a:gd name="T2" fmla="*/ 135 w 138"/>
                <a:gd name="T3" fmla="*/ 1 h 43"/>
                <a:gd name="T4" fmla="*/ 117 w 138"/>
                <a:gd name="T5" fmla="*/ 16 h 43"/>
                <a:gd name="T6" fmla="*/ 98 w 138"/>
                <a:gd name="T7" fmla="*/ 5 h 43"/>
                <a:gd name="T8" fmla="*/ 78 w 138"/>
                <a:gd name="T9" fmla="*/ 18 h 43"/>
                <a:gd name="T10" fmla="*/ 76 w 138"/>
                <a:gd name="T11" fmla="*/ 15 h 43"/>
                <a:gd name="T12" fmla="*/ 73 w 138"/>
                <a:gd name="T13" fmla="*/ 14 h 43"/>
                <a:gd name="T14" fmla="*/ 71 w 138"/>
                <a:gd name="T15" fmla="*/ 13 h 43"/>
                <a:gd name="T16" fmla="*/ 70 w 138"/>
                <a:gd name="T17" fmla="*/ 13 h 43"/>
                <a:gd name="T18" fmla="*/ 69 w 138"/>
                <a:gd name="T19" fmla="*/ 13 h 43"/>
                <a:gd name="T20" fmla="*/ 65 w 138"/>
                <a:gd name="T21" fmla="*/ 14 h 43"/>
                <a:gd name="T22" fmla="*/ 62 w 138"/>
                <a:gd name="T23" fmla="*/ 15 h 43"/>
                <a:gd name="T24" fmla="*/ 59 w 138"/>
                <a:gd name="T25" fmla="*/ 18 h 43"/>
                <a:gd name="T26" fmla="*/ 40 w 138"/>
                <a:gd name="T27" fmla="*/ 5 h 43"/>
                <a:gd name="T28" fmla="*/ 21 w 138"/>
                <a:gd name="T29" fmla="*/ 16 h 43"/>
                <a:gd name="T30" fmla="*/ 3 w 138"/>
                <a:gd name="T31" fmla="*/ 1 h 43"/>
                <a:gd name="T32" fmla="*/ 0 w 138"/>
                <a:gd name="T33" fmla="*/ 1 h 43"/>
                <a:gd name="T34" fmla="*/ 1 w 138"/>
                <a:gd name="T35" fmla="*/ 4 h 43"/>
                <a:gd name="T36" fmla="*/ 20 w 138"/>
                <a:gd name="T37" fmla="*/ 20 h 43"/>
                <a:gd name="T38" fmla="*/ 20 w 138"/>
                <a:gd name="T39" fmla="*/ 22 h 43"/>
                <a:gd name="T40" fmla="*/ 40 w 138"/>
                <a:gd name="T41" fmla="*/ 43 h 43"/>
                <a:gd name="T42" fmla="*/ 60 w 138"/>
                <a:gd name="T43" fmla="*/ 22 h 43"/>
                <a:gd name="T44" fmla="*/ 60 w 138"/>
                <a:gd name="T45" fmla="*/ 21 h 43"/>
                <a:gd name="T46" fmla="*/ 61 w 138"/>
                <a:gd name="T47" fmla="*/ 20 h 43"/>
                <a:gd name="T48" fmla="*/ 63 w 138"/>
                <a:gd name="T49" fmla="*/ 18 h 43"/>
                <a:gd name="T50" fmla="*/ 66 w 138"/>
                <a:gd name="T51" fmla="*/ 17 h 43"/>
                <a:gd name="T52" fmla="*/ 69 w 138"/>
                <a:gd name="T53" fmla="*/ 17 h 43"/>
                <a:gd name="T54" fmla="*/ 69 w 138"/>
                <a:gd name="T55" fmla="*/ 17 h 43"/>
                <a:gd name="T56" fmla="*/ 70 w 138"/>
                <a:gd name="T57" fmla="*/ 17 h 43"/>
                <a:gd name="T58" fmla="*/ 72 w 138"/>
                <a:gd name="T59" fmla="*/ 17 h 43"/>
                <a:gd name="T60" fmla="*/ 74 w 138"/>
                <a:gd name="T61" fmla="*/ 18 h 43"/>
                <a:gd name="T62" fmla="*/ 76 w 138"/>
                <a:gd name="T63" fmla="*/ 20 h 43"/>
                <a:gd name="T64" fmla="*/ 78 w 138"/>
                <a:gd name="T65" fmla="*/ 21 h 43"/>
                <a:gd name="T66" fmla="*/ 77 w 138"/>
                <a:gd name="T67" fmla="*/ 22 h 43"/>
                <a:gd name="T68" fmla="*/ 98 w 138"/>
                <a:gd name="T69" fmla="*/ 43 h 43"/>
                <a:gd name="T70" fmla="*/ 118 w 138"/>
                <a:gd name="T71" fmla="*/ 22 h 43"/>
                <a:gd name="T72" fmla="*/ 118 w 138"/>
                <a:gd name="T73" fmla="*/ 20 h 43"/>
                <a:gd name="T74" fmla="*/ 137 w 138"/>
                <a:gd name="T75" fmla="*/ 4 h 43"/>
                <a:gd name="T76" fmla="*/ 137 w 138"/>
                <a:gd name="T77" fmla="*/ 1 h 43"/>
                <a:gd name="T78" fmla="*/ 40 w 138"/>
                <a:gd name="T79" fmla="*/ 40 h 43"/>
                <a:gd name="T80" fmla="*/ 23 w 138"/>
                <a:gd name="T81" fmla="*/ 22 h 43"/>
                <a:gd name="T82" fmla="*/ 23 w 138"/>
                <a:gd name="T83" fmla="*/ 20 h 43"/>
                <a:gd name="T84" fmla="*/ 24 w 138"/>
                <a:gd name="T85" fmla="*/ 19 h 43"/>
                <a:gd name="T86" fmla="*/ 40 w 138"/>
                <a:gd name="T87" fmla="*/ 9 h 43"/>
                <a:gd name="T88" fmla="*/ 56 w 138"/>
                <a:gd name="T89" fmla="*/ 22 h 43"/>
                <a:gd name="T90" fmla="*/ 40 w 138"/>
                <a:gd name="T91" fmla="*/ 40 h 43"/>
                <a:gd name="T92" fmla="*/ 98 w 138"/>
                <a:gd name="T93" fmla="*/ 40 h 43"/>
                <a:gd name="T94" fmla="*/ 81 w 138"/>
                <a:gd name="T95" fmla="*/ 22 h 43"/>
                <a:gd name="T96" fmla="*/ 98 w 138"/>
                <a:gd name="T97" fmla="*/ 9 h 43"/>
                <a:gd name="T98" fmla="*/ 114 w 138"/>
                <a:gd name="T99" fmla="*/ 19 h 43"/>
                <a:gd name="T100" fmla="*/ 114 w 138"/>
                <a:gd name="T101" fmla="*/ 20 h 43"/>
                <a:gd name="T102" fmla="*/ 114 w 138"/>
                <a:gd name="T103" fmla="*/ 22 h 43"/>
                <a:gd name="T104" fmla="*/ 98 w 138"/>
                <a:gd name="T10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8" h="43">
                  <a:moveTo>
                    <a:pt x="137" y="1"/>
                  </a:moveTo>
                  <a:cubicBezTo>
                    <a:pt x="137" y="0"/>
                    <a:pt x="135" y="0"/>
                    <a:pt x="135" y="1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14" y="10"/>
                    <a:pt x="107" y="5"/>
                    <a:pt x="98" y="5"/>
                  </a:cubicBezTo>
                  <a:cubicBezTo>
                    <a:pt x="88" y="5"/>
                    <a:pt x="80" y="10"/>
                    <a:pt x="78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5"/>
                    <a:pt x="74" y="14"/>
                    <a:pt x="73" y="14"/>
                  </a:cubicBezTo>
                  <a:cubicBezTo>
                    <a:pt x="72" y="13"/>
                    <a:pt x="71" y="13"/>
                    <a:pt x="71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7" y="13"/>
                    <a:pt x="66" y="13"/>
                    <a:pt x="65" y="14"/>
                  </a:cubicBezTo>
                  <a:cubicBezTo>
                    <a:pt x="64" y="14"/>
                    <a:pt x="63" y="15"/>
                    <a:pt x="62" y="15"/>
                  </a:cubicBezTo>
                  <a:cubicBezTo>
                    <a:pt x="61" y="16"/>
                    <a:pt x="60" y="17"/>
                    <a:pt x="59" y="18"/>
                  </a:cubicBezTo>
                  <a:cubicBezTo>
                    <a:pt x="57" y="10"/>
                    <a:pt x="49" y="5"/>
                    <a:pt x="40" y="5"/>
                  </a:cubicBezTo>
                  <a:cubicBezTo>
                    <a:pt x="31" y="5"/>
                    <a:pt x="24" y="10"/>
                    <a:pt x="21" y="16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1"/>
                    <a:pt x="20" y="21"/>
                    <a:pt x="20" y="22"/>
                  </a:cubicBezTo>
                  <a:cubicBezTo>
                    <a:pt x="20" y="32"/>
                    <a:pt x="28" y="43"/>
                    <a:pt x="40" y="43"/>
                  </a:cubicBezTo>
                  <a:cubicBezTo>
                    <a:pt x="51" y="43"/>
                    <a:pt x="60" y="32"/>
                    <a:pt x="60" y="22"/>
                  </a:cubicBezTo>
                  <a:cubicBezTo>
                    <a:pt x="60" y="22"/>
                    <a:pt x="60" y="21"/>
                    <a:pt x="60" y="21"/>
                  </a:cubicBezTo>
                  <a:cubicBezTo>
                    <a:pt x="60" y="20"/>
                    <a:pt x="61" y="20"/>
                    <a:pt x="61" y="20"/>
                  </a:cubicBezTo>
                  <a:cubicBezTo>
                    <a:pt x="62" y="19"/>
                    <a:pt x="63" y="18"/>
                    <a:pt x="63" y="18"/>
                  </a:cubicBezTo>
                  <a:cubicBezTo>
                    <a:pt x="64" y="18"/>
                    <a:pt x="65" y="17"/>
                    <a:pt x="66" y="17"/>
                  </a:cubicBezTo>
                  <a:cubicBezTo>
                    <a:pt x="67" y="17"/>
                    <a:pt x="68" y="17"/>
                    <a:pt x="69" y="17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7"/>
                    <a:pt x="71" y="17"/>
                    <a:pt x="72" y="17"/>
                  </a:cubicBezTo>
                  <a:cubicBezTo>
                    <a:pt x="72" y="17"/>
                    <a:pt x="73" y="18"/>
                    <a:pt x="74" y="18"/>
                  </a:cubicBezTo>
                  <a:cubicBezTo>
                    <a:pt x="75" y="18"/>
                    <a:pt x="76" y="19"/>
                    <a:pt x="76" y="20"/>
                  </a:cubicBezTo>
                  <a:cubicBezTo>
                    <a:pt x="77" y="20"/>
                    <a:pt x="77" y="20"/>
                    <a:pt x="78" y="21"/>
                  </a:cubicBezTo>
                  <a:cubicBezTo>
                    <a:pt x="77" y="21"/>
                    <a:pt x="77" y="22"/>
                    <a:pt x="77" y="22"/>
                  </a:cubicBezTo>
                  <a:cubicBezTo>
                    <a:pt x="77" y="32"/>
                    <a:pt x="86" y="43"/>
                    <a:pt x="98" y="43"/>
                  </a:cubicBezTo>
                  <a:cubicBezTo>
                    <a:pt x="109" y="43"/>
                    <a:pt x="118" y="32"/>
                    <a:pt x="118" y="22"/>
                  </a:cubicBezTo>
                  <a:cubicBezTo>
                    <a:pt x="118" y="21"/>
                    <a:pt x="118" y="21"/>
                    <a:pt x="118" y="20"/>
                  </a:cubicBezTo>
                  <a:cubicBezTo>
                    <a:pt x="137" y="4"/>
                    <a:pt x="137" y="4"/>
                    <a:pt x="137" y="4"/>
                  </a:cubicBezTo>
                  <a:cubicBezTo>
                    <a:pt x="138" y="3"/>
                    <a:pt x="138" y="2"/>
                    <a:pt x="137" y="1"/>
                  </a:cubicBezTo>
                  <a:close/>
                  <a:moveTo>
                    <a:pt x="40" y="40"/>
                  </a:moveTo>
                  <a:cubicBezTo>
                    <a:pt x="31" y="40"/>
                    <a:pt x="23" y="30"/>
                    <a:pt x="23" y="22"/>
                  </a:cubicBezTo>
                  <a:cubicBezTo>
                    <a:pt x="23" y="21"/>
                    <a:pt x="23" y="21"/>
                    <a:pt x="23" y="20"/>
                  </a:cubicBezTo>
                  <a:cubicBezTo>
                    <a:pt x="24" y="20"/>
                    <a:pt x="24" y="19"/>
                    <a:pt x="24" y="19"/>
                  </a:cubicBezTo>
                  <a:cubicBezTo>
                    <a:pt x="25" y="13"/>
                    <a:pt x="31" y="9"/>
                    <a:pt x="40" y="9"/>
                  </a:cubicBezTo>
                  <a:cubicBezTo>
                    <a:pt x="49" y="9"/>
                    <a:pt x="56" y="14"/>
                    <a:pt x="56" y="22"/>
                  </a:cubicBezTo>
                  <a:cubicBezTo>
                    <a:pt x="56" y="30"/>
                    <a:pt x="49" y="40"/>
                    <a:pt x="40" y="40"/>
                  </a:cubicBezTo>
                  <a:close/>
                  <a:moveTo>
                    <a:pt x="98" y="40"/>
                  </a:moveTo>
                  <a:cubicBezTo>
                    <a:pt x="88" y="40"/>
                    <a:pt x="81" y="30"/>
                    <a:pt x="81" y="22"/>
                  </a:cubicBezTo>
                  <a:cubicBezTo>
                    <a:pt x="81" y="14"/>
                    <a:pt x="88" y="9"/>
                    <a:pt x="98" y="9"/>
                  </a:cubicBezTo>
                  <a:cubicBezTo>
                    <a:pt x="106" y="9"/>
                    <a:pt x="112" y="13"/>
                    <a:pt x="114" y="19"/>
                  </a:cubicBezTo>
                  <a:cubicBezTo>
                    <a:pt x="114" y="19"/>
                    <a:pt x="114" y="20"/>
                    <a:pt x="114" y="20"/>
                  </a:cubicBezTo>
                  <a:cubicBezTo>
                    <a:pt x="114" y="21"/>
                    <a:pt x="114" y="21"/>
                    <a:pt x="114" y="22"/>
                  </a:cubicBezTo>
                  <a:cubicBezTo>
                    <a:pt x="114" y="30"/>
                    <a:pt x="107" y="40"/>
                    <a:pt x="98" y="40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2" name="Freeform 360">
              <a:extLst>
                <a:ext uri="{FF2B5EF4-FFF2-40B4-BE49-F238E27FC236}">
                  <a16:creationId xmlns:a16="http://schemas.microsoft.com/office/drawing/2014/main" xmlns="" id="{AE1D2252-A250-F140-A834-3D7AA5984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5237" y="7105079"/>
              <a:ext cx="266700" cy="201613"/>
            </a:xfrm>
            <a:custGeom>
              <a:avLst/>
              <a:gdLst>
                <a:gd name="T0" fmla="*/ 13 w 28"/>
                <a:gd name="T1" fmla="*/ 0 h 21"/>
                <a:gd name="T2" fmla="*/ 0 w 28"/>
                <a:gd name="T3" fmla="*/ 4 h 21"/>
                <a:gd name="T4" fmla="*/ 12 w 28"/>
                <a:gd name="T5" fmla="*/ 1 h 21"/>
                <a:gd name="T6" fmla="*/ 26 w 28"/>
                <a:gd name="T7" fmla="*/ 10 h 21"/>
                <a:gd name="T8" fmla="*/ 22 w 28"/>
                <a:gd name="T9" fmla="*/ 21 h 21"/>
                <a:gd name="T10" fmla="*/ 28 w 28"/>
                <a:gd name="T11" fmla="*/ 9 h 21"/>
                <a:gd name="T12" fmla="*/ 13 w 28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1">
                  <a:moveTo>
                    <a:pt x="13" y="0"/>
                  </a:moveTo>
                  <a:cubicBezTo>
                    <a:pt x="9" y="0"/>
                    <a:pt x="3" y="1"/>
                    <a:pt x="0" y="4"/>
                  </a:cubicBezTo>
                  <a:cubicBezTo>
                    <a:pt x="3" y="2"/>
                    <a:pt x="8" y="1"/>
                    <a:pt x="12" y="1"/>
                  </a:cubicBezTo>
                  <a:cubicBezTo>
                    <a:pt x="17" y="1"/>
                    <a:pt x="26" y="2"/>
                    <a:pt x="26" y="10"/>
                  </a:cubicBezTo>
                  <a:cubicBezTo>
                    <a:pt x="26" y="14"/>
                    <a:pt x="25" y="18"/>
                    <a:pt x="22" y="21"/>
                  </a:cubicBezTo>
                  <a:cubicBezTo>
                    <a:pt x="25" y="18"/>
                    <a:pt x="28" y="13"/>
                    <a:pt x="28" y="9"/>
                  </a:cubicBezTo>
                  <a:cubicBezTo>
                    <a:pt x="28" y="1"/>
                    <a:pt x="18" y="0"/>
                    <a:pt x="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3" name="Freeform 361">
              <a:extLst>
                <a:ext uri="{FF2B5EF4-FFF2-40B4-BE49-F238E27FC236}">
                  <a16:creationId xmlns:a16="http://schemas.microsoft.com/office/drawing/2014/main" xmlns="" id="{EFA9338A-CD25-3346-8F00-DDBE2DA7F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8162" y="7105079"/>
              <a:ext cx="266700" cy="201613"/>
            </a:xfrm>
            <a:custGeom>
              <a:avLst/>
              <a:gdLst>
                <a:gd name="T0" fmla="*/ 14 w 28"/>
                <a:gd name="T1" fmla="*/ 0 h 21"/>
                <a:gd name="T2" fmla="*/ 0 w 28"/>
                <a:gd name="T3" fmla="*/ 4 h 21"/>
                <a:gd name="T4" fmla="*/ 12 w 28"/>
                <a:gd name="T5" fmla="*/ 1 h 21"/>
                <a:gd name="T6" fmla="*/ 27 w 28"/>
                <a:gd name="T7" fmla="*/ 10 h 21"/>
                <a:gd name="T8" fmla="*/ 23 w 28"/>
                <a:gd name="T9" fmla="*/ 21 h 21"/>
                <a:gd name="T10" fmla="*/ 28 w 28"/>
                <a:gd name="T11" fmla="*/ 9 h 21"/>
                <a:gd name="T12" fmla="*/ 14 w 28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1">
                  <a:moveTo>
                    <a:pt x="14" y="0"/>
                  </a:moveTo>
                  <a:cubicBezTo>
                    <a:pt x="10" y="0"/>
                    <a:pt x="3" y="1"/>
                    <a:pt x="0" y="4"/>
                  </a:cubicBezTo>
                  <a:cubicBezTo>
                    <a:pt x="4" y="2"/>
                    <a:pt x="9" y="1"/>
                    <a:pt x="12" y="1"/>
                  </a:cubicBezTo>
                  <a:cubicBezTo>
                    <a:pt x="18" y="1"/>
                    <a:pt x="27" y="2"/>
                    <a:pt x="27" y="10"/>
                  </a:cubicBezTo>
                  <a:cubicBezTo>
                    <a:pt x="27" y="14"/>
                    <a:pt x="26" y="18"/>
                    <a:pt x="23" y="21"/>
                  </a:cubicBezTo>
                  <a:cubicBezTo>
                    <a:pt x="26" y="18"/>
                    <a:pt x="28" y="13"/>
                    <a:pt x="28" y="9"/>
                  </a:cubicBezTo>
                  <a:cubicBezTo>
                    <a:pt x="28" y="1"/>
                    <a:pt x="19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4" name="Freeform 362">
              <a:extLst>
                <a:ext uri="{FF2B5EF4-FFF2-40B4-BE49-F238E27FC236}">
                  <a16:creationId xmlns:a16="http://schemas.microsoft.com/office/drawing/2014/main" xmlns="" id="{4494EE35-9CB3-1A47-A631-062C0206B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812" y="6185917"/>
              <a:ext cx="133350" cy="508000"/>
            </a:xfrm>
            <a:custGeom>
              <a:avLst/>
              <a:gdLst>
                <a:gd name="T0" fmla="*/ 9 w 14"/>
                <a:gd name="T1" fmla="*/ 29 h 53"/>
                <a:gd name="T2" fmla="*/ 9 w 14"/>
                <a:gd name="T3" fmla="*/ 2 h 53"/>
                <a:gd name="T4" fmla="*/ 5 w 14"/>
                <a:gd name="T5" fmla="*/ 0 h 53"/>
                <a:gd name="T6" fmla="*/ 5 w 14"/>
                <a:gd name="T7" fmla="*/ 29 h 53"/>
                <a:gd name="T8" fmla="*/ 0 w 14"/>
                <a:gd name="T9" fmla="*/ 53 h 53"/>
                <a:gd name="T10" fmla="*/ 7 w 14"/>
                <a:gd name="T11" fmla="*/ 53 h 53"/>
                <a:gd name="T12" fmla="*/ 13 w 14"/>
                <a:gd name="T13" fmla="*/ 53 h 53"/>
                <a:gd name="T14" fmla="*/ 9 w 14"/>
                <a:gd name="T15" fmla="*/ 2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53">
                  <a:moveTo>
                    <a:pt x="9" y="29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33"/>
                    <a:pt x="0" y="53"/>
                    <a:pt x="0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33"/>
                    <a:pt x="9" y="29"/>
                  </a:cubicBezTo>
                  <a:close/>
                </a:path>
              </a:pathLst>
            </a:custGeom>
            <a:solidFill>
              <a:srgbClr val="81BB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5" name="Freeform 363">
              <a:extLst>
                <a:ext uri="{FF2B5EF4-FFF2-40B4-BE49-F238E27FC236}">
                  <a16:creationId xmlns:a16="http://schemas.microsoft.com/office/drawing/2014/main" xmlns="" id="{180D6B74-762F-784C-BDE1-1998B6ECD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762" y="5860479"/>
              <a:ext cx="1630363" cy="593725"/>
            </a:xfrm>
            <a:custGeom>
              <a:avLst/>
              <a:gdLst>
                <a:gd name="T0" fmla="*/ 34 w 171"/>
                <a:gd name="T1" fmla="*/ 62 h 62"/>
                <a:gd name="T2" fmla="*/ 34 w 171"/>
                <a:gd name="T3" fmla="*/ 47 h 62"/>
                <a:gd name="T4" fmla="*/ 0 w 171"/>
                <a:gd name="T5" fmla="*/ 32 h 62"/>
                <a:gd name="T6" fmla="*/ 91 w 171"/>
                <a:gd name="T7" fmla="*/ 0 h 62"/>
                <a:gd name="T8" fmla="*/ 171 w 171"/>
                <a:gd name="T9" fmla="*/ 35 h 62"/>
                <a:gd name="T10" fmla="*/ 140 w 171"/>
                <a:gd name="T11" fmla="*/ 50 h 62"/>
                <a:gd name="T12" fmla="*/ 141 w 171"/>
                <a:gd name="T13" fmla="*/ 62 h 62"/>
                <a:gd name="T14" fmla="*/ 34 w 171"/>
                <a:gd name="T1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1" h="62">
                  <a:moveTo>
                    <a:pt x="34" y="62"/>
                  </a:moveTo>
                  <a:cubicBezTo>
                    <a:pt x="34" y="47"/>
                    <a:pt x="34" y="47"/>
                    <a:pt x="34" y="4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40" y="50"/>
                    <a:pt x="140" y="50"/>
                    <a:pt x="140" y="50"/>
                  </a:cubicBezTo>
                  <a:cubicBezTo>
                    <a:pt x="141" y="62"/>
                    <a:pt x="141" y="62"/>
                    <a:pt x="141" y="62"/>
                  </a:cubicBezTo>
                  <a:cubicBezTo>
                    <a:pt x="141" y="62"/>
                    <a:pt x="96" y="48"/>
                    <a:pt x="34" y="62"/>
                  </a:cubicBezTo>
                  <a:close/>
                </a:path>
              </a:pathLst>
            </a:custGeom>
            <a:solidFill>
              <a:srgbClr val="4141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6" name="Freeform 364">
              <a:extLst>
                <a:ext uri="{FF2B5EF4-FFF2-40B4-BE49-F238E27FC236}">
                  <a16:creationId xmlns:a16="http://schemas.microsoft.com/office/drawing/2014/main" xmlns="" id="{8E1D1BA2-4EB7-504E-9B24-57826F48F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612" y="6263704"/>
              <a:ext cx="1019175" cy="190500"/>
            </a:xfrm>
            <a:custGeom>
              <a:avLst/>
              <a:gdLst>
                <a:gd name="T0" fmla="*/ 0 w 107"/>
                <a:gd name="T1" fmla="*/ 20 h 20"/>
                <a:gd name="T2" fmla="*/ 0 w 107"/>
                <a:gd name="T3" fmla="*/ 6 h 20"/>
                <a:gd name="T4" fmla="*/ 56 w 107"/>
                <a:gd name="T5" fmla="*/ 0 h 20"/>
                <a:gd name="T6" fmla="*/ 106 w 107"/>
                <a:gd name="T7" fmla="*/ 8 h 20"/>
                <a:gd name="T8" fmla="*/ 107 w 107"/>
                <a:gd name="T9" fmla="*/ 20 h 20"/>
                <a:gd name="T10" fmla="*/ 0 w 107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0">
                  <a:moveTo>
                    <a:pt x="0" y="2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36" y="0"/>
                    <a:pt x="56" y="0"/>
                  </a:cubicBezTo>
                  <a:cubicBezTo>
                    <a:pt x="76" y="0"/>
                    <a:pt x="106" y="8"/>
                    <a:pt x="106" y="8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107" y="20"/>
                    <a:pt x="62" y="6"/>
                    <a:pt x="0" y="20"/>
                  </a:cubicBezTo>
                  <a:close/>
                </a:path>
              </a:pathLst>
            </a:custGeom>
            <a:solidFill>
              <a:srgbClr val="323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1017" name="Freeform 737">
            <a:extLst>
              <a:ext uri="{FF2B5EF4-FFF2-40B4-BE49-F238E27FC236}">
                <a16:creationId xmlns:a16="http://schemas.microsoft.com/office/drawing/2014/main" xmlns="" id="{4DA5AFA6-CC97-6D4E-A65D-F73BF8BE4F50}"/>
              </a:ext>
            </a:extLst>
          </p:cNvPr>
          <p:cNvSpPr/>
          <p:nvPr/>
        </p:nvSpPr>
        <p:spPr>
          <a:xfrm rot="10800000">
            <a:off x="17953037" y="102021"/>
            <a:ext cx="5736647" cy="3301158"/>
          </a:xfrm>
          <a:custGeom>
            <a:avLst/>
            <a:gdLst>
              <a:gd name="connsiteX0" fmla="*/ 2400302 w 11156013"/>
              <a:gd name="connsiteY0" fmla="*/ 0 h 5954766"/>
              <a:gd name="connsiteX1" fmla="*/ 4097572 w 11156013"/>
              <a:gd name="connsiteY1" fmla="*/ 703032 h 5954766"/>
              <a:gd name="connsiteX2" fmla="*/ 4123125 w 11156013"/>
              <a:gd name="connsiteY2" fmla="*/ 731147 h 5954766"/>
              <a:gd name="connsiteX3" fmla="*/ 4319372 w 11156013"/>
              <a:gd name="connsiteY3" fmla="*/ 636610 h 5954766"/>
              <a:gd name="connsiteX4" fmla="*/ 5396738 w 11156013"/>
              <a:gd name="connsiteY4" fmla="*/ 419100 h 5954766"/>
              <a:gd name="connsiteX5" fmla="*/ 7532534 w 11156013"/>
              <a:gd name="connsiteY5" fmla="*/ 1426334 h 5954766"/>
              <a:gd name="connsiteX6" fmla="*/ 7607238 w 11156013"/>
              <a:gd name="connsiteY6" fmla="*/ 1526235 h 5954766"/>
              <a:gd name="connsiteX7" fmla="*/ 7694615 w 11156013"/>
              <a:gd name="connsiteY7" fmla="*/ 1460896 h 5954766"/>
              <a:gd name="connsiteX8" fmla="*/ 8610605 w 11156013"/>
              <a:gd name="connsiteY8" fmla="*/ 1181100 h 5954766"/>
              <a:gd name="connsiteX9" fmla="*/ 9391517 w 11156013"/>
              <a:gd name="connsiteY9" fmla="*/ 1378834 h 5954766"/>
              <a:gd name="connsiteX10" fmla="*/ 9481362 w 11156013"/>
              <a:gd name="connsiteY10" fmla="*/ 1433416 h 5954766"/>
              <a:gd name="connsiteX11" fmla="*/ 9496719 w 11156013"/>
              <a:gd name="connsiteY11" fmla="*/ 1405124 h 5954766"/>
              <a:gd name="connsiteX12" fmla="*/ 10248906 w 11156013"/>
              <a:gd name="connsiteY12" fmla="*/ 1005189 h 5954766"/>
              <a:gd name="connsiteX13" fmla="*/ 11156013 w 11156013"/>
              <a:gd name="connsiteY13" fmla="*/ 1912295 h 5954766"/>
              <a:gd name="connsiteX14" fmla="*/ 10341652 w 11156013"/>
              <a:gd name="connsiteY14" fmla="*/ 2814718 h 5954766"/>
              <a:gd name="connsiteX15" fmla="*/ 10248907 w 11156013"/>
              <a:gd name="connsiteY15" fmla="*/ 2819401 h 5954766"/>
              <a:gd name="connsiteX16" fmla="*/ 10240449 w 11156013"/>
              <a:gd name="connsiteY16" fmla="*/ 2986907 h 5954766"/>
              <a:gd name="connsiteX17" fmla="*/ 8610605 w 11156013"/>
              <a:gd name="connsiteY17" fmla="*/ 4457700 h 5954766"/>
              <a:gd name="connsiteX18" fmla="*/ 7972904 w 11156013"/>
              <a:gd name="connsiteY18" fmla="*/ 4328954 h 5954766"/>
              <a:gd name="connsiteX19" fmla="*/ 7926650 w 11156013"/>
              <a:gd name="connsiteY19" fmla="*/ 4306673 h 5954766"/>
              <a:gd name="connsiteX20" fmla="*/ 7830510 w 11156013"/>
              <a:gd name="connsiteY20" fmla="*/ 4506247 h 5954766"/>
              <a:gd name="connsiteX21" fmla="*/ 5396738 w 11156013"/>
              <a:gd name="connsiteY21" fmla="*/ 5954766 h 5954766"/>
              <a:gd name="connsiteX22" fmla="*/ 3101606 w 11156013"/>
              <a:gd name="connsiteY22" fmla="*/ 4734455 h 5954766"/>
              <a:gd name="connsiteX23" fmla="*/ 3081345 w 11156013"/>
              <a:gd name="connsiteY23" fmla="*/ 4701104 h 5954766"/>
              <a:gd name="connsiteX24" fmla="*/ 2884046 w 11156013"/>
              <a:gd name="connsiteY24" fmla="*/ 4751835 h 5954766"/>
              <a:gd name="connsiteX25" fmla="*/ 2400302 w 11156013"/>
              <a:gd name="connsiteY25" fmla="*/ 4800600 h 5954766"/>
              <a:gd name="connsiteX26" fmla="*/ 0 w 11156013"/>
              <a:gd name="connsiteY26" fmla="*/ 2400300 h 5954766"/>
              <a:gd name="connsiteX27" fmla="*/ 2400302 w 11156013"/>
              <a:gd name="connsiteY27" fmla="*/ 0 h 595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1156013" h="5954766">
                <a:moveTo>
                  <a:pt x="2400302" y="0"/>
                </a:moveTo>
                <a:cubicBezTo>
                  <a:pt x="3063127" y="0"/>
                  <a:pt x="3663202" y="268663"/>
                  <a:pt x="4097572" y="703032"/>
                </a:cubicBezTo>
                <a:lnTo>
                  <a:pt x="4123125" y="731147"/>
                </a:lnTo>
                <a:lnTo>
                  <a:pt x="4319372" y="636610"/>
                </a:lnTo>
                <a:cubicBezTo>
                  <a:pt x="4650511" y="496550"/>
                  <a:pt x="5014580" y="419100"/>
                  <a:pt x="5396738" y="419100"/>
                </a:cubicBezTo>
                <a:cubicBezTo>
                  <a:pt x="6256594" y="419100"/>
                  <a:pt x="7024872" y="811191"/>
                  <a:pt x="7532534" y="1426334"/>
                </a:cubicBezTo>
                <a:lnTo>
                  <a:pt x="7607238" y="1526235"/>
                </a:lnTo>
                <a:lnTo>
                  <a:pt x="7694615" y="1460896"/>
                </a:lnTo>
                <a:cubicBezTo>
                  <a:pt x="7956090" y="1284247"/>
                  <a:pt x="8271302" y="1181100"/>
                  <a:pt x="8610605" y="1181100"/>
                </a:cubicBezTo>
                <a:cubicBezTo>
                  <a:pt x="8893358" y="1181100"/>
                  <a:pt x="9159381" y="1252730"/>
                  <a:pt x="9391517" y="1378834"/>
                </a:cubicBezTo>
                <a:lnTo>
                  <a:pt x="9481362" y="1433416"/>
                </a:lnTo>
                <a:lnTo>
                  <a:pt x="9496719" y="1405124"/>
                </a:lnTo>
                <a:cubicBezTo>
                  <a:pt x="9659733" y="1163832"/>
                  <a:pt x="9935793" y="1005189"/>
                  <a:pt x="10248906" y="1005189"/>
                </a:cubicBezTo>
                <a:cubicBezTo>
                  <a:pt x="10749887" y="1005189"/>
                  <a:pt x="11156013" y="1411314"/>
                  <a:pt x="11156013" y="1912295"/>
                </a:cubicBezTo>
                <a:cubicBezTo>
                  <a:pt x="11156013" y="2381965"/>
                  <a:pt x="10799066" y="2768265"/>
                  <a:pt x="10341652" y="2814718"/>
                </a:cubicBezTo>
                <a:lnTo>
                  <a:pt x="10248907" y="2819401"/>
                </a:lnTo>
                <a:lnTo>
                  <a:pt x="10240449" y="2986907"/>
                </a:lnTo>
                <a:cubicBezTo>
                  <a:pt x="10156551" y="3813030"/>
                  <a:pt x="9458863" y="4457700"/>
                  <a:pt x="8610605" y="4457700"/>
                </a:cubicBezTo>
                <a:cubicBezTo>
                  <a:pt x="8384403" y="4457700"/>
                  <a:pt x="8168908" y="4411857"/>
                  <a:pt x="7972904" y="4328954"/>
                </a:cubicBezTo>
                <a:lnTo>
                  <a:pt x="7926650" y="4306673"/>
                </a:lnTo>
                <a:lnTo>
                  <a:pt x="7830510" y="4506247"/>
                </a:lnTo>
                <a:cubicBezTo>
                  <a:pt x="7361807" y="5369050"/>
                  <a:pt x="6447673" y="5954766"/>
                  <a:pt x="5396738" y="5954766"/>
                </a:cubicBezTo>
                <a:cubicBezTo>
                  <a:pt x="4441342" y="5954766"/>
                  <a:pt x="3599006" y="5470703"/>
                  <a:pt x="3101606" y="4734455"/>
                </a:cubicBezTo>
                <a:lnTo>
                  <a:pt x="3081345" y="4701104"/>
                </a:lnTo>
                <a:lnTo>
                  <a:pt x="2884046" y="4751835"/>
                </a:lnTo>
                <a:cubicBezTo>
                  <a:pt x="2727793" y="4783809"/>
                  <a:pt x="2566008" y="4800600"/>
                  <a:pt x="2400302" y="4800600"/>
                </a:cubicBezTo>
                <a:cubicBezTo>
                  <a:pt x="1074652" y="4800600"/>
                  <a:pt x="0" y="3725949"/>
                  <a:pt x="0" y="2400300"/>
                </a:cubicBezTo>
                <a:cubicBezTo>
                  <a:pt x="0" y="1074651"/>
                  <a:pt x="1074652" y="0"/>
                  <a:pt x="240030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72528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7" name="Group 636"/>
          <p:cNvGrpSpPr/>
          <p:nvPr/>
        </p:nvGrpSpPr>
        <p:grpSpPr>
          <a:xfrm>
            <a:off x="15590837" y="8915400"/>
            <a:ext cx="3988252" cy="4832143"/>
            <a:chOff x="4840105" y="8319429"/>
            <a:chExt cx="3988252" cy="4832143"/>
          </a:xfrm>
        </p:grpSpPr>
        <p:sp>
          <p:nvSpPr>
            <p:cNvPr id="638" name="Freeform 90488"/>
            <p:cNvSpPr>
              <a:spLocks/>
            </p:cNvSpPr>
            <p:nvPr/>
          </p:nvSpPr>
          <p:spPr bwMode="auto">
            <a:xfrm>
              <a:off x="4840105" y="9984090"/>
              <a:ext cx="3988252" cy="3005639"/>
            </a:xfrm>
            <a:custGeom>
              <a:avLst/>
              <a:gdLst>
                <a:gd name="T0" fmla="*/ 1035 w 1035"/>
                <a:gd name="T1" fmla="*/ 780 h 780"/>
                <a:gd name="T2" fmla="*/ 0 w 1035"/>
                <a:gd name="T3" fmla="*/ 780 h 780"/>
                <a:gd name="T4" fmla="*/ 0 w 1035"/>
                <a:gd name="T5" fmla="*/ 0 h 780"/>
                <a:gd name="T6" fmla="*/ 518 w 1035"/>
                <a:gd name="T7" fmla="*/ 0 h 780"/>
                <a:gd name="T8" fmla="*/ 1035 w 1035"/>
                <a:gd name="T9" fmla="*/ 0 h 780"/>
                <a:gd name="T10" fmla="*/ 1035 w 1035"/>
                <a:gd name="T11" fmla="*/ 78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5" h="780">
                  <a:moveTo>
                    <a:pt x="1035" y="780"/>
                  </a:moveTo>
                  <a:lnTo>
                    <a:pt x="0" y="780"/>
                  </a:lnTo>
                  <a:lnTo>
                    <a:pt x="0" y="0"/>
                  </a:lnTo>
                  <a:lnTo>
                    <a:pt x="518" y="0"/>
                  </a:lnTo>
                  <a:lnTo>
                    <a:pt x="1035" y="0"/>
                  </a:lnTo>
                  <a:lnTo>
                    <a:pt x="1035" y="780"/>
                  </a:lnTo>
                  <a:close/>
                </a:path>
              </a:pathLst>
            </a:custGeom>
            <a:solidFill>
              <a:srgbClr val="0BA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39" name="Rectangle 90489"/>
            <p:cNvSpPr>
              <a:spLocks noChangeArrowheads="1"/>
            </p:cNvSpPr>
            <p:nvPr/>
          </p:nvSpPr>
          <p:spPr bwMode="auto">
            <a:xfrm>
              <a:off x="4924880" y="12658339"/>
              <a:ext cx="3822557" cy="246617"/>
            </a:xfrm>
            <a:prstGeom prst="rect">
              <a:avLst/>
            </a:prstGeom>
            <a:solidFill>
              <a:srgbClr val="D4D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40" name="Freeform 90490"/>
            <p:cNvSpPr>
              <a:spLocks/>
            </p:cNvSpPr>
            <p:nvPr/>
          </p:nvSpPr>
          <p:spPr bwMode="auto">
            <a:xfrm>
              <a:off x="6836158" y="9876196"/>
              <a:ext cx="1911279" cy="2920865"/>
            </a:xfrm>
            <a:custGeom>
              <a:avLst/>
              <a:gdLst>
                <a:gd name="T0" fmla="*/ 11 w 70"/>
                <a:gd name="T1" fmla="*/ 0 h 107"/>
                <a:gd name="T2" fmla="*/ 0 w 70"/>
                <a:gd name="T3" fmla="*/ 7 h 107"/>
                <a:gd name="T4" fmla="*/ 0 w 70"/>
                <a:gd name="T5" fmla="*/ 100 h 107"/>
                <a:gd name="T6" fmla="*/ 0 w 70"/>
                <a:gd name="T7" fmla="*/ 102 h 107"/>
                <a:gd name="T8" fmla="*/ 0 w 70"/>
                <a:gd name="T9" fmla="*/ 107 h 107"/>
                <a:gd name="T10" fmla="*/ 7 w 70"/>
                <a:gd name="T11" fmla="*/ 102 h 107"/>
                <a:gd name="T12" fmla="*/ 69 w 70"/>
                <a:gd name="T13" fmla="*/ 102 h 107"/>
                <a:gd name="T14" fmla="*/ 70 w 70"/>
                <a:gd name="T15" fmla="*/ 0 h 107"/>
                <a:gd name="T16" fmla="*/ 11 w 70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07">
                  <a:moveTo>
                    <a:pt x="11" y="0"/>
                  </a:moveTo>
                  <a:cubicBezTo>
                    <a:pt x="6" y="1"/>
                    <a:pt x="2" y="4"/>
                    <a:pt x="0" y="7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1" y="105"/>
                    <a:pt x="2" y="102"/>
                    <a:pt x="7" y="102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70" y="0"/>
                    <a:pt x="70" y="0"/>
                    <a:pt x="70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41" name="Freeform 90491"/>
            <p:cNvSpPr>
              <a:spLocks/>
            </p:cNvSpPr>
            <p:nvPr/>
          </p:nvSpPr>
          <p:spPr bwMode="auto">
            <a:xfrm>
              <a:off x="4924880" y="9876196"/>
              <a:ext cx="1911279" cy="2920865"/>
            </a:xfrm>
            <a:custGeom>
              <a:avLst/>
              <a:gdLst>
                <a:gd name="T0" fmla="*/ 59 w 70"/>
                <a:gd name="T1" fmla="*/ 0 h 107"/>
                <a:gd name="T2" fmla="*/ 70 w 70"/>
                <a:gd name="T3" fmla="*/ 7 h 107"/>
                <a:gd name="T4" fmla="*/ 70 w 70"/>
                <a:gd name="T5" fmla="*/ 100 h 107"/>
                <a:gd name="T6" fmla="*/ 70 w 70"/>
                <a:gd name="T7" fmla="*/ 102 h 107"/>
                <a:gd name="T8" fmla="*/ 70 w 70"/>
                <a:gd name="T9" fmla="*/ 107 h 107"/>
                <a:gd name="T10" fmla="*/ 63 w 70"/>
                <a:gd name="T11" fmla="*/ 102 h 107"/>
                <a:gd name="T12" fmla="*/ 0 w 70"/>
                <a:gd name="T13" fmla="*/ 102 h 107"/>
                <a:gd name="T14" fmla="*/ 0 w 70"/>
                <a:gd name="T15" fmla="*/ 0 h 107"/>
                <a:gd name="T16" fmla="*/ 59 w 70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07">
                  <a:moveTo>
                    <a:pt x="59" y="0"/>
                  </a:moveTo>
                  <a:cubicBezTo>
                    <a:pt x="64" y="1"/>
                    <a:pt x="68" y="4"/>
                    <a:pt x="70" y="7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68" y="105"/>
                    <a:pt x="66" y="103"/>
                    <a:pt x="63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42" name="Freeform 90492"/>
            <p:cNvSpPr>
              <a:spLocks/>
            </p:cNvSpPr>
            <p:nvPr/>
          </p:nvSpPr>
          <p:spPr bwMode="auto">
            <a:xfrm>
              <a:off x="6535595" y="9876196"/>
              <a:ext cx="300564" cy="2920865"/>
            </a:xfrm>
            <a:custGeom>
              <a:avLst/>
              <a:gdLst>
                <a:gd name="T0" fmla="*/ 0 w 11"/>
                <a:gd name="T1" fmla="*/ 0 h 107"/>
                <a:gd name="T2" fmla="*/ 0 w 11"/>
                <a:gd name="T3" fmla="*/ 102 h 107"/>
                <a:gd name="T4" fmla="*/ 11 w 11"/>
                <a:gd name="T5" fmla="*/ 107 h 107"/>
                <a:gd name="T6" fmla="*/ 11 w 11"/>
                <a:gd name="T7" fmla="*/ 7 h 107"/>
                <a:gd name="T8" fmla="*/ 0 w 11"/>
                <a:gd name="T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7">
                  <a:moveTo>
                    <a:pt x="0" y="0"/>
                  </a:move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6" y="101"/>
                    <a:pt x="11" y="10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9" y="4"/>
                    <a:pt x="5" y="1"/>
                    <a:pt x="0" y="0"/>
                  </a:cubicBezTo>
                  <a:close/>
                </a:path>
              </a:pathLst>
            </a:custGeom>
            <a:solidFill>
              <a:srgbClr val="E4E3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43" name="Rectangle 90493"/>
            <p:cNvSpPr>
              <a:spLocks noChangeArrowheads="1"/>
            </p:cNvSpPr>
            <p:nvPr/>
          </p:nvSpPr>
          <p:spPr bwMode="auto">
            <a:xfrm>
              <a:off x="5552980" y="10284654"/>
              <a:ext cx="655075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44" name="Rectangle 90494"/>
            <p:cNvSpPr>
              <a:spLocks noChangeArrowheads="1"/>
            </p:cNvSpPr>
            <p:nvPr/>
          </p:nvSpPr>
          <p:spPr bwMode="auto">
            <a:xfrm>
              <a:off x="5414258" y="10419524"/>
              <a:ext cx="1040414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45" name="Rectangle 90495"/>
            <p:cNvSpPr>
              <a:spLocks noChangeArrowheads="1"/>
            </p:cNvSpPr>
            <p:nvPr/>
          </p:nvSpPr>
          <p:spPr bwMode="auto">
            <a:xfrm>
              <a:off x="5306364" y="10473471"/>
              <a:ext cx="1148309" cy="3082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46" name="Rectangle 90496"/>
            <p:cNvSpPr>
              <a:spLocks noChangeArrowheads="1"/>
            </p:cNvSpPr>
            <p:nvPr/>
          </p:nvSpPr>
          <p:spPr bwMode="auto">
            <a:xfrm>
              <a:off x="5306364" y="10531271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47" name="Rectangle 90497"/>
            <p:cNvSpPr>
              <a:spLocks noChangeArrowheads="1"/>
            </p:cNvSpPr>
            <p:nvPr/>
          </p:nvSpPr>
          <p:spPr bwMode="auto">
            <a:xfrm>
              <a:off x="5306364" y="10585218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48" name="Rectangle 90498"/>
            <p:cNvSpPr>
              <a:spLocks noChangeArrowheads="1"/>
            </p:cNvSpPr>
            <p:nvPr/>
          </p:nvSpPr>
          <p:spPr bwMode="auto">
            <a:xfrm>
              <a:off x="5306364" y="10639166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49" name="Rectangle 90499"/>
            <p:cNvSpPr>
              <a:spLocks noChangeArrowheads="1"/>
            </p:cNvSpPr>
            <p:nvPr/>
          </p:nvSpPr>
          <p:spPr bwMode="auto">
            <a:xfrm>
              <a:off x="5306364" y="10693113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50" name="Rectangle 90500"/>
            <p:cNvSpPr>
              <a:spLocks noChangeArrowheads="1"/>
            </p:cNvSpPr>
            <p:nvPr/>
          </p:nvSpPr>
          <p:spPr bwMode="auto">
            <a:xfrm>
              <a:off x="5306364" y="10747060"/>
              <a:ext cx="1148309" cy="5780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51" name="Rectangle 90501"/>
            <p:cNvSpPr>
              <a:spLocks noChangeArrowheads="1"/>
            </p:cNvSpPr>
            <p:nvPr/>
          </p:nvSpPr>
          <p:spPr bwMode="auto">
            <a:xfrm>
              <a:off x="5306364" y="10831835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52" name="Rectangle 90502"/>
            <p:cNvSpPr>
              <a:spLocks noChangeArrowheads="1"/>
            </p:cNvSpPr>
            <p:nvPr/>
          </p:nvSpPr>
          <p:spPr bwMode="auto">
            <a:xfrm>
              <a:off x="5306364" y="10885782"/>
              <a:ext cx="574153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53" name="Rectangle 90503"/>
            <p:cNvSpPr>
              <a:spLocks noChangeArrowheads="1"/>
            </p:cNvSpPr>
            <p:nvPr/>
          </p:nvSpPr>
          <p:spPr bwMode="auto">
            <a:xfrm>
              <a:off x="5414258" y="10939730"/>
              <a:ext cx="1040414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54" name="Rectangle 90504"/>
            <p:cNvSpPr>
              <a:spLocks noChangeArrowheads="1"/>
            </p:cNvSpPr>
            <p:nvPr/>
          </p:nvSpPr>
          <p:spPr bwMode="auto">
            <a:xfrm>
              <a:off x="5306364" y="10993677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55" name="Rectangle 90505"/>
            <p:cNvSpPr>
              <a:spLocks noChangeArrowheads="1"/>
            </p:cNvSpPr>
            <p:nvPr/>
          </p:nvSpPr>
          <p:spPr bwMode="auto">
            <a:xfrm>
              <a:off x="5306364" y="11047624"/>
              <a:ext cx="1148309" cy="5780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56" name="Rectangle 90506"/>
            <p:cNvSpPr>
              <a:spLocks noChangeArrowheads="1"/>
            </p:cNvSpPr>
            <p:nvPr/>
          </p:nvSpPr>
          <p:spPr bwMode="auto">
            <a:xfrm>
              <a:off x="5306364" y="11105426"/>
              <a:ext cx="1148309" cy="5394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57" name="Rectangle 90507"/>
            <p:cNvSpPr>
              <a:spLocks noChangeArrowheads="1"/>
            </p:cNvSpPr>
            <p:nvPr/>
          </p:nvSpPr>
          <p:spPr bwMode="auto">
            <a:xfrm>
              <a:off x="5306364" y="11186346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58" name="Rectangle 90508"/>
            <p:cNvSpPr>
              <a:spLocks noChangeArrowheads="1"/>
            </p:cNvSpPr>
            <p:nvPr/>
          </p:nvSpPr>
          <p:spPr bwMode="auto">
            <a:xfrm>
              <a:off x="5306364" y="11240294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59" name="Rectangle 90509"/>
            <p:cNvSpPr>
              <a:spLocks noChangeArrowheads="1"/>
            </p:cNvSpPr>
            <p:nvPr/>
          </p:nvSpPr>
          <p:spPr bwMode="auto">
            <a:xfrm>
              <a:off x="5306364" y="11294241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60" name="Rectangle 90510"/>
            <p:cNvSpPr>
              <a:spLocks noChangeArrowheads="1"/>
            </p:cNvSpPr>
            <p:nvPr/>
          </p:nvSpPr>
          <p:spPr bwMode="auto">
            <a:xfrm>
              <a:off x="5306364" y="11348188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61" name="Rectangle 90511"/>
            <p:cNvSpPr>
              <a:spLocks noChangeArrowheads="1"/>
            </p:cNvSpPr>
            <p:nvPr/>
          </p:nvSpPr>
          <p:spPr bwMode="auto">
            <a:xfrm>
              <a:off x="5306364" y="11402136"/>
              <a:ext cx="928664" cy="3082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62" name="Rectangle 90512"/>
            <p:cNvSpPr>
              <a:spLocks noChangeArrowheads="1"/>
            </p:cNvSpPr>
            <p:nvPr/>
          </p:nvSpPr>
          <p:spPr bwMode="auto">
            <a:xfrm>
              <a:off x="5414258" y="11459938"/>
              <a:ext cx="1040414" cy="5394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63" name="Rectangle 90513"/>
            <p:cNvSpPr>
              <a:spLocks noChangeArrowheads="1"/>
            </p:cNvSpPr>
            <p:nvPr/>
          </p:nvSpPr>
          <p:spPr bwMode="auto">
            <a:xfrm>
              <a:off x="5306364" y="11540858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64" name="Rectangle 90514"/>
            <p:cNvSpPr>
              <a:spLocks noChangeArrowheads="1"/>
            </p:cNvSpPr>
            <p:nvPr/>
          </p:nvSpPr>
          <p:spPr bwMode="auto">
            <a:xfrm>
              <a:off x="5306364" y="11594805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65" name="Rectangle 90515"/>
            <p:cNvSpPr>
              <a:spLocks noChangeArrowheads="1"/>
            </p:cNvSpPr>
            <p:nvPr/>
          </p:nvSpPr>
          <p:spPr bwMode="auto">
            <a:xfrm>
              <a:off x="5306364" y="11648752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66" name="Rectangle 90516"/>
            <p:cNvSpPr>
              <a:spLocks noChangeArrowheads="1"/>
            </p:cNvSpPr>
            <p:nvPr/>
          </p:nvSpPr>
          <p:spPr bwMode="auto">
            <a:xfrm>
              <a:off x="5306364" y="11702700"/>
              <a:ext cx="1148309" cy="3082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67" name="Rectangle 90517"/>
            <p:cNvSpPr>
              <a:spLocks noChangeArrowheads="1"/>
            </p:cNvSpPr>
            <p:nvPr/>
          </p:nvSpPr>
          <p:spPr bwMode="auto">
            <a:xfrm>
              <a:off x="5306364" y="11760502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68" name="Rectangle 90518"/>
            <p:cNvSpPr>
              <a:spLocks noChangeArrowheads="1"/>
            </p:cNvSpPr>
            <p:nvPr/>
          </p:nvSpPr>
          <p:spPr bwMode="auto">
            <a:xfrm>
              <a:off x="5306364" y="11868396"/>
              <a:ext cx="1148309" cy="5394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69" name="Rectangle 90519"/>
            <p:cNvSpPr>
              <a:spLocks noChangeArrowheads="1"/>
            </p:cNvSpPr>
            <p:nvPr/>
          </p:nvSpPr>
          <p:spPr bwMode="auto">
            <a:xfrm>
              <a:off x="5306364" y="11814449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70" name="Rectangle 90520"/>
            <p:cNvSpPr>
              <a:spLocks noChangeArrowheads="1"/>
            </p:cNvSpPr>
            <p:nvPr/>
          </p:nvSpPr>
          <p:spPr bwMode="auto">
            <a:xfrm>
              <a:off x="5306364" y="11868396"/>
              <a:ext cx="1148309" cy="5394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71" name="Rectangle 90521"/>
            <p:cNvSpPr>
              <a:spLocks noChangeArrowheads="1"/>
            </p:cNvSpPr>
            <p:nvPr/>
          </p:nvSpPr>
          <p:spPr bwMode="auto">
            <a:xfrm>
              <a:off x="5306364" y="11949316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72" name="Rectangle 90522"/>
            <p:cNvSpPr>
              <a:spLocks noChangeArrowheads="1"/>
            </p:cNvSpPr>
            <p:nvPr/>
          </p:nvSpPr>
          <p:spPr bwMode="auto">
            <a:xfrm>
              <a:off x="5306364" y="12003264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73" name="Rectangle 90523"/>
            <p:cNvSpPr>
              <a:spLocks noChangeArrowheads="1"/>
            </p:cNvSpPr>
            <p:nvPr/>
          </p:nvSpPr>
          <p:spPr bwMode="auto">
            <a:xfrm>
              <a:off x="5306364" y="12061066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74" name="Rectangle 90524"/>
            <p:cNvSpPr>
              <a:spLocks noChangeArrowheads="1"/>
            </p:cNvSpPr>
            <p:nvPr/>
          </p:nvSpPr>
          <p:spPr bwMode="auto">
            <a:xfrm>
              <a:off x="5306364" y="12115013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75" name="Rectangle 90525"/>
            <p:cNvSpPr>
              <a:spLocks noChangeArrowheads="1"/>
            </p:cNvSpPr>
            <p:nvPr/>
          </p:nvSpPr>
          <p:spPr bwMode="auto">
            <a:xfrm>
              <a:off x="5306364" y="12168960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76" name="Rectangle 90526"/>
            <p:cNvSpPr>
              <a:spLocks noChangeArrowheads="1"/>
            </p:cNvSpPr>
            <p:nvPr/>
          </p:nvSpPr>
          <p:spPr bwMode="auto">
            <a:xfrm>
              <a:off x="7464259" y="10284654"/>
              <a:ext cx="655075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77" name="Rectangle 90527"/>
            <p:cNvSpPr>
              <a:spLocks noChangeArrowheads="1"/>
            </p:cNvSpPr>
            <p:nvPr/>
          </p:nvSpPr>
          <p:spPr bwMode="auto">
            <a:xfrm>
              <a:off x="7325537" y="10419524"/>
              <a:ext cx="1040414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78" name="Rectangle 90528"/>
            <p:cNvSpPr>
              <a:spLocks noChangeArrowheads="1"/>
            </p:cNvSpPr>
            <p:nvPr/>
          </p:nvSpPr>
          <p:spPr bwMode="auto">
            <a:xfrm>
              <a:off x="7217642" y="10473471"/>
              <a:ext cx="1148309" cy="3082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79" name="Rectangle 90529"/>
            <p:cNvSpPr>
              <a:spLocks noChangeArrowheads="1"/>
            </p:cNvSpPr>
            <p:nvPr/>
          </p:nvSpPr>
          <p:spPr bwMode="auto">
            <a:xfrm>
              <a:off x="7217642" y="10531271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80" name="Rectangle 90530"/>
            <p:cNvSpPr>
              <a:spLocks noChangeArrowheads="1"/>
            </p:cNvSpPr>
            <p:nvPr/>
          </p:nvSpPr>
          <p:spPr bwMode="auto">
            <a:xfrm>
              <a:off x="7217642" y="10585218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81" name="Rectangle 90531"/>
            <p:cNvSpPr>
              <a:spLocks noChangeArrowheads="1"/>
            </p:cNvSpPr>
            <p:nvPr/>
          </p:nvSpPr>
          <p:spPr bwMode="auto">
            <a:xfrm>
              <a:off x="7217642" y="10639166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82" name="Rectangle 90532"/>
            <p:cNvSpPr>
              <a:spLocks noChangeArrowheads="1"/>
            </p:cNvSpPr>
            <p:nvPr/>
          </p:nvSpPr>
          <p:spPr bwMode="auto">
            <a:xfrm>
              <a:off x="7217642" y="10693113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83" name="Rectangle 90533"/>
            <p:cNvSpPr>
              <a:spLocks noChangeArrowheads="1"/>
            </p:cNvSpPr>
            <p:nvPr/>
          </p:nvSpPr>
          <p:spPr bwMode="auto">
            <a:xfrm>
              <a:off x="7217642" y="10747060"/>
              <a:ext cx="1148309" cy="5780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84" name="Rectangle 90534"/>
            <p:cNvSpPr>
              <a:spLocks noChangeArrowheads="1"/>
            </p:cNvSpPr>
            <p:nvPr/>
          </p:nvSpPr>
          <p:spPr bwMode="auto">
            <a:xfrm>
              <a:off x="7217642" y="10831835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85" name="Rectangle 90535"/>
            <p:cNvSpPr>
              <a:spLocks noChangeArrowheads="1"/>
            </p:cNvSpPr>
            <p:nvPr/>
          </p:nvSpPr>
          <p:spPr bwMode="auto">
            <a:xfrm>
              <a:off x="7217642" y="10885782"/>
              <a:ext cx="574153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86" name="Rectangle 90536"/>
            <p:cNvSpPr>
              <a:spLocks noChangeArrowheads="1"/>
            </p:cNvSpPr>
            <p:nvPr/>
          </p:nvSpPr>
          <p:spPr bwMode="auto">
            <a:xfrm>
              <a:off x="7325537" y="10939730"/>
              <a:ext cx="1040414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87" name="Rectangle 90537"/>
            <p:cNvSpPr>
              <a:spLocks noChangeArrowheads="1"/>
            </p:cNvSpPr>
            <p:nvPr/>
          </p:nvSpPr>
          <p:spPr bwMode="auto">
            <a:xfrm>
              <a:off x="7217642" y="10993677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88" name="Rectangle 90538"/>
            <p:cNvSpPr>
              <a:spLocks noChangeArrowheads="1"/>
            </p:cNvSpPr>
            <p:nvPr/>
          </p:nvSpPr>
          <p:spPr bwMode="auto">
            <a:xfrm>
              <a:off x="7217642" y="11047624"/>
              <a:ext cx="1148309" cy="57800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89" name="Rectangle 90539"/>
            <p:cNvSpPr>
              <a:spLocks noChangeArrowheads="1"/>
            </p:cNvSpPr>
            <p:nvPr/>
          </p:nvSpPr>
          <p:spPr bwMode="auto">
            <a:xfrm>
              <a:off x="7217642" y="11105426"/>
              <a:ext cx="1148309" cy="5394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90" name="Rectangle 90540"/>
            <p:cNvSpPr>
              <a:spLocks noChangeArrowheads="1"/>
            </p:cNvSpPr>
            <p:nvPr/>
          </p:nvSpPr>
          <p:spPr bwMode="auto">
            <a:xfrm>
              <a:off x="7217642" y="11186346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91" name="Rectangle 90541"/>
            <p:cNvSpPr>
              <a:spLocks noChangeArrowheads="1"/>
            </p:cNvSpPr>
            <p:nvPr/>
          </p:nvSpPr>
          <p:spPr bwMode="auto">
            <a:xfrm>
              <a:off x="7217642" y="11240294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92" name="Rectangle 90542"/>
            <p:cNvSpPr>
              <a:spLocks noChangeArrowheads="1"/>
            </p:cNvSpPr>
            <p:nvPr/>
          </p:nvSpPr>
          <p:spPr bwMode="auto">
            <a:xfrm>
              <a:off x="7217642" y="11294241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93" name="Rectangle 90543"/>
            <p:cNvSpPr>
              <a:spLocks noChangeArrowheads="1"/>
            </p:cNvSpPr>
            <p:nvPr/>
          </p:nvSpPr>
          <p:spPr bwMode="auto">
            <a:xfrm>
              <a:off x="7217642" y="11348188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94" name="Rectangle 90544"/>
            <p:cNvSpPr>
              <a:spLocks noChangeArrowheads="1"/>
            </p:cNvSpPr>
            <p:nvPr/>
          </p:nvSpPr>
          <p:spPr bwMode="auto">
            <a:xfrm>
              <a:off x="7217642" y="11402136"/>
              <a:ext cx="928664" cy="3082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95" name="Rectangle 90545"/>
            <p:cNvSpPr>
              <a:spLocks noChangeArrowheads="1"/>
            </p:cNvSpPr>
            <p:nvPr/>
          </p:nvSpPr>
          <p:spPr bwMode="auto">
            <a:xfrm>
              <a:off x="7325537" y="11459938"/>
              <a:ext cx="1040414" cy="5394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96" name="Rectangle 90546"/>
            <p:cNvSpPr>
              <a:spLocks noChangeArrowheads="1"/>
            </p:cNvSpPr>
            <p:nvPr/>
          </p:nvSpPr>
          <p:spPr bwMode="auto">
            <a:xfrm>
              <a:off x="7217642" y="11540858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97" name="Rectangle 90547"/>
            <p:cNvSpPr>
              <a:spLocks noChangeArrowheads="1"/>
            </p:cNvSpPr>
            <p:nvPr/>
          </p:nvSpPr>
          <p:spPr bwMode="auto">
            <a:xfrm>
              <a:off x="7217642" y="11594805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98" name="Rectangle 90548"/>
            <p:cNvSpPr>
              <a:spLocks noChangeArrowheads="1"/>
            </p:cNvSpPr>
            <p:nvPr/>
          </p:nvSpPr>
          <p:spPr bwMode="auto">
            <a:xfrm>
              <a:off x="7217642" y="11648752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99" name="Rectangle 90549"/>
            <p:cNvSpPr>
              <a:spLocks noChangeArrowheads="1"/>
            </p:cNvSpPr>
            <p:nvPr/>
          </p:nvSpPr>
          <p:spPr bwMode="auto">
            <a:xfrm>
              <a:off x="7217642" y="11702700"/>
              <a:ext cx="1148309" cy="3082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00" name="Rectangle 90550"/>
            <p:cNvSpPr>
              <a:spLocks noChangeArrowheads="1"/>
            </p:cNvSpPr>
            <p:nvPr/>
          </p:nvSpPr>
          <p:spPr bwMode="auto">
            <a:xfrm>
              <a:off x="7217642" y="11760502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01" name="Rectangle 90551"/>
            <p:cNvSpPr>
              <a:spLocks noChangeArrowheads="1"/>
            </p:cNvSpPr>
            <p:nvPr/>
          </p:nvSpPr>
          <p:spPr bwMode="auto">
            <a:xfrm>
              <a:off x="7217642" y="11868396"/>
              <a:ext cx="1148309" cy="5394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02" name="Rectangle 90552"/>
            <p:cNvSpPr>
              <a:spLocks noChangeArrowheads="1"/>
            </p:cNvSpPr>
            <p:nvPr/>
          </p:nvSpPr>
          <p:spPr bwMode="auto">
            <a:xfrm>
              <a:off x="7217642" y="11814449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03" name="Rectangle 90553"/>
            <p:cNvSpPr>
              <a:spLocks noChangeArrowheads="1"/>
            </p:cNvSpPr>
            <p:nvPr/>
          </p:nvSpPr>
          <p:spPr bwMode="auto">
            <a:xfrm>
              <a:off x="7217642" y="11868396"/>
              <a:ext cx="1148309" cy="53947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04" name="Rectangle 90554"/>
            <p:cNvSpPr>
              <a:spLocks noChangeArrowheads="1"/>
            </p:cNvSpPr>
            <p:nvPr/>
          </p:nvSpPr>
          <p:spPr bwMode="auto">
            <a:xfrm>
              <a:off x="7217642" y="11949316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05" name="Rectangle 90555"/>
            <p:cNvSpPr>
              <a:spLocks noChangeArrowheads="1"/>
            </p:cNvSpPr>
            <p:nvPr/>
          </p:nvSpPr>
          <p:spPr bwMode="auto">
            <a:xfrm>
              <a:off x="7217642" y="12003264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06" name="Rectangle 90556"/>
            <p:cNvSpPr>
              <a:spLocks noChangeArrowheads="1"/>
            </p:cNvSpPr>
            <p:nvPr/>
          </p:nvSpPr>
          <p:spPr bwMode="auto">
            <a:xfrm>
              <a:off x="7217642" y="12061066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07" name="Rectangle 90557"/>
            <p:cNvSpPr>
              <a:spLocks noChangeArrowheads="1"/>
            </p:cNvSpPr>
            <p:nvPr/>
          </p:nvSpPr>
          <p:spPr bwMode="auto">
            <a:xfrm>
              <a:off x="7217642" y="12115013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08" name="Rectangle 90558"/>
            <p:cNvSpPr>
              <a:spLocks noChangeArrowheads="1"/>
            </p:cNvSpPr>
            <p:nvPr/>
          </p:nvSpPr>
          <p:spPr bwMode="auto">
            <a:xfrm>
              <a:off x="7217642" y="12168960"/>
              <a:ext cx="1148309" cy="26972"/>
            </a:xfrm>
            <a:prstGeom prst="rect">
              <a:avLst/>
            </a:prstGeom>
            <a:solidFill>
              <a:srgbClr val="CA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09" name="Oval 90559"/>
            <p:cNvSpPr>
              <a:spLocks noChangeArrowheads="1"/>
            </p:cNvSpPr>
            <p:nvPr/>
          </p:nvSpPr>
          <p:spPr bwMode="auto">
            <a:xfrm>
              <a:off x="6643489" y="8319429"/>
              <a:ext cx="793797" cy="109050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10" name="Freeform 90560"/>
            <p:cNvSpPr>
              <a:spLocks/>
            </p:cNvSpPr>
            <p:nvPr/>
          </p:nvSpPr>
          <p:spPr bwMode="auto">
            <a:xfrm>
              <a:off x="6643489" y="8319429"/>
              <a:ext cx="408459" cy="1090506"/>
            </a:xfrm>
            <a:custGeom>
              <a:avLst/>
              <a:gdLst>
                <a:gd name="T0" fmla="*/ 15 w 15"/>
                <a:gd name="T1" fmla="*/ 0 h 40"/>
                <a:gd name="T2" fmla="*/ 0 w 15"/>
                <a:gd name="T3" fmla="*/ 20 h 40"/>
                <a:gd name="T4" fmla="*/ 15 w 15"/>
                <a:gd name="T5" fmla="*/ 40 h 40"/>
                <a:gd name="T6" fmla="*/ 15 w 15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0">
                  <a:moveTo>
                    <a:pt x="15" y="0"/>
                  </a:moveTo>
                  <a:cubicBezTo>
                    <a:pt x="7" y="0"/>
                    <a:pt x="0" y="9"/>
                    <a:pt x="0" y="20"/>
                  </a:cubicBezTo>
                  <a:cubicBezTo>
                    <a:pt x="0" y="31"/>
                    <a:pt x="7" y="40"/>
                    <a:pt x="15" y="4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11" name="Oval 90561"/>
            <p:cNvSpPr>
              <a:spLocks noChangeArrowheads="1"/>
            </p:cNvSpPr>
            <p:nvPr/>
          </p:nvSpPr>
          <p:spPr bwMode="auto">
            <a:xfrm>
              <a:off x="6971026" y="8535218"/>
              <a:ext cx="138722" cy="138722"/>
            </a:xfrm>
            <a:prstGeom prst="ellipse">
              <a:avLst/>
            </a:prstGeom>
            <a:solidFill>
              <a:srgbClr val="989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12" name="Freeform 90619"/>
            <p:cNvSpPr>
              <a:spLocks/>
            </p:cNvSpPr>
            <p:nvPr/>
          </p:nvSpPr>
          <p:spPr bwMode="auto">
            <a:xfrm>
              <a:off x="6315950" y="8535218"/>
              <a:ext cx="1256203" cy="2705075"/>
            </a:xfrm>
            <a:custGeom>
              <a:avLst/>
              <a:gdLst>
                <a:gd name="T0" fmla="*/ 16 w 46"/>
                <a:gd name="T1" fmla="*/ 41 h 99"/>
                <a:gd name="T2" fmla="*/ 9 w 46"/>
                <a:gd name="T3" fmla="*/ 32 h 99"/>
                <a:gd name="T4" fmla="*/ 0 w 46"/>
                <a:gd name="T5" fmla="*/ 33 h 99"/>
                <a:gd name="T6" fmla="*/ 11 w 46"/>
                <a:gd name="T7" fmla="*/ 51 h 99"/>
                <a:gd name="T8" fmla="*/ 19 w 46"/>
                <a:gd name="T9" fmla="*/ 68 h 99"/>
                <a:gd name="T10" fmla="*/ 19 w 46"/>
                <a:gd name="T11" fmla="*/ 84 h 99"/>
                <a:gd name="T12" fmla="*/ 39 w 46"/>
                <a:gd name="T13" fmla="*/ 99 h 99"/>
                <a:gd name="T14" fmla="*/ 40 w 46"/>
                <a:gd name="T15" fmla="*/ 67 h 99"/>
                <a:gd name="T16" fmla="*/ 46 w 46"/>
                <a:gd name="T17" fmla="*/ 50 h 99"/>
                <a:gd name="T18" fmla="*/ 46 w 46"/>
                <a:gd name="T19" fmla="*/ 29 h 99"/>
                <a:gd name="T20" fmla="*/ 42 w 46"/>
                <a:gd name="T21" fmla="*/ 25 h 99"/>
                <a:gd name="T22" fmla="*/ 40 w 46"/>
                <a:gd name="T23" fmla="*/ 25 h 99"/>
                <a:gd name="T24" fmla="*/ 37 w 46"/>
                <a:gd name="T25" fmla="*/ 23 h 99"/>
                <a:gd name="T26" fmla="*/ 34 w 46"/>
                <a:gd name="T27" fmla="*/ 24 h 99"/>
                <a:gd name="T28" fmla="*/ 31 w 46"/>
                <a:gd name="T29" fmla="*/ 23 h 99"/>
                <a:gd name="T30" fmla="*/ 25 w 46"/>
                <a:gd name="T31" fmla="*/ 24 h 99"/>
                <a:gd name="T32" fmla="*/ 25 w 46"/>
                <a:gd name="T33" fmla="*/ 5 h 99"/>
                <a:gd name="T34" fmla="*/ 21 w 46"/>
                <a:gd name="T35" fmla="*/ 0 h 99"/>
                <a:gd name="T36" fmla="*/ 17 w 46"/>
                <a:gd name="T37" fmla="*/ 4 h 99"/>
                <a:gd name="T38" fmla="*/ 16 w 46"/>
                <a:gd name="T39" fmla="*/ 4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" h="99">
                  <a:moveTo>
                    <a:pt x="16" y="41"/>
                  </a:moveTo>
                  <a:cubicBezTo>
                    <a:pt x="9" y="32"/>
                    <a:pt x="9" y="32"/>
                    <a:pt x="9" y="32"/>
                  </a:cubicBezTo>
                  <a:cubicBezTo>
                    <a:pt x="5" y="29"/>
                    <a:pt x="0" y="29"/>
                    <a:pt x="0" y="33"/>
                  </a:cubicBezTo>
                  <a:cubicBezTo>
                    <a:pt x="0" y="33"/>
                    <a:pt x="8" y="43"/>
                    <a:pt x="11" y="51"/>
                  </a:cubicBezTo>
                  <a:cubicBezTo>
                    <a:pt x="15" y="64"/>
                    <a:pt x="19" y="68"/>
                    <a:pt x="19" y="68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44" y="60"/>
                    <a:pt x="46" y="57"/>
                    <a:pt x="46" y="50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7"/>
                    <a:pt x="44" y="25"/>
                    <a:pt x="42" y="25"/>
                  </a:cubicBezTo>
                  <a:cubicBezTo>
                    <a:pt x="41" y="25"/>
                    <a:pt x="41" y="25"/>
                    <a:pt x="40" y="25"/>
                  </a:cubicBezTo>
                  <a:cubicBezTo>
                    <a:pt x="40" y="24"/>
                    <a:pt x="38" y="23"/>
                    <a:pt x="37" y="23"/>
                  </a:cubicBezTo>
                  <a:cubicBezTo>
                    <a:pt x="35" y="23"/>
                    <a:pt x="34" y="24"/>
                    <a:pt x="34" y="24"/>
                  </a:cubicBezTo>
                  <a:cubicBezTo>
                    <a:pt x="33" y="24"/>
                    <a:pt x="32" y="23"/>
                    <a:pt x="31" y="23"/>
                  </a:cubicBezTo>
                  <a:cubicBezTo>
                    <a:pt x="30" y="23"/>
                    <a:pt x="25" y="23"/>
                    <a:pt x="25" y="24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2"/>
                    <a:pt x="24" y="1"/>
                    <a:pt x="21" y="0"/>
                  </a:cubicBezTo>
                  <a:cubicBezTo>
                    <a:pt x="19" y="0"/>
                    <a:pt x="17" y="2"/>
                    <a:pt x="17" y="4"/>
                  </a:cubicBezTo>
                  <a:lnTo>
                    <a:pt x="16" y="41"/>
                  </a:lnTo>
                  <a:close/>
                </a:path>
              </a:pathLst>
            </a:custGeom>
            <a:solidFill>
              <a:srgbClr val="F6C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13" name="Freeform 90620"/>
            <p:cNvSpPr>
              <a:spLocks/>
            </p:cNvSpPr>
            <p:nvPr/>
          </p:nvSpPr>
          <p:spPr bwMode="auto">
            <a:xfrm>
              <a:off x="6315950" y="9409938"/>
              <a:ext cx="165694" cy="165694"/>
            </a:xfrm>
            <a:custGeom>
              <a:avLst/>
              <a:gdLst>
                <a:gd name="T0" fmla="*/ 0 w 6"/>
                <a:gd name="T1" fmla="*/ 2 h 6"/>
                <a:gd name="T2" fmla="*/ 3 w 6"/>
                <a:gd name="T3" fmla="*/ 0 h 6"/>
                <a:gd name="T4" fmla="*/ 6 w 6"/>
                <a:gd name="T5" fmla="*/ 4 h 6"/>
                <a:gd name="T6" fmla="*/ 4 w 6"/>
                <a:gd name="T7" fmla="*/ 6 h 6"/>
                <a:gd name="T8" fmla="*/ 0 w 6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0" y="2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6" y="2"/>
                    <a:pt x="6" y="4"/>
                  </a:cubicBezTo>
                  <a:cubicBezTo>
                    <a:pt x="6" y="6"/>
                    <a:pt x="4" y="6"/>
                    <a:pt x="4" y="6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F8E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14" name="Freeform 90621"/>
            <p:cNvSpPr>
              <a:spLocks/>
            </p:cNvSpPr>
            <p:nvPr/>
          </p:nvSpPr>
          <p:spPr bwMode="auto">
            <a:xfrm>
              <a:off x="6809184" y="8562193"/>
              <a:ext cx="161842" cy="219642"/>
            </a:xfrm>
            <a:custGeom>
              <a:avLst/>
              <a:gdLst>
                <a:gd name="T0" fmla="*/ 3 w 6"/>
                <a:gd name="T1" fmla="*/ 0 h 8"/>
                <a:gd name="T2" fmla="*/ 0 w 6"/>
                <a:gd name="T3" fmla="*/ 5 h 8"/>
                <a:gd name="T4" fmla="*/ 3 w 6"/>
                <a:gd name="T5" fmla="*/ 7 h 8"/>
                <a:gd name="T6" fmla="*/ 6 w 6"/>
                <a:gd name="T7" fmla="*/ 4 h 8"/>
                <a:gd name="T8" fmla="*/ 3 w 6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3" y="0"/>
                  </a:moveTo>
                  <a:cubicBezTo>
                    <a:pt x="1" y="0"/>
                    <a:pt x="0" y="2"/>
                    <a:pt x="0" y="5"/>
                  </a:cubicBezTo>
                  <a:cubicBezTo>
                    <a:pt x="1" y="7"/>
                    <a:pt x="3" y="8"/>
                    <a:pt x="3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6" y="3"/>
                    <a:pt x="6" y="0"/>
                    <a:pt x="3" y="0"/>
                  </a:cubicBezTo>
                  <a:close/>
                </a:path>
              </a:pathLst>
            </a:custGeom>
            <a:solidFill>
              <a:srgbClr val="F8E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15" name="Rectangle 90622"/>
            <p:cNvSpPr>
              <a:spLocks noChangeArrowheads="1"/>
            </p:cNvSpPr>
            <p:nvPr/>
          </p:nvSpPr>
          <p:spPr bwMode="auto">
            <a:xfrm>
              <a:off x="6724409" y="10504299"/>
              <a:ext cx="793797" cy="1078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16" name="Rectangle 90623"/>
            <p:cNvSpPr>
              <a:spLocks noChangeArrowheads="1"/>
            </p:cNvSpPr>
            <p:nvPr/>
          </p:nvSpPr>
          <p:spPr bwMode="auto">
            <a:xfrm>
              <a:off x="6724409" y="10558246"/>
              <a:ext cx="793797" cy="2593326"/>
            </a:xfrm>
            <a:prstGeom prst="rect">
              <a:avLst/>
            </a:prstGeom>
            <a:solidFill>
              <a:srgbClr val="224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17" name="Oval 90624"/>
            <p:cNvSpPr>
              <a:spLocks noChangeArrowheads="1"/>
            </p:cNvSpPr>
            <p:nvPr/>
          </p:nvSpPr>
          <p:spPr bwMode="auto">
            <a:xfrm>
              <a:off x="7352512" y="10720088"/>
              <a:ext cx="111747" cy="8477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718" name="Group 717"/>
          <p:cNvGrpSpPr/>
          <p:nvPr/>
        </p:nvGrpSpPr>
        <p:grpSpPr>
          <a:xfrm>
            <a:off x="11780837" y="3092222"/>
            <a:ext cx="6500658" cy="10623778"/>
            <a:chOff x="2270681" y="3084069"/>
            <a:chExt cx="6500658" cy="10623778"/>
          </a:xfrm>
        </p:grpSpPr>
        <p:sp>
          <p:nvSpPr>
            <p:cNvPr id="719" name="Freeform 90562"/>
            <p:cNvSpPr>
              <a:spLocks/>
            </p:cNvSpPr>
            <p:nvPr/>
          </p:nvSpPr>
          <p:spPr bwMode="auto">
            <a:xfrm>
              <a:off x="2270681" y="3384633"/>
              <a:ext cx="6500658" cy="2050000"/>
            </a:xfrm>
            <a:custGeom>
              <a:avLst/>
              <a:gdLst>
                <a:gd name="T0" fmla="*/ 0 w 238"/>
                <a:gd name="T1" fmla="*/ 0 h 75"/>
                <a:gd name="T2" fmla="*/ 23 w 238"/>
                <a:gd name="T3" fmla="*/ 75 h 75"/>
                <a:gd name="T4" fmla="*/ 215 w 238"/>
                <a:gd name="T5" fmla="*/ 75 h 75"/>
                <a:gd name="T6" fmla="*/ 238 w 238"/>
                <a:gd name="T7" fmla="*/ 0 h 75"/>
                <a:gd name="T8" fmla="*/ 0 w 238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" h="75">
                  <a:moveTo>
                    <a:pt x="0" y="0"/>
                  </a:moveTo>
                  <a:cubicBezTo>
                    <a:pt x="23" y="75"/>
                    <a:pt x="23" y="75"/>
                    <a:pt x="23" y="75"/>
                  </a:cubicBezTo>
                  <a:cubicBezTo>
                    <a:pt x="215" y="75"/>
                    <a:pt x="215" y="75"/>
                    <a:pt x="215" y="75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171" y="0"/>
                    <a:pt x="50" y="0"/>
                    <a:pt x="0" y="0"/>
                  </a:cubicBezTo>
                </a:path>
              </a:pathLst>
            </a:custGeom>
            <a:solidFill>
              <a:srgbClr val="3438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20" name="Freeform 90563"/>
            <p:cNvSpPr>
              <a:spLocks/>
            </p:cNvSpPr>
            <p:nvPr/>
          </p:nvSpPr>
          <p:spPr bwMode="auto">
            <a:xfrm>
              <a:off x="2682992" y="3604275"/>
              <a:ext cx="5706861" cy="1556767"/>
            </a:xfrm>
            <a:custGeom>
              <a:avLst/>
              <a:gdLst>
                <a:gd name="T0" fmla="*/ 0 w 209"/>
                <a:gd name="T1" fmla="*/ 0 h 57"/>
                <a:gd name="T2" fmla="*/ 16 w 209"/>
                <a:gd name="T3" fmla="*/ 57 h 57"/>
                <a:gd name="T4" fmla="*/ 192 w 209"/>
                <a:gd name="T5" fmla="*/ 57 h 57"/>
                <a:gd name="T6" fmla="*/ 209 w 209"/>
                <a:gd name="T7" fmla="*/ 0 h 57"/>
                <a:gd name="T8" fmla="*/ 0 w 209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57">
                  <a:moveTo>
                    <a:pt x="0" y="0"/>
                  </a:moveTo>
                  <a:cubicBezTo>
                    <a:pt x="16" y="57"/>
                    <a:pt x="16" y="57"/>
                    <a:pt x="16" y="57"/>
                  </a:cubicBezTo>
                  <a:cubicBezTo>
                    <a:pt x="192" y="57"/>
                    <a:pt x="192" y="57"/>
                    <a:pt x="192" y="57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151" y="0"/>
                    <a:pt x="44" y="0"/>
                    <a:pt x="0" y="0"/>
                  </a:cubicBezTo>
                </a:path>
              </a:pathLst>
            </a:custGeom>
            <a:solidFill>
              <a:srgbClr val="0BA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21" name="Freeform 90564"/>
            <p:cNvSpPr>
              <a:spLocks/>
            </p:cNvSpPr>
            <p:nvPr/>
          </p:nvSpPr>
          <p:spPr bwMode="auto">
            <a:xfrm>
              <a:off x="2270681" y="3084069"/>
              <a:ext cx="6500658" cy="300564"/>
            </a:xfrm>
            <a:custGeom>
              <a:avLst/>
              <a:gdLst>
                <a:gd name="T0" fmla="*/ 238 w 238"/>
                <a:gd name="T1" fmla="*/ 10 h 11"/>
                <a:gd name="T2" fmla="*/ 238 w 238"/>
                <a:gd name="T3" fmla="*/ 6 h 11"/>
                <a:gd name="T4" fmla="*/ 233 w 238"/>
                <a:gd name="T5" fmla="*/ 1 h 11"/>
                <a:gd name="T6" fmla="*/ 5 w 238"/>
                <a:gd name="T7" fmla="*/ 0 h 11"/>
                <a:gd name="T8" fmla="*/ 0 w 238"/>
                <a:gd name="T9" fmla="*/ 5 h 11"/>
                <a:gd name="T10" fmla="*/ 0 w 238"/>
                <a:gd name="T11" fmla="*/ 10 h 11"/>
                <a:gd name="T12" fmla="*/ 0 w 238"/>
                <a:gd name="T13" fmla="*/ 11 h 11"/>
                <a:gd name="T14" fmla="*/ 238 w 238"/>
                <a:gd name="T15" fmla="*/ 11 h 11"/>
                <a:gd name="T16" fmla="*/ 238 w 238"/>
                <a:gd name="T1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1">
                  <a:moveTo>
                    <a:pt x="238" y="10"/>
                  </a:moveTo>
                  <a:cubicBezTo>
                    <a:pt x="238" y="6"/>
                    <a:pt x="238" y="6"/>
                    <a:pt x="238" y="6"/>
                  </a:cubicBezTo>
                  <a:cubicBezTo>
                    <a:pt x="238" y="3"/>
                    <a:pt x="236" y="1"/>
                    <a:pt x="233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238" y="11"/>
                    <a:pt x="238" y="11"/>
                    <a:pt x="238" y="11"/>
                  </a:cubicBezTo>
                  <a:cubicBezTo>
                    <a:pt x="238" y="11"/>
                    <a:pt x="238" y="10"/>
                    <a:pt x="238" y="10"/>
                  </a:cubicBezTo>
                  <a:close/>
                </a:path>
              </a:pathLst>
            </a:custGeom>
            <a:solidFill>
              <a:srgbClr val="2C30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22" name="Freeform 90565"/>
            <p:cNvSpPr>
              <a:spLocks/>
            </p:cNvSpPr>
            <p:nvPr/>
          </p:nvSpPr>
          <p:spPr bwMode="auto">
            <a:xfrm>
              <a:off x="2898782" y="8301551"/>
              <a:ext cx="5244455" cy="435431"/>
            </a:xfrm>
            <a:custGeom>
              <a:avLst/>
              <a:gdLst>
                <a:gd name="T0" fmla="*/ 185 w 192"/>
                <a:gd name="T1" fmla="*/ 10 h 16"/>
                <a:gd name="T2" fmla="*/ 7 w 192"/>
                <a:gd name="T3" fmla="*/ 9 h 16"/>
                <a:gd name="T4" fmla="*/ 0 w 192"/>
                <a:gd name="T5" fmla="*/ 3 h 16"/>
                <a:gd name="T6" fmla="*/ 0 w 192"/>
                <a:gd name="T7" fmla="*/ 0 h 16"/>
                <a:gd name="T8" fmla="*/ 0 w 192"/>
                <a:gd name="T9" fmla="*/ 7 h 16"/>
                <a:gd name="T10" fmla="*/ 0 w 192"/>
                <a:gd name="T11" fmla="*/ 9 h 16"/>
                <a:gd name="T12" fmla="*/ 7 w 192"/>
                <a:gd name="T13" fmla="*/ 16 h 16"/>
                <a:gd name="T14" fmla="*/ 185 w 192"/>
                <a:gd name="T15" fmla="*/ 16 h 16"/>
                <a:gd name="T16" fmla="*/ 192 w 192"/>
                <a:gd name="T17" fmla="*/ 7 h 16"/>
                <a:gd name="T18" fmla="*/ 192 w 192"/>
                <a:gd name="T19" fmla="*/ 1 h 16"/>
                <a:gd name="T20" fmla="*/ 185 w 192"/>
                <a:gd name="T21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2" h="16">
                  <a:moveTo>
                    <a:pt x="185" y="10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4" y="9"/>
                    <a:pt x="1" y="6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1" y="13"/>
                    <a:pt x="4" y="16"/>
                    <a:pt x="7" y="16"/>
                  </a:cubicBezTo>
                  <a:cubicBezTo>
                    <a:pt x="185" y="16"/>
                    <a:pt x="185" y="16"/>
                    <a:pt x="185" y="16"/>
                  </a:cubicBezTo>
                  <a:cubicBezTo>
                    <a:pt x="189" y="16"/>
                    <a:pt x="192" y="12"/>
                    <a:pt x="192" y="7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2" y="6"/>
                    <a:pt x="189" y="10"/>
                    <a:pt x="185" y="10"/>
                  </a:cubicBezTo>
                  <a:close/>
                </a:path>
              </a:pathLst>
            </a:custGeom>
            <a:solidFill>
              <a:srgbClr val="D2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23" name="Freeform 90566"/>
            <p:cNvSpPr>
              <a:spLocks/>
            </p:cNvSpPr>
            <p:nvPr/>
          </p:nvSpPr>
          <p:spPr bwMode="auto">
            <a:xfrm>
              <a:off x="2898782" y="5434633"/>
              <a:ext cx="5244455" cy="3140507"/>
            </a:xfrm>
            <a:custGeom>
              <a:avLst/>
              <a:gdLst>
                <a:gd name="T0" fmla="*/ 0 w 192"/>
                <a:gd name="T1" fmla="*/ 0 h 115"/>
                <a:gd name="T2" fmla="*/ 0 w 192"/>
                <a:gd name="T3" fmla="*/ 7 h 115"/>
                <a:gd name="T4" fmla="*/ 0 w 192"/>
                <a:gd name="T5" fmla="*/ 10 h 115"/>
                <a:gd name="T6" fmla="*/ 0 w 192"/>
                <a:gd name="T7" fmla="*/ 17 h 115"/>
                <a:gd name="T8" fmla="*/ 0 w 192"/>
                <a:gd name="T9" fmla="*/ 17 h 115"/>
                <a:gd name="T10" fmla="*/ 0 w 192"/>
                <a:gd name="T11" fmla="*/ 24 h 115"/>
                <a:gd name="T12" fmla="*/ 0 w 192"/>
                <a:gd name="T13" fmla="*/ 27 h 115"/>
                <a:gd name="T14" fmla="*/ 0 w 192"/>
                <a:gd name="T15" fmla="*/ 34 h 115"/>
                <a:gd name="T16" fmla="*/ 0 w 192"/>
                <a:gd name="T17" fmla="*/ 105 h 115"/>
                <a:gd name="T18" fmla="*/ 0 w 192"/>
                <a:gd name="T19" fmla="*/ 108 h 115"/>
                <a:gd name="T20" fmla="*/ 7 w 192"/>
                <a:gd name="T21" fmla="*/ 114 h 115"/>
                <a:gd name="T22" fmla="*/ 185 w 192"/>
                <a:gd name="T23" fmla="*/ 115 h 115"/>
                <a:gd name="T24" fmla="*/ 192 w 192"/>
                <a:gd name="T25" fmla="*/ 106 h 115"/>
                <a:gd name="T26" fmla="*/ 192 w 192"/>
                <a:gd name="T27" fmla="*/ 17 h 115"/>
                <a:gd name="T28" fmla="*/ 192 w 192"/>
                <a:gd name="T29" fmla="*/ 10 h 115"/>
                <a:gd name="T30" fmla="*/ 192 w 192"/>
                <a:gd name="T31" fmla="*/ 7 h 115"/>
                <a:gd name="T32" fmla="*/ 192 w 192"/>
                <a:gd name="T33" fmla="*/ 0 h 115"/>
                <a:gd name="T34" fmla="*/ 0 w 192"/>
                <a:gd name="T3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115">
                  <a:moveTo>
                    <a:pt x="0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6"/>
                    <a:pt x="0" y="107"/>
                    <a:pt x="0" y="108"/>
                  </a:cubicBezTo>
                  <a:cubicBezTo>
                    <a:pt x="1" y="111"/>
                    <a:pt x="4" y="114"/>
                    <a:pt x="7" y="114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9" y="115"/>
                    <a:pt x="192" y="111"/>
                    <a:pt x="192" y="106"/>
                  </a:cubicBezTo>
                  <a:cubicBezTo>
                    <a:pt x="192" y="17"/>
                    <a:pt x="192" y="17"/>
                    <a:pt x="192" y="17"/>
                  </a:cubicBezTo>
                  <a:cubicBezTo>
                    <a:pt x="192" y="10"/>
                    <a:pt x="192" y="10"/>
                    <a:pt x="192" y="10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2" y="0"/>
                    <a:pt x="192" y="0"/>
                    <a:pt x="19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24" name="Freeform 90567"/>
            <p:cNvSpPr>
              <a:spLocks/>
            </p:cNvSpPr>
            <p:nvPr/>
          </p:nvSpPr>
          <p:spPr bwMode="auto">
            <a:xfrm>
              <a:off x="5222374" y="5268936"/>
              <a:ext cx="601128" cy="53947"/>
            </a:xfrm>
            <a:custGeom>
              <a:avLst/>
              <a:gdLst>
                <a:gd name="T0" fmla="*/ 21 w 22"/>
                <a:gd name="T1" fmla="*/ 2 h 2"/>
                <a:gd name="T2" fmla="*/ 0 w 22"/>
                <a:gd name="T3" fmla="*/ 2 h 2"/>
                <a:gd name="T4" fmla="*/ 0 w 22"/>
                <a:gd name="T5" fmla="*/ 1 h 2"/>
                <a:gd name="T6" fmla="*/ 0 w 22"/>
                <a:gd name="T7" fmla="*/ 0 h 2"/>
                <a:gd name="T8" fmla="*/ 21 w 22"/>
                <a:gd name="T9" fmla="*/ 0 h 2"/>
                <a:gd name="T10" fmla="*/ 22 w 22"/>
                <a:gd name="T11" fmla="*/ 1 h 2"/>
                <a:gd name="T12" fmla="*/ 21 w 2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">
                  <a:moveTo>
                    <a:pt x="21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2" y="0"/>
                    <a:pt x="22" y="1"/>
                  </a:cubicBezTo>
                  <a:cubicBezTo>
                    <a:pt x="22" y="1"/>
                    <a:pt x="22" y="2"/>
                    <a:pt x="21" y="2"/>
                  </a:cubicBezTo>
                  <a:close/>
                </a:path>
              </a:pathLst>
            </a:custGeom>
            <a:solidFill>
              <a:srgbClr val="4B50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25" name="Freeform 90568"/>
            <p:cNvSpPr>
              <a:spLocks/>
            </p:cNvSpPr>
            <p:nvPr/>
          </p:nvSpPr>
          <p:spPr bwMode="auto">
            <a:xfrm>
              <a:off x="5056677" y="8629087"/>
              <a:ext cx="955639" cy="53947"/>
            </a:xfrm>
            <a:custGeom>
              <a:avLst/>
              <a:gdLst>
                <a:gd name="T0" fmla="*/ 34 w 35"/>
                <a:gd name="T1" fmla="*/ 2 h 2"/>
                <a:gd name="T2" fmla="*/ 1 w 35"/>
                <a:gd name="T3" fmla="*/ 2 h 2"/>
                <a:gd name="T4" fmla="*/ 0 w 35"/>
                <a:gd name="T5" fmla="*/ 1 h 2"/>
                <a:gd name="T6" fmla="*/ 1 w 35"/>
                <a:gd name="T7" fmla="*/ 0 h 2"/>
                <a:gd name="T8" fmla="*/ 34 w 35"/>
                <a:gd name="T9" fmla="*/ 0 h 2"/>
                <a:gd name="T10" fmla="*/ 35 w 35"/>
                <a:gd name="T11" fmla="*/ 1 h 2"/>
                <a:gd name="T12" fmla="*/ 34 w 35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2">
                  <a:moveTo>
                    <a:pt x="34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5" y="0"/>
                    <a:pt x="35" y="1"/>
                  </a:cubicBezTo>
                  <a:cubicBezTo>
                    <a:pt x="35" y="1"/>
                    <a:pt x="35" y="2"/>
                    <a:pt x="34" y="2"/>
                  </a:cubicBezTo>
                  <a:close/>
                </a:path>
              </a:pathLst>
            </a:custGeom>
            <a:solidFill>
              <a:srgbClr val="A8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26" name="Freeform 90569"/>
            <p:cNvSpPr>
              <a:spLocks/>
            </p:cNvSpPr>
            <p:nvPr/>
          </p:nvSpPr>
          <p:spPr bwMode="auto">
            <a:xfrm>
              <a:off x="4756113" y="7507754"/>
              <a:ext cx="1583740" cy="847744"/>
            </a:xfrm>
            <a:custGeom>
              <a:avLst/>
              <a:gdLst>
                <a:gd name="T0" fmla="*/ 0 w 58"/>
                <a:gd name="T1" fmla="*/ 27 h 31"/>
                <a:gd name="T2" fmla="*/ 3 w 58"/>
                <a:gd name="T3" fmla="*/ 31 h 31"/>
                <a:gd name="T4" fmla="*/ 54 w 58"/>
                <a:gd name="T5" fmla="*/ 31 h 31"/>
                <a:gd name="T6" fmla="*/ 57 w 58"/>
                <a:gd name="T7" fmla="*/ 27 h 31"/>
                <a:gd name="T8" fmla="*/ 58 w 58"/>
                <a:gd name="T9" fmla="*/ 4 h 31"/>
                <a:gd name="T10" fmla="*/ 54 w 58"/>
                <a:gd name="T11" fmla="*/ 0 h 31"/>
                <a:gd name="T12" fmla="*/ 3 w 58"/>
                <a:gd name="T13" fmla="*/ 0 h 31"/>
                <a:gd name="T14" fmla="*/ 0 w 58"/>
                <a:gd name="T15" fmla="*/ 4 h 31"/>
                <a:gd name="T16" fmla="*/ 0 w 58"/>
                <a:gd name="T17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31">
                  <a:moveTo>
                    <a:pt x="0" y="27"/>
                  </a:moveTo>
                  <a:cubicBezTo>
                    <a:pt x="0" y="29"/>
                    <a:pt x="1" y="31"/>
                    <a:pt x="3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6" y="31"/>
                    <a:pt x="57" y="30"/>
                    <a:pt x="57" y="27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2"/>
                    <a:pt x="56" y="0"/>
                    <a:pt x="5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27" name="Rectangle 90570"/>
            <p:cNvSpPr>
              <a:spLocks noChangeArrowheads="1"/>
            </p:cNvSpPr>
            <p:nvPr/>
          </p:nvSpPr>
          <p:spPr bwMode="auto">
            <a:xfrm>
              <a:off x="3553857" y="5434633"/>
              <a:ext cx="3961279" cy="215789"/>
            </a:xfrm>
            <a:prstGeom prst="rect">
              <a:avLst/>
            </a:prstGeom>
            <a:solidFill>
              <a:srgbClr val="2F33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28" name="Freeform 90571"/>
            <p:cNvSpPr>
              <a:spLocks/>
            </p:cNvSpPr>
            <p:nvPr/>
          </p:nvSpPr>
          <p:spPr bwMode="auto">
            <a:xfrm>
              <a:off x="3226321" y="5870064"/>
              <a:ext cx="4589380" cy="1448872"/>
            </a:xfrm>
            <a:custGeom>
              <a:avLst/>
              <a:gdLst>
                <a:gd name="T0" fmla="*/ 1191 w 1191"/>
                <a:gd name="T1" fmla="*/ 376 h 376"/>
                <a:gd name="T2" fmla="*/ 0 w 1191"/>
                <a:gd name="T3" fmla="*/ 369 h 376"/>
                <a:gd name="T4" fmla="*/ 0 w 1191"/>
                <a:gd name="T5" fmla="*/ 0 h 376"/>
                <a:gd name="T6" fmla="*/ 1191 w 1191"/>
                <a:gd name="T7" fmla="*/ 0 h 376"/>
                <a:gd name="T8" fmla="*/ 1191 w 1191"/>
                <a:gd name="T9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1" h="376">
                  <a:moveTo>
                    <a:pt x="1191" y="376"/>
                  </a:moveTo>
                  <a:lnTo>
                    <a:pt x="0" y="369"/>
                  </a:lnTo>
                  <a:lnTo>
                    <a:pt x="0" y="0"/>
                  </a:lnTo>
                  <a:lnTo>
                    <a:pt x="1191" y="0"/>
                  </a:lnTo>
                  <a:lnTo>
                    <a:pt x="1191" y="376"/>
                  </a:ln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29" name="Line 90572"/>
            <p:cNvSpPr>
              <a:spLocks noChangeShapeType="1"/>
            </p:cNvSpPr>
            <p:nvPr/>
          </p:nvSpPr>
          <p:spPr bwMode="auto">
            <a:xfrm>
              <a:off x="7187600" y="666000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30" name="Line 90573"/>
            <p:cNvSpPr>
              <a:spLocks noChangeShapeType="1"/>
            </p:cNvSpPr>
            <p:nvPr/>
          </p:nvSpPr>
          <p:spPr bwMode="auto">
            <a:xfrm>
              <a:off x="7187600" y="666000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31" name="Line 90574"/>
            <p:cNvSpPr>
              <a:spLocks noChangeShapeType="1"/>
            </p:cNvSpPr>
            <p:nvPr/>
          </p:nvSpPr>
          <p:spPr bwMode="auto">
            <a:xfrm>
              <a:off x="7187600" y="666000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32" name="Line 90575"/>
            <p:cNvSpPr>
              <a:spLocks noChangeShapeType="1"/>
            </p:cNvSpPr>
            <p:nvPr/>
          </p:nvSpPr>
          <p:spPr bwMode="auto">
            <a:xfrm>
              <a:off x="7187600" y="666000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33" name="Freeform 90576"/>
            <p:cNvSpPr>
              <a:spLocks/>
            </p:cNvSpPr>
            <p:nvPr/>
          </p:nvSpPr>
          <p:spPr bwMode="auto">
            <a:xfrm>
              <a:off x="3418990" y="6991400"/>
              <a:ext cx="408459" cy="188815"/>
            </a:xfrm>
            <a:custGeom>
              <a:avLst/>
              <a:gdLst>
                <a:gd name="T0" fmla="*/ 0 w 15"/>
                <a:gd name="T1" fmla="*/ 5 h 7"/>
                <a:gd name="T2" fmla="*/ 2 w 15"/>
                <a:gd name="T3" fmla="*/ 7 h 7"/>
                <a:gd name="T4" fmla="*/ 13 w 15"/>
                <a:gd name="T5" fmla="*/ 7 h 7"/>
                <a:gd name="T6" fmla="*/ 15 w 15"/>
                <a:gd name="T7" fmla="*/ 5 h 7"/>
                <a:gd name="T8" fmla="*/ 15 w 15"/>
                <a:gd name="T9" fmla="*/ 2 h 7"/>
                <a:gd name="T10" fmla="*/ 13 w 15"/>
                <a:gd name="T11" fmla="*/ 0 h 7"/>
                <a:gd name="T12" fmla="*/ 2 w 15"/>
                <a:gd name="T13" fmla="*/ 0 h 7"/>
                <a:gd name="T14" fmla="*/ 0 w 15"/>
                <a:gd name="T15" fmla="*/ 1 h 7"/>
                <a:gd name="T16" fmla="*/ 0 w 15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5" y="6"/>
                    <a:pt x="15" y="5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34" name="Freeform 90577"/>
            <p:cNvSpPr>
              <a:spLocks/>
            </p:cNvSpPr>
            <p:nvPr/>
          </p:nvSpPr>
          <p:spPr bwMode="auto">
            <a:xfrm>
              <a:off x="3939196" y="6991400"/>
              <a:ext cx="408459" cy="188815"/>
            </a:xfrm>
            <a:custGeom>
              <a:avLst/>
              <a:gdLst>
                <a:gd name="T0" fmla="*/ 0 w 15"/>
                <a:gd name="T1" fmla="*/ 5 h 7"/>
                <a:gd name="T2" fmla="*/ 2 w 15"/>
                <a:gd name="T3" fmla="*/ 7 h 7"/>
                <a:gd name="T4" fmla="*/ 13 w 15"/>
                <a:gd name="T5" fmla="*/ 7 h 7"/>
                <a:gd name="T6" fmla="*/ 15 w 15"/>
                <a:gd name="T7" fmla="*/ 5 h 7"/>
                <a:gd name="T8" fmla="*/ 15 w 15"/>
                <a:gd name="T9" fmla="*/ 2 h 7"/>
                <a:gd name="T10" fmla="*/ 13 w 15"/>
                <a:gd name="T11" fmla="*/ 0 h 7"/>
                <a:gd name="T12" fmla="*/ 2 w 15"/>
                <a:gd name="T13" fmla="*/ 0 h 7"/>
                <a:gd name="T14" fmla="*/ 0 w 15"/>
                <a:gd name="T15" fmla="*/ 2 h 7"/>
                <a:gd name="T16" fmla="*/ 0 w 15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5" y="6"/>
                    <a:pt x="15" y="5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35" name="Freeform 90578"/>
            <p:cNvSpPr>
              <a:spLocks/>
            </p:cNvSpPr>
            <p:nvPr/>
          </p:nvSpPr>
          <p:spPr bwMode="auto">
            <a:xfrm>
              <a:off x="6532525" y="6991400"/>
              <a:ext cx="273589" cy="188815"/>
            </a:xfrm>
            <a:custGeom>
              <a:avLst/>
              <a:gdLst>
                <a:gd name="T0" fmla="*/ 0 w 10"/>
                <a:gd name="T1" fmla="*/ 5 h 7"/>
                <a:gd name="T2" fmla="*/ 2 w 10"/>
                <a:gd name="T3" fmla="*/ 7 h 7"/>
                <a:gd name="T4" fmla="*/ 9 w 10"/>
                <a:gd name="T5" fmla="*/ 7 h 7"/>
                <a:gd name="T6" fmla="*/ 10 w 10"/>
                <a:gd name="T7" fmla="*/ 5 h 7"/>
                <a:gd name="T8" fmla="*/ 10 w 10"/>
                <a:gd name="T9" fmla="*/ 2 h 7"/>
                <a:gd name="T10" fmla="*/ 9 w 10"/>
                <a:gd name="T11" fmla="*/ 0 h 7"/>
                <a:gd name="T12" fmla="*/ 2 w 10"/>
                <a:gd name="T13" fmla="*/ 0 h 7"/>
                <a:gd name="T14" fmla="*/ 0 w 10"/>
                <a:gd name="T15" fmla="*/ 2 h 7"/>
                <a:gd name="T16" fmla="*/ 0 w 10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0" y="6"/>
                    <a:pt x="10" y="5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0"/>
                    <a:pt x="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36" name="Freeform 90579"/>
            <p:cNvSpPr>
              <a:spLocks/>
            </p:cNvSpPr>
            <p:nvPr/>
          </p:nvSpPr>
          <p:spPr bwMode="auto">
            <a:xfrm>
              <a:off x="6914008" y="6991400"/>
              <a:ext cx="300564" cy="188815"/>
            </a:xfrm>
            <a:custGeom>
              <a:avLst/>
              <a:gdLst>
                <a:gd name="T0" fmla="*/ 0 w 11"/>
                <a:gd name="T1" fmla="*/ 5 h 7"/>
                <a:gd name="T2" fmla="*/ 2 w 11"/>
                <a:gd name="T3" fmla="*/ 7 h 7"/>
                <a:gd name="T4" fmla="*/ 9 w 11"/>
                <a:gd name="T5" fmla="*/ 7 h 7"/>
                <a:gd name="T6" fmla="*/ 11 w 11"/>
                <a:gd name="T7" fmla="*/ 5 h 7"/>
                <a:gd name="T8" fmla="*/ 11 w 11"/>
                <a:gd name="T9" fmla="*/ 2 h 7"/>
                <a:gd name="T10" fmla="*/ 9 w 11"/>
                <a:gd name="T11" fmla="*/ 0 h 7"/>
                <a:gd name="T12" fmla="*/ 2 w 11"/>
                <a:gd name="T13" fmla="*/ 0 h 7"/>
                <a:gd name="T14" fmla="*/ 0 w 11"/>
                <a:gd name="T15" fmla="*/ 2 h 7"/>
                <a:gd name="T16" fmla="*/ 0 w 11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1" y="6"/>
                    <a:pt x="11" y="5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37" name="Freeform 90580"/>
            <p:cNvSpPr>
              <a:spLocks/>
            </p:cNvSpPr>
            <p:nvPr/>
          </p:nvSpPr>
          <p:spPr bwMode="auto">
            <a:xfrm>
              <a:off x="7349442" y="6991400"/>
              <a:ext cx="273589" cy="188815"/>
            </a:xfrm>
            <a:custGeom>
              <a:avLst/>
              <a:gdLst>
                <a:gd name="T0" fmla="*/ 0 w 10"/>
                <a:gd name="T1" fmla="*/ 5 h 7"/>
                <a:gd name="T2" fmla="*/ 2 w 10"/>
                <a:gd name="T3" fmla="*/ 7 h 7"/>
                <a:gd name="T4" fmla="*/ 8 w 10"/>
                <a:gd name="T5" fmla="*/ 7 h 7"/>
                <a:gd name="T6" fmla="*/ 10 w 10"/>
                <a:gd name="T7" fmla="*/ 5 h 7"/>
                <a:gd name="T8" fmla="*/ 10 w 10"/>
                <a:gd name="T9" fmla="*/ 2 h 7"/>
                <a:gd name="T10" fmla="*/ 8 w 10"/>
                <a:gd name="T11" fmla="*/ 0 h 7"/>
                <a:gd name="T12" fmla="*/ 2 w 10"/>
                <a:gd name="T13" fmla="*/ 0 h 7"/>
                <a:gd name="T14" fmla="*/ 0 w 10"/>
                <a:gd name="T15" fmla="*/ 2 h 7"/>
                <a:gd name="T16" fmla="*/ 0 w 10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7">
                  <a:moveTo>
                    <a:pt x="0" y="5"/>
                  </a:moveTo>
                  <a:cubicBezTo>
                    <a:pt x="0" y="6"/>
                    <a:pt x="0" y="7"/>
                    <a:pt x="2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10" y="6"/>
                    <a:pt x="10" y="5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38" name="Freeform 90581"/>
            <p:cNvSpPr>
              <a:spLocks/>
            </p:cNvSpPr>
            <p:nvPr/>
          </p:nvSpPr>
          <p:spPr bwMode="auto">
            <a:xfrm>
              <a:off x="4455549" y="6991400"/>
              <a:ext cx="1965226" cy="188815"/>
            </a:xfrm>
            <a:custGeom>
              <a:avLst/>
              <a:gdLst>
                <a:gd name="T0" fmla="*/ 0 w 72"/>
                <a:gd name="T1" fmla="*/ 5 h 7"/>
                <a:gd name="T2" fmla="*/ 2 w 72"/>
                <a:gd name="T3" fmla="*/ 7 h 7"/>
                <a:gd name="T4" fmla="*/ 70 w 72"/>
                <a:gd name="T5" fmla="*/ 7 h 7"/>
                <a:gd name="T6" fmla="*/ 72 w 72"/>
                <a:gd name="T7" fmla="*/ 5 h 7"/>
                <a:gd name="T8" fmla="*/ 72 w 72"/>
                <a:gd name="T9" fmla="*/ 2 h 7"/>
                <a:gd name="T10" fmla="*/ 70 w 72"/>
                <a:gd name="T11" fmla="*/ 0 h 7"/>
                <a:gd name="T12" fmla="*/ 2 w 72"/>
                <a:gd name="T13" fmla="*/ 0 h 7"/>
                <a:gd name="T14" fmla="*/ 0 w 72"/>
                <a:gd name="T15" fmla="*/ 2 h 7"/>
                <a:gd name="T16" fmla="*/ 0 w 7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1" y="7"/>
                    <a:pt x="72" y="6"/>
                    <a:pt x="72" y="5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2" y="1"/>
                    <a:pt x="71" y="0"/>
                    <a:pt x="7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39" name="Freeform 90582"/>
            <p:cNvSpPr>
              <a:spLocks/>
            </p:cNvSpPr>
            <p:nvPr/>
          </p:nvSpPr>
          <p:spPr bwMode="auto">
            <a:xfrm>
              <a:off x="3418990" y="5977959"/>
              <a:ext cx="381484" cy="165694"/>
            </a:xfrm>
            <a:custGeom>
              <a:avLst/>
              <a:gdLst>
                <a:gd name="T0" fmla="*/ 0 w 14"/>
                <a:gd name="T1" fmla="*/ 4 h 6"/>
                <a:gd name="T2" fmla="*/ 2 w 14"/>
                <a:gd name="T3" fmla="*/ 6 h 6"/>
                <a:gd name="T4" fmla="*/ 12 w 14"/>
                <a:gd name="T5" fmla="*/ 6 h 6"/>
                <a:gd name="T6" fmla="*/ 14 w 14"/>
                <a:gd name="T7" fmla="*/ 4 h 6"/>
                <a:gd name="T8" fmla="*/ 14 w 14"/>
                <a:gd name="T9" fmla="*/ 2 h 6"/>
                <a:gd name="T10" fmla="*/ 12 w 14"/>
                <a:gd name="T11" fmla="*/ 0 h 6"/>
                <a:gd name="T12" fmla="*/ 2 w 14"/>
                <a:gd name="T13" fmla="*/ 0 h 6"/>
                <a:gd name="T14" fmla="*/ 0 w 14"/>
                <a:gd name="T15" fmla="*/ 2 h 6"/>
                <a:gd name="T16" fmla="*/ 0 w 14"/>
                <a:gd name="T1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6">
                  <a:moveTo>
                    <a:pt x="0" y="4"/>
                  </a:moveTo>
                  <a:cubicBezTo>
                    <a:pt x="0" y="5"/>
                    <a:pt x="1" y="6"/>
                    <a:pt x="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4" y="5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0" name="Freeform 90583"/>
            <p:cNvSpPr>
              <a:spLocks/>
            </p:cNvSpPr>
            <p:nvPr/>
          </p:nvSpPr>
          <p:spPr bwMode="auto">
            <a:xfrm>
              <a:off x="3854421" y="5977959"/>
              <a:ext cx="385338" cy="165694"/>
            </a:xfrm>
            <a:custGeom>
              <a:avLst/>
              <a:gdLst>
                <a:gd name="T0" fmla="*/ 0 w 14"/>
                <a:gd name="T1" fmla="*/ 4 h 6"/>
                <a:gd name="T2" fmla="*/ 2 w 14"/>
                <a:gd name="T3" fmla="*/ 6 h 6"/>
                <a:gd name="T4" fmla="*/ 12 w 14"/>
                <a:gd name="T5" fmla="*/ 6 h 6"/>
                <a:gd name="T6" fmla="*/ 14 w 14"/>
                <a:gd name="T7" fmla="*/ 4 h 6"/>
                <a:gd name="T8" fmla="*/ 14 w 14"/>
                <a:gd name="T9" fmla="*/ 2 h 6"/>
                <a:gd name="T10" fmla="*/ 12 w 14"/>
                <a:gd name="T11" fmla="*/ 0 h 6"/>
                <a:gd name="T12" fmla="*/ 2 w 14"/>
                <a:gd name="T13" fmla="*/ 0 h 6"/>
                <a:gd name="T14" fmla="*/ 0 w 14"/>
                <a:gd name="T15" fmla="*/ 2 h 6"/>
                <a:gd name="T16" fmla="*/ 0 w 14"/>
                <a:gd name="T1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6">
                  <a:moveTo>
                    <a:pt x="0" y="4"/>
                  </a:moveTo>
                  <a:cubicBezTo>
                    <a:pt x="0" y="5"/>
                    <a:pt x="1" y="6"/>
                    <a:pt x="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4" y="5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1" name="Freeform 90584"/>
            <p:cNvSpPr>
              <a:spLocks/>
            </p:cNvSpPr>
            <p:nvPr/>
          </p:nvSpPr>
          <p:spPr bwMode="auto">
            <a:xfrm>
              <a:off x="4320682" y="5977959"/>
              <a:ext cx="381484" cy="165694"/>
            </a:xfrm>
            <a:custGeom>
              <a:avLst/>
              <a:gdLst>
                <a:gd name="T0" fmla="*/ 0 w 14"/>
                <a:gd name="T1" fmla="*/ 4 h 6"/>
                <a:gd name="T2" fmla="*/ 2 w 14"/>
                <a:gd name="T3" fmla="*/ 6 h 6"/>
                <a:gd name="T4" fmla="*/ 12 w 14"/>
                <a:gd name="T5" fmla="*/ 6 h 6"/>
                <a:gd name="T6" fmla="*/ 14 w 14"/>
                <a:gd name="T7" fmla="*/ 4 h 6"/>
                <a:gd name="T8" fmla="*/ 14 w 14"/>
                <a:gd name="T9" fmla="*/ 2 h 6"/>
                <a:gd name="T10" fmla="*/ 12 w 14"/>
                <a:gd name="T11" fmla="*/ 0 h 6"/>
                <a:gd name="T12" fmla="*/ 2 w 14"/>
                <a:gd name="T13" fmla="*/ 0 h 6"/>
                <a:gd name="T14" fmla="*/ 1 w 14"/>
                <a:gd name="T15" fmla="*/ 2 h 6"/>
                <a:gd name="T16" fmla="*/ 0 w 14"/>
                <a:gd name="T1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6">
                  <a:moveTo>
                    <a:pt x="0" y="4"/>
                  </a:moveTo>
                  <a:cubicBezTo>
                    <a:pt x="0" y="5"/>
                    <a:pt x="1" y="6"/>
                    <a:pt x="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4" y="5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2" name="Freeform 90585"/>
            <p:cNvSpPr>
              <a:spLocks/>
            </p:cNvSpPr>
            <p:nvPr/>
          </p:nvSpPr>
          <p:spPr bwMode="auto">
            <a:xfrm>
              <a:off x="4783088" y="5977959"/>
              <a:ext cx="385338" cy="165694"/>
            </a:xfrm>
            <a:custGeom>
              <a:avLst/>
              <a:gdLst>
                <a:gd name="T0" fmla="*/ 0 w 14"/>
                <a:gd name="T1" fmla="*/ 4 h 6"/>
                <a:gd name="T2" fmla="*/ 2 w 14"/>
                <a:gd name="T3" fmla="*/ 6 h 6"/>
                <a:gd name="T4" fmla="*/ 12 w 14"/>
                <a:gd name="T5" fmla="*/ 6 h 6"/>
                <a:gd name="T6" fmla="*/ 14 w 14"/>
                <a:gd name="T7" fmla="*/ 4 h 6"/>
                <a:gd name="T8" fmla="*/ 14 w 14"/>
                <a:gd name="T9" fmla="*/ 2 h 6"/>
                <a:gd name="T10" fmla="*/ 12 w 14"/>
                <a:gd name="T11" fmla="*/ 0 h 6"/>
                <a:gd name="T12" fmla="*/ 2 w 14"/>
                <a:gd name="T13" fmla="*/ 0 h 6"/>
                <a:gd name="T14" fmla="*/ 0 w 14"/>
                <a:gd name="T15" fmla="*/ 2 h 6"/>
                <a:gd name="T16" fmla="*/ 0 w 14"/>
                <a:gd name="T1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6">
                  <a:moveTo>
                    <a:pt x="0" y="4"/>
                  </a:moveTo>
                  <a:cubicBezTo>
                    <a:pt x="0" y="5"/>
                    <a:pt x="1" y="6"/>
                    <a:pt x="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4" y="5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3" name="Freeform 90586"/>
            <p:cNvSpPr>
              <a:spLocks/>
            </p:cNvSpPr>
            <p:nvPr/>
          </p:nvSpPr>
          <p:spPr bwMode="auto">
            <a:xfrm>
              <a:off x="5249346" y="5977959"/>
              <a:ext cx="381484" cy="165694"/>
            </a:xfrm>
            <a:custGeom>
              <a:avLst/>
              <a:gdLst>
                <a:gd name="T0" fmla="*/ 0 w 14"/>
                <a:gd name="T1" fmla="*/ 4 h 6"/>
                <a:gd name="T2" fmla="*/ 2 w 14"/>
                <a:gd name="T3" fmla="*/ 6 h 6"/>
                <a:gd name="T4" fmla="*/ 12 w 14"/>
                <a:gd name="T5" fmla="*/ 6 h 6"/>
                <a:gd name="T6" fmla="*/ 14 w 14"/>
                <a:gd name="T7" fmla="*/ 4 h 6"/>
                <a:gd name="T8" fmla="*/ 14 w 14"/>
                <a:gd name="T9" fmla="*/ 2 h 6"/>
                <a:gd name="T10" fmla="*/ 12 w 14"/>
                <a:gd name="T11" fmla="*/ 0 h 6"/>
                <a:gd name="T12" fmla="*/ 2 w 14"/>
                <a:gd name="T13" fmla="*/ 0 h 6"/>
                <a:gd name="T14" fmla="*/ 0 w 14"/>
                <a:gd name="T15" fmla="*/ 2 h 6"/>
                <a:gd name="T16" fmla="*/ 0 w 14"/>
                <a:gd name="T1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6">
                  <a:moveTo>
                    <a:pt x="0" y="4"/>
                  </a:moveTo>
                  <a:cubicBezTo>
                    <a:pt x="0" y="5"/>
                    <a:pt x="1" y="6"/>
                    <a:pt x="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4" y="5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4" name="Freeform 90587"/>
            <p:cNvSpPr>
              <a:spLocks/>
            </p:cNvSpPr>
            <p:nvPr/>
          </p:nvSpPr>
          <p:spPr bwMode="auto">
            <a:xfrm>
              <a:off x="5711752" y="5977959"/>
              <a:ext cx="381484" cy="165694"/>
            </a:xfrm>
            <a:custGeom>
              <a:avLst/>
              <a:gdLst>
                <a:gd name="T0" fmla="*/ 0 w 14"/>
                <a:gd name="T1" fmla="*/ 4 h 6"/>
                <a:gd name="T2" fmla="*/ 2 w 14"/>
                <a:gd name="T3" fmla="*/ 6 h 6"/>
                <a:gd name="T4" fmla="*/ 12 w 14"/>
                <a:gd name="T5" fmla="*/ 6 h 6"/>
                <a:gd name="T6" fmla="*/ 14 w 14"/>
                <a:gd name="T7" fmla="*/ 4 h 6"/>
                <a:gd name="T8" fmla="*/ 14 w 14"/>
                <a:gd name="T9" fmla="*/ 2 h 6"/>
                <a:gd name="T10" fmla="*/ 12 w 14"/>
                <a:gd name="T11" fmla="*/ 1 h 6"/>
                <a:gd name="T12" fmla="*/ 2 w 14"/>
                <a:gd name="T13" fmla="*/ 0 h 6"/>
                <a:gd name="T14" fmla="*/ 0 w 14"/>
                <a:gd name="T15" fmla="*/ 2 h 6"/>
                <a:gd name="T16" fmla="*/ 0 w 14"/>
                <a:gd name="T1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6">
                  <a:moveTo>
                    <a:pt x="0" y="4"/>
                  </a:moveTo>
                  <a:cubicBezTo>
                    <a:pt x="0" y="5"/>
                    <a:pt x="1" y="6"/>
                    <a:pt x="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4" y="5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5" name="Freeform 90588"/>
            <p:cNvSpPr>
              <a:spLocks/>
            </p:cNvSpPr>
            <p:nvPr/>
          </p:nvSpPr>
          <p:spPr bwMode="auto">
            <a:xfrm>
              <a:off x="6178013" y="6004934"/>
              <a:ext cx="381484" cy="138722"/>
            </a:xfrm>
            <a:custGeom>
              <a:avLst/>
              <a:gdLst>
                <a:gd name="T0" fmla="*/ 0 w 14"/>
                <a:gd name="T1" fmla="*/ 3 h 5"/>
                <a:gd name="T2" fmla="*/ 2 w 14"/>
                <a:gd name="T3" fmla="*/ 5 h 5"/>
                <a:gd name="T4" fmla="*/ 12 w 14"/>
                <a:gd name="T5" fmla="*/ 5 h 5"/>
                <a:gd name="T6" fmla="*/ 14 w 14"/>
                <a:gd name="T7" fmla="*/ 3 h 5"/>
                <a:gd name="T8" fmla="*/ 14 w 14"/>
                <a:gd name="T9" fmla="*/ 1 h 5"/>
                <a:gd name="T10" fmla="*/ 12 w 14"/>
                <a:gd name="T11" fmla="*/ 0 h 5"/>
                <a:gd name="T12" fmla="*/ 2 w 14"/>
                <a:gd name="T13" fmla="*/ 0 h 5"/>
                <a:gd name="T14" fmla="*/ 0 w 14"/>
                <a:gd name="T15" fmla="*/ 1 h 5"/>
                <a:gd name="T16" fmla="*/ 0 w 14"/>
                <a:gd name="T1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5">
                  <a:moveTo>
                    <a:pt x="0" y="3"/>
                  </a:moveTo>
                  <a:cubicBezTo>
                    <a:pt x="0" y="4"/>
                    <a:pt x="1" y="5"/>
                    <a:pt x="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4" y="4"/>
                    <a:pt x="14" y="3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6" name="Freeform 90589"/>
            <p:cNvSpPr>
              <a:spLocks/>
            </p:cNvSpPr>
            <p:nvPr/>
          </p:nvSpPr>
          <p:spPr bwMode="auto">
            <a:xfrm>
              <a:off x="6613444" y="6004934"/>
              <a:ext cx="381484" cy="138722"/>
            </a:xfrm>
            <a:custGeom>
              <a:avLst/>
              <a:gdLst>
                <a:gd name="T0" fmla="*/ 0 w 14"/>
                <a:gd name="T1" fmla="*/ 3 h 5"/>
                <a:gd name="T2" fmla="*/ 2 w 14"/>
                <a:gd name="T3" fmla="*/ 5 h 5"/>
                <a:gd name="T4" fmla="*/ 12 w 14"/>
                <a:gd name="T5" fmla="*/ 5 h 5"/>
                <a:gd name="T6" fmla="*/ 14 w 14"/>
                <a:gd name="T7" fmla="*/ 3 h 5"/>
                <a:gd name="T8" fmla="*/ 14 w 14"/>
                <a:gd name="T9" fmla="*/ 1 h 5"/>
                <a:gd name="T10" fmla="*/ 12 w 14"/>
                <a:gd name="T11" fmla="*/ 0 h 5"/>
                <a:gd name="T12" fmla="*/ 2 w 14"/>
                <a:gd name="T13" fmla="*/ 0 h 5"/>
                <a:gd name="T14" fmla="*/ 0 w 14"/>
                <a:gd name="T15" fmla="*/ 1 h 5"/>
                <a:gd name="T16" fmla="*/ 0 w 14"/>
                <a:gd name="T1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5">
                  <a:moveTo>
                    <a:pt x="0" y="3"/>
                  </a:moveTo>
                  <a:cubicBezTo>
                    <a:pt x="0" y="4"/>
                    <a:pt x="1" y="5"/>
                    <a:pt x="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4" y="4"/>
                    <a:pt x="14" y="3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7" name="Freeform 90590"/>
            <p:cNvSpPr>
              <a:spLocks/>
            </p:cNvSpPr>
            <p:nvPr/>
          </p:nvSpPr>
          <p:spPr bwMode="auto">
            <a:xfrm>
              <a:off x="7079705" y="6004934"/>
              <a:ext cx="242762" cy="138722"/>
            </a:xfrm>
            <a:custGeom>
              <a:avLst/>
              <a:gdLst>
                <a:gd name="T0" fmla="*/ 0 w 9"/>
                <a:gd name="T1" fmla="*/ 3 h 5"/>
                <a:gd name="T2" fmla="*/ 2 w 9"/>
                <a:gd name="T3" fmla="*/ 5 h 5"/>
                <a:gd name="T4" fmla="*/ 7 w 9"/>
                <a:gd name="T5" fmla="*/ 5 h 5"/>
                <a:gd name="T6" fmla="*/ 9 w 9"/>
                <a:gd name="T7" fmla="*/ 3 h 5"/>
                <a:gd name="T8" fmla="*/ 9 w 9"/>
                <a:gd name="T9" fmla="*/ 1 h 5"/>
                <a:gd name="T10" fmla="*/ 7 w 9"/>
                <a:gd name="T11" fmla="*/ 0 h 5"/>
                <a:gd name="T12" fmla="*/ 2 w 9"/>
                <a:gd name="T13" fmla="*/ 0 h 5"/>
                <a:gd name="T14" fmla="*/ 0 w 9"/>
                <a:gd name="T15" fmla="*/ 1 h 5"/>
                <a:gd name="T16" fmla="*/ 0 w 9"/>
                <a:gd name="T1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">
                  <a:moveTo>
                    <a:pt x="0" y="3"/>
                  </a:moveTo>
                  <a:cubicBezTo>
                    <a:pt x="0" y="4"/>
                    <a:pt x="1" y="5"/>
                    <a:pt x="2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9" y="4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8" name="Freeform 90591"/>
            <p:cNvSpPr>
              <a:spLocks/>
            </p:cNvSpPr>
            <p:nvPr/>
          </p:nvSpPr>
          <p:spPr bwMode="auto">
            <a:xfrm>
              <a:off x="7380269" y="6004934"/>
              <a:ext cx="242762" cy="138722"/>
            </a:xfrm>
            <a:custGeom>
              <a:avLst/>
              <a:gdLst>
                <a:gd name="T0" fmla="*/ 0 w 9"/>
                <a:gd name="T1" fmla="*/ 3 h 5"/>
                <a:gd name="T2" fmla="*/ 2 w 9"/>
                <a:gd name="T3" fmla="*/ 5 h 5"/>
                <a:gd name="T4" fmla="*/ 7 w 9"/>
                <a:gd name="T5" fmla="*/ 5 h 5"/>
                <a:gd name="T6" fmla="*/ 9 w 9"/>
                <a:gd name="T7" fmla="*/ 3 h 5"/>
                <a:gd name="T8" fmla="*/ 9 w 9"/>
                <a:gd name="T9" fmla="*/ 1 h 5"/>
                <a:gd name="T10" fmla="*/ 7 w 9"/>
                <a:gd name="T11" fmla="*/ 0 h 5"/>
                <a:gd name="T12" fmla="*/ 2 w 9"/>
                <a:gd name="T13" fmla="*/ 0 h 5"/>
                <a:gd name="T14" fmla="*/ 0 w 9"/>
                <a:gd name="T15" fmla="*/ 1 h 5"/>
                <a:gd name="T16" fmla="*/ 0 w 9"/>
                <a:gd name="T1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">
                  <a:moveTo>
                    <a:pt x="0" y="3"/>
                  </a:moveTo>
                  <a:cubicBezTo>
                    <a:pt x="0" y="4"/>
                    <a:pt x="1" y="5"/>
                    <a:pt x="2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9" y="4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9" name="Freeform 90592"/>
            <p:cNvSpPr>
              <a:spLocks/>
            </p:cNvSpPr>
            <p:nvPr/>
          </p:nvSpPr>
          <p:spPr bwMode="auto">
            <a:xfrm>
              <a:off x="3418990" y="6197603"/>
              <a:ext cx="628100" cy="219642"/>
            </a:xfrm>
            <a:custGeom>
              <a:avLst/>
              <a:gdLst>
                <a:gd name="T0" fmla="*/ 0 w 23"/>
                <a:gd name="T1" fmla="*/ 6 h 8"/>
                <a:gd name="T2" fmla="*/ 2 w 23"/>
                <a:gd name="T3" fmla="*/ 8 h 8"/>
                <a:gd name="T4" fmla="*/ 21 w 23"/>
                <a:gd name="T5" fmla="*/ 8 h 8"/>
                <a:gd name="T6" fmla="*/ 23 w 23"/>
                <a:gd name="T7" fmla="*/ 6 h 8"/>
                <a:gd name="T8" fmla="*/ 23 w 23"/>
                <a:gd name="T9" fmla="*/ 2 h 8"/>
                <a:gd name="T10" fmla="*/ 21 w 23"/>
                <a:gd name="T11" fmla="*/ 0 h 8"/>
                <a:gd name="T12" fmla="*/ 2 w 23"/>
                <a:gd name="T13" fmla="*/ 0 h 8"/>
                <a:gd name="T14" fmla="*/ 0 w 23"/>
                <a:gd name="T15" fmla="*/ 2 h 8"/>
                <a:gd name="T16" fmla="*/ 0 w 23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8">
                  <a:moveTo>
                    <a:pt x="0" y="6"/>
                  </a:moveTo>
                  <a:cubicBezTo>
                    <a:pt x="0" y="7"/>
                    <a:pt x="1" y="8"/>
                    <a:pt x="2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3" y="7"/>
                    <a:pt x="23" y="6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0" name="Freeform 90593"/>
            <p:cNvSpPr>
              <a:spLocks/>
            </p:cNvSpPr>
            <p:nvPr/>
          </p:nvSpPr>
          <p:spPr bwMode="auto">
            <a:xfrm>
              <a:off x="3418990" y="6471192"/>
              <a:ext cx="246617" cy="188815"/>
            </a:xfrm>
            <a:custGeom>
              <a:avLst/>
              <a:gdLst>
                <a:gd name="T0" fmla="*/ 0 w 9"/>
                <a:gd name="T1" fmla="*/ 5 h 7"/>
                <a:gd name="T2" fmla="*/ 2 w 9"/>
                <a:gd name="T3" fmla="*/ 7 h 7"/>
                <a:gd name="T4" fmla="*/ 8 w 9"/>
                <a:gd name="T5" fmla="*/ 7 h 7"/>
                <a:gd name="T6" fmla="*/ 9 w 9"/>
                <a:gd name="T7" fmla="*/ 5 h 7"/>
                <a:gd name="T8" fmla="*/ 9 w 9"/>
                <a:gd name="T9" fmla="*/ 2 h 7"/>
                <a:gd name="T10" fmla="*/ 8 w 9"/>
                <a:gd name="T11" fmla="*/ 0 h 7"/>
                <a:gd name="T12" fmla="*/ 2 w 9"/>
                <a:gd name="T13" fmla="*/ 0 h 7"/>
                <a:gd name="T14" fmla="*/ 0 w 9"/>
                <a:gd name="T15" fmla="*/ 2 h 7"/>
                <a:gd name="T16" fmla="*/ 0 w 9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1" name="Freeform 90594"/>
            <p:cNvSpPr>
              <a:spLocks/>
            </p:cNvSpPr>
            <p:nvPr/>
          </p:nvSpPr>
          <p:spPr bwMode="auto">
            <a:xfrm>
              <a:off x="3418990" y="6744784"/>
              <a:ext cx="327536" cy="161842"/>
            </a:xfrm>
            <a:custGeom>
              <a:avLst/>
              <a:gdLst>
                <a:gd name="T0" fmla="*/ 0 w 12"/>
                <a:gd name="T1" fmla="*/ 5 h 6"/>
                <a:gd name="T2" fmla="*/ 2 w 12"/>
                <a:gd name="T3" fmla="*/ 6 h 6"/>
                <a:gd name="T4" fmla="*/ 11 w 12"/>
                <a:gd name="T5" fmla="*/ 6 h 6"/>
                <a:gd name="T6" fmla="*/ 12 w 12"/>
                <a:gd name="T7" fmla="*/ 5 h 6"/>
                <a:gd name="T8" fmla="*/ 12 w 12"/>
                <a:gd name="T9" fmla="*/ 2 h 6"/>
                <a:gd name="T10" fmla="*/ 11 w 12"/>
                <a:gd name="T11" fmla="*/ 0 h 6"/>
                <a:gd name="T12" fmla="*/ 2 w 12"/>
                <a:gd name="T13" fmla="*/ 0 h 6"/>
                <a:gd name="T14" fmla="*/ 0 w 12"/>
                <a:gd name="T15" fmla="*/ 2 h 6"/>
                <a:gd name="T16" fmla="*/ 0 w 12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6">
                  <a:moveTo>
                    <a:pt x="0" y="5"/>
                  </a:moveTo>
                  <a:cubicBezTo>
                    <a:pt x="0" y="6"/>
                    <a:pt x="1" y="6"/>
                    <a:pt x="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2" y="6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2" name="Freeform 90595"/>
            <p:cNvSpPr>
              <a:spLocks/>
            </p:cNvSpPr>
            <p:nvPr/>
          </p:nvSpPr>
          <p:spPr bwMode="auto">
            <a:xfrm>
              <a:off x="4154985" y="6197603"/>
              <a:ext cx="327536" cy="219642"/>
            </a:xfrm>
            <a:custGeom>
              <a:avLst/>
              <a:gdLst>
                <a:gd name="T0" fmla="*/ 0 w 12"/>
                <a:gd name="T1" fmla="*/ 6 h 8"/>
                <a:gd name="T2" fmla="*/ 1 w 12"/>
                <a:gd name="T3" fmla="*/ 8 h 8"/>
                <a:gd name="T4" fmla="*/ 10 w 12"/>
                <a:gd name="T5" fmla="*/ 8 h 8"/>
                <a:gd name="T6" fmla="*/ 12 w 12"/>
                <a:gd name="T7" fmla="*/ 6 h 8"/>
                <a:gd name="T8" fmla="*/ 12 w 12"/>
                <a:gd name="T9" fmla="*/ 2 h 8"/>
                <a:gd name="T10" fmla="*/ 10 w 12"/>
                <a:gd name="T11" fmla="*/ 0 h 8"/>
                <a:gd name="T12" fmla="*/ 1 w 12"/>
                <a:gd name="T13" fmla="*/ 0 h 8"/>
                <a:gd name="T14" fmla="*/ 0 w 12"/>
                <a:gd name="T15" fmla="*/ 2 h 8"/>
                <a:gd name="T16" fmla="*/ 0 w 12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">
                  <a:moveTo>
                    <a:pt x="0" y="6"/>
                  </a:moveTo>
                  <a:cubicBezTo>
                    <a:pt x="0" y="7"/>
                    <a:pt x="0" y="8"/>
                    <a:pt x="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7"/>
                    <a:pt x="12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3" name="Freeform 90596"/>
            <p:cNvSpPr>
              <a:spLocks/>
            </p:cNvSpPr>
            <p:nvPr/>
          </p:nvSpPr>
          <p:spPr bwMode="auto">
            <a:xfrm>
              <a:off x="4594271" y="6197603"/>
              <a:ext cx="327536" cy="219642"/>
            </a:xfrm>
            <a:custGeom>
              <a:avLst/>
              <a:gdLst>
                <a:gd name="T0" fmla="*/ 0 w 12"/>
                <a:gd name="T1" fmla="*/ 6 h 8"/>
                <a:gd name="T2" fmla="*/ 2 w 12"/>
                <a:gd name="T3" fmla="*/ 8 h 8"/>
                <a:gd name="T4" fmla="*/ 10 w 12"/>
                <a:gd name="T5" fmla="*/ 8 h 8"/>
                <a:gd name="T6" fmla="*/ 12 w 12"/>
                <a:gd name="T7" fmla="*/ 6 h 8"/>
                <a:gd name="T8" fmla="*/ 12 w 12"/>
                <a:gd name="T9" fmla="*/ 2 h 8"/>
                <a:gd name="T10" fmla="*/ 10 w 12"/>
                <a:gd name="T11" fmla="*/ 0 h 8"/>
                <a:gd name="T12" fmla="*/ 2 w 12"/>
                <a:gd name="T13" fmla="*/ 0 h 8"/>
                <a:gd name="T14" fmla="*/ 0 w 12"/>
                <a:gd name="T15" fmla="*/ 2 h 8"/>
                <a:gd name="T16" fmla="*/ 0 w 12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">
                  <a:moveTo>
                    <a:pt x="0" y="6"/>
                  </a:moveTo>
                  <a:cubicBezTo>
                    <a:pt x="0" y="7"/>
                    <a:pt x="1" y="8"/>
                    <a:pt x="2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7"/>
                    <a:pt x="12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4" name="Freeform 90597"/>
            <p:cNvSpPr>
              <a:spLocks/>
            </p:cNvSpPr>
            <p:nvPr/>
          </p:nvSpPr>
          <p:spPr bwMode="auto">
            <a:xfrm>
              <a:off x="5029705" y="6197603"/>
              <a:ext cx="354511" cy="219642"/>
            </a:xfrm>
            <a:custGeom>
              <a:avLst/>
              <a:gdLst>
                <a:gd name="T0" fmla="*/ 0 w 13"/>
                <a:gd name="T1" fmla="*/ 6 h 8"/>
                <a:gd name="T2" fmla="*/ 2 w 13"/>
                <a:gd name="T3" fmla="*/ 8 h 8"/>
                <a:gd name="T4" fmla="*/ 11 w 13"/>
                <a:gd name="T5" fmla="*/ 8 h 8"/>
                <a:gd name="T6" fmla="*/ 13 w 13"/>
                <a:gd name="T7" fmla="*/ 6 h 8"/>
                <a:gd name="T8" fmla="*/ 13 w 13"/>
                <a:gd name="T9" fmla="*/ 2 h 8"/>
                <a:gd name="T10" fmla="*/ 11 w 13"/>
                <a:gd name="T11" fmla="*/ 0 h 8"/>
                <a:gd name="T12" fmla="*/ 2 w 13"/>
                <a:gd name="T13" fmla="*/ 0 h 8"/>
                <a:gd name="T14" fmla="*/ 0 w 13"/>
                <a:gd name="T15" fmla="*/ 2 h 8"/>
                <a:gd name="T16" fmla="*/ 0 w 13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8">
                  <a:moveTo>
                    <a:pt x="0" y="6"/>
                  </a:moveTo>
                  <a:cubicBezTo>
                    <a:pt x="0" y="7"/>
                    <a:pt x="1" y="8"/>
                    <a:pt x="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3" y="7"/>
                    <a:pt x="13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5" name="Freeform 90598"/>
            <p:cNvSpPr>
              <a:spLocks/>
            </p:cNvSpPr>
            <p:nvPr/>
          </p:nvSpPr>
          <p:spPr bwMode="auto">
            <a:xfrm>
              <a:off x="5495963" y="6224576"/>
              <a:ext cx="327536" cy="192669"/>
            </a:xfrm>
            <a:custGeom>
              <a:avLst/>
              <a:gdLst>
                <a:gd name="T0" fmla="*/ 0 w 12"/>
                <a:gd name="T1" fmla="*/ 5 h 7"/>
                <a:gd name="T2" fmla="*/ 2 w 12"/>
                <a:gd name="T3" fmla="*/ 7 h 7"/>
                <a:gd name="T4" fmla="*/ 10 w 12"/>
                <a:gd name="T5" fmla="*/ 7 h 7"/>
                <a:gd name="T6" fmla="*/ 12 w 12"/>
                <a:gd name="T7" fmla="*/ 5 h 7"/>
                <a:gd name="T8" fmla="*/ 12 w 12"/>
                <a:gd name="T9" fmla="*/ 1 h 7"/>
                <a:gd name="T10" fmla="*/ 10 w 12"/>
                <a:gd name="T11" fmla="*/ 0 h 7"/>
                <a:gd name="T12" fmla="*/ 2 w 12"/>
                <a:gd name="T13" fmla="*/ 0 h 7"/>
                <a:gd name="T14" fmla="*/ 0 w 12"/>
                <a:gd name="T15" fmla="*/ 1 h 7"/>
                <a:gd name="T16" fmla="*/ 0 w 1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2" y="6"/>
                    <a:pt x="12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6" name="Freeform 90599"/>
            <p:cNvSpPr>
              <a:spLocks/>
            </p:cNvSpPr>
            <p:nvPr/>
          </p:nvSpPr>
          <p:spPr bwMode="auto">
            <a:xfrm>
              <a:off x="5958369" y="6224576"/>
              <a:ext cx="327536" cy="192669"/>
            </a:xfrm>
            <a:custGeom>
              <a:avLst/>
              <a:gdLst>
                <a:gd name="T0" fmla="*/ 0 w 12"/>
                <a:gd name="T1" fmla="*/ 5 h 7"/>
                <a:gd name="T2" fmla="*/ 2 w 12"/>
                <a:gd name="T3" fmla="*/ 7 h 7"/>
                <a:gd name="T4" fmla="*/ 10 w 12"/>
                <a:gd name="T5" fmla="*/ 7 h 7"/>
                <a:gd name="T6" fmla="*/ 12 w 12"/>
                <a:gd name="T7" fmla="*/ 5 h 7"/>
                <a:gd name="T8" fmla="*/ 12 w 12"/>
                <a:gd name="T9" fmla="*/ 1 h 7"/>
                <a:gd name="T10" fmla="*/ 10 w 12"/>
                <a:gd name="T11" fmla="*/ 0 h 7"/>
                <a:gd name="T12" fmla="*/ 2 w 12"/>
                <a:gd name="T13" fmla="*/ 0 h 7"/>
                <a:gd name="T14" fmla="*/ 0 w 12"/>
                <a:gd name="T15" fmla="*/ 1 h 7"/>
                <a:gd name="T16" fmla="*/ 0 w 1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2" y="6"/>
                    <a:pt x="12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7" name="Freeform 90600"/>
            <p:cNvSpPr>
              <a:spLocks/>
            </p:cNvSpPr>
            <p:nvPr/>
          </p:nvSpPr>
          <p:spPr bwMode="auto">
            <a:xfrm>
              <a:off x="6393803" y="6224576"/>
              <a:ext cx="327536" cy="192669"/>
            </a:xfrm>
            <a:custGeom>
              <a:avLst/>
              <a:gdLst>
                <a:gd name="T0" fmla="*/ 0 w 12"/>
                <a:gd name="T1" fmla="*/ 5 h 7"/>
                <a:gd name="T2" fmla="*/ 2 w 12"/>
                <a:gd name="T3" fmla="*/ 7 h 7"/>
                <a:gd name="T4" fmla="*/ 11 w 12"/>
                <a:gd name="T5" fmla="*/ 7 h 7"/>
                <a:gd name="T6" fmla="*/ 12 w 12"/>
                <a:gd name="T7" fmla="*/ 5 h 7"/>
                <a:gd name="T8" fmla="*/ 12 w 12"/>
                <a:gd name="T9" fmla="*/ 1 h 7"/>
                <a:gd name="T10" fmla="*/ 11 w 12"/>
                <a:gd name="T11" fmla="*/ 0 h 7"/>
                <a:gd name="T12" fmla="*/ 2 w 12"/>
                <a:gd name="T13" fmla="*/ 0 h 7"/>
                <a:gd name="T14" fmla="*/ 0 w 12"/>
                <a:gd name="T15" fmla="*/ 1 h 7"/>
                <a:gd name="T16" fmla="*/ 0 w 1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7"/>
                    <a:pt x="12" y="6"/>
                    <a:pt x="12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8" name="Freeform 90601"/>
            <p:cNvSpPr>
              <a:spLocks/>
            </p:cNvSpPr>
            <p:nvPr/>
          </p:nvSpPr>
          <p:spPr bwMode="auto">
            <a:xfrm>
              <a:off x="6833088" y="6224576"/>
              <a:ext cx="327536" cy="192669"/>
            </a:xfrm>
            <a:custGeom>
              <a:avLst/>
              <a:gdLst>
                <a:gd name="T0" fmla="*/ 0 w 12"/>
                <a:gd name="T1" fmla="*/ 5 h 7"/>
                <a:gd name="T2" fmla="*/ 2 w 12"/>
                <a:gd name="T3" fmla="*/ 7 h 7"/>
                <a:gd name="T4" fmla="*/ 11 w 12"/>
                <a:gd name="T5" fmla="*/ 7 h 7"/>
                <a:gd name="T6" fmla="*/ 12 w 12"/>
                <a:gd name="T7" fmla="*/ 5 h 7"/>
                <a:gd name="T8" fmla="*/ 12 w 12"/>
                <a:gd name="T9" fmla="*/ 1 h 7"/>
                <a:gd name="T10" fmla="*/ 11 w 12"/>
                <a:gd name="T11" fmla="*/ 0 h 7"/>
                <a:gd name="T12" fmla="*/ 2 w 12"/>
                <a:gd name="T13" fmla="*/ 0 h 7"/>
                <a:gd name="T14" fmla="*/ 0 w 12"/>
                <a:gd name="T15" fmla="*/ 1 h 7"/>
                <a:gd name="T16" fmla="*/ 0 w 1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7"/>
                    <a:pt x="12" y="6"/>
                    <a:pt x="12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9" name="Freeform 90602"/>
            <p:cNvSpPr>
              <a:spLocks/>
            </p:cNvSpPr>
            <p:nvPr/>
          </p:nvSpPr>
          <p:spPr bwMode="auto">
            <a:xfrm>
              <a:off x="3800474" y="6471192"/>
              <a:ext cx="327536" cy="188815"/>
            </a:xfrm>
            <a:custGeom>
              <a:avLst/>
              <a:gdLst>
                <a:gd name="T0" fmla="*/ 0 w 12"/>
                <a:gd name="T1" fmla="*/ 5 h 7"/>
                <a:gd name="T2" fmla="*/ 1 w 12"/>
                <a:gd name="T3" fmla="*/ 7 h 7"/>
                <a:gd name="T4" fmla="*/ 10 w 12"/>
                <a:gd name="T5" fmla="*/ 7 h 7"/>
                <a:gd name="T6" fmla="*/ 12 w 12"/>
                <a:gd name="T7" fmla="*/ 5 h 7"/>
                <a:gd name="T8" fmla="*/ 12 w 12"/>
                <a:gd name="T9" fmla="*/ 2 h 7"/>
                <a:gd name="T10" fmla="*/ 10 w 12"/>
                <a:gd name="T11" fmla="*/ 0 h 7"/>
                <a:gd name="T12" fmla="*/ 1 w 12"/>
                <a:gd name="T13" fmla="*/ 0 h 7"/>
                <a:gd name="T14" fmla="*/ 0 w 12"/>
                <a:gd name="T15" fmla="*/ 2 h 7"/>
                <a:gd name="T16" fmla="*/ 0 w 1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cubicBezTo>
                    <a:pt x="0" y="6"/>
                    <a:pt x="0" y="7"/>
                    <a:pt x="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2" y="6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0" name="Freeform 90603"/>
            <p:cNvSpPr>
              <a:spLocks/>
            </p:cNvSpPr>
            <p:nvPr/>
          </p:nvSpPr>
          <p:spPr bwMode="auto">
            <a:xfrm>
              <a:off x="4239760" y="6471192"/>
              <a:ext cx="327536" cy="188815"/>
            </a:xfrm>
            <a:custGeom>
              <a:avLst/>
              <a:gdLst>
                <a:gd name="T0" fmla="*/ 0 w 12"/>
                <a:gd name="T1" fmla="*/ 5 h 7"/>
                <a:gd name="T2" fmla="*/ 2 w 12"/>
                <a:gd name="T3" fmla="*/ 7 h 7"/>
                <a:gd name="T4" fmla="*/ 10 w 12"/>
                <a:gd name="T5" fmla="*/ 7 h 7"/>
                <a:gd name="T6" fmla="*/ 12 w 12"/>
                <a:gd name="T7" fmla="*/ 5 h 7"/>
                <a:gd name="T8" fmla="*/ 12 w 12"/>
                <a:gd name="T9" fmla="*/ 2 h 7"/>
                <a:gd name="T10" fmla="*/ 10 w 12"/>
                <a:gd name="T11" fmla="*/ 0 h 7"/>
                <a:gd name="T12" fmla="*/ 2 w 12"/>
                <a:gd name="T13" fmla="*/ 0 h 7"/>
                <a:gd name="T14" fmla="*/ 0 w 12"/>
                <a:gd name="T15" fmla="*/ 2 h 7"/>
                <a:gd name="T16" fmla="*/ 0 w 1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2" y="6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1" name="Freeform 90604"/>
            <p:cNvSpPr>
              <a:spLocks/>
            </p:cNvSpPr>
            <p:nvPr/>
          </p:nvSpPr>
          <p:spPr bwMode="auto">
            <a:xfrm>
              <a:off x="4702166" y="6471192"/>
              <a:ext cx="327536" cy="188815"/>
            </a:xfrm>
            <a:custGeom>
              <a:avLst/>
              <a:gdLst>
                <a:gd name="T0" fmla="*/ 0 w 12"/>
                <a:gd name="T1" fmla="*/ 5 h 7"/>
                <a:gd name="T2" fmla="*/ 1 w 12"/>
                <a:gd name="T3" fmla="*/ 7 h 7"/>
                <a:gd name="T4" fmla="*/ 10 w 12"/>
                <a:gd name="T5" fmla="*/ 7 h 7"/>
                <a:gd name="T6" fmla="*/ 12 w 12"/>
                <a:gd name="T7" fmla="*/ 5 h 7"/>
                <a:gd name="T8" fmla="*/ 12 w 12"/>
                <a:gd name="T9" fmla="*/ 2 h 7"/>
                <a:gd name="T10" fmla="*/ 10 w 12"/>
                <a:gd name="T11" fmla="*/ 0 h 7"/>
                <a:gd name="T12" fmla="*/ 1 w 12"/>
                <a:gd name="T13" fmla="*/ 0 h 7"/>
                <a:gd name="T14" fmla="*/ 0 w 12"/>
                <a:gd name="T15" fmla="*/ 2 h 7"/>
                <a:gd name="T16" fmla="*/ 0 w 1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cubicBezTo>
                    <a:pt x="0" y="6"/>
                    <a:pt x="0" y="7"/>
                    <a:pt x="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2" y="6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2" name="Freeform 90605"/>
            <p:cNvSpPr>
              <a:spLocks/>
            </p:cNvSpPr>
            <p:nvPr/>
          </p:nvSpPr>
          <p:spPr bwMode="auto">
            <a:xfrm>
              <a:off x="5137599" y="6471192"/>
              <a:ext cx="327536" cy="188815"/>
            </a:xfrm>
            <a:custGeom>
              <a:avLst/>
              <a:gdLst>
                <a:gd name="T0" fmla="*/ 0 w 12"/>
                <a:gd name="T1" fmla="*/ 5 h 7"/>
                <a:gd name="T2" fmla="*/ 2 w 12"/>
                <a:gd name="T3" fmla="*/ 7 h 7"/>
                <a:gd name="T4" fmla="*/ 10 w 12"/>
                <a:gd name="T5" fmla="*/ 7 h 7"/>
                <a:gd name="T6" fmla="*/ 12 w 12"/>
                <a:gd name="T7" fmla="*/ 5 h 7"/>
                <a:gd name="T8" fmla="*/ 12 w 12"/>
                <a:gd name="T9" fmla="*/ 2 h 7"/>
                <a:gd name="T10" fmla="*/ 10 w 12"/>
                <a:gd name="T11" fmla="*/ 0 h 7"/>
                <a:gd name="T12" fmla="*/ 2 w 12"/>
                <a:gd name="T13" fmla="*/ 0 h 7"/>
                <a:gd name="T14" fmla="*/ 0 w 12"/>
                <a:gd name="T15" fmla="*/ 2 h 7"/>
                <a:gd name="T16" fmla="*/ 0 w 1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2" y="6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3" name="Freeform 90606"/>
            <p:cNvSpPr>
              <a:spLocks/>
            </p:cNvSpPr>
            <p:nvPr/>
          </p:nvSpPr>
          <p:spPr bwMode="auto">
            <a:xfrm>
              <a:off x="5603858" y="6471192"/>
              <a:ext cx="327536" cy="188815"/>
            </a:xfrm>
            <a:custGeom>
              <a:avLst/>
              <a:gdLst>
                <a:gd name="T0" fmla="*/ 0 w 12"/>
                <a:gd name="T1" fmla="*/ 5 h 7"/>
                <a:gd name="T2" fmla="*/ 2 w 12"/>
                <a:gd name="T3" fmla="*/ 7 h 7"/>
                <a:gd name="T4" fmla="*/ 10 w 12"/>
                <a:gd name="T5" fmla="*/ 7 h 7"/>
                <a:gd name="T6" fmla="*/ 12 w 12"/>
                <a:gd name="T7" fmla="*/ 5 h 7"/>
                <a:gd name="T8" fmla="*/ 12 w 12"/>
                <a:gd name="T9" fmla="*/ 2 h 7"/>
                <a:gd name="T10" fmla="*/ 10 w 12"/>
                <a:gd name="T11" fmla="*/ 0 h 7"/>
                <a:gd name="T12" fmla="*/ 2 w 12"/>
                <a:gd name="T13" fmla="*/ 0 h 7"/>
                <a:gd name="T14" fmla="*/ 0 w 12"/>
                <a:gd name="T15" fmla="*/ 2 h 7"/>
                <a:gd name="T16" fmla="*/ 0 w 1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2" y="6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4" name="Freeform 90607"/>
            <p:cNvSpPr>
              <a:spLocks/>
            </p:cNvSpPr>
            <p:nvPr/>
          </p:nvSpPr>
          <p:spPr bwMode="auto">
            <a:xfrm>
              <a:off x="6039291" y="6471192"/>
              <a:ext cx="327536" cy="188815"/>
            </a:xfrm>
            <a:custGeom>
              <a:avLst/>
              <a:gdLst>
                <a:gd name="T0" fmla="*/ 0 w 12"/>
                <a:gd name="T1" fmla="*/ 5 h 7"/>
                <a:gd name="T2" fmla="*/ 2 w 12"/>
                <a:gd name="T3" fmla="*/ 7 h 7"/>
                <a:gd name="T4" fmla="*/ 11 w 12"/>
                <a:gd name="T5" fmla="*/ 7 h 7"/>
                <a:gd name="T6" fmla="*/ 12 w 12"/>
                <a:gd name="T7" fmla="*/ 5 h 7"/>
                <a:gd name="T8" fmla="*/ 12 w 12"/>
                <a:gd name="T9" fmla="*/ 2 h 7"/>
                <a:gd name="T10" fmla="*/ 11 w 12"/>
                <a:gd name="T11" fmla="*/ 0 h 7"/>
                <a:gd name="T12" fmla="*/ 2 w 12"/>
                <a:gd name="T13" fmla="*/ 0 h 7"/>
                <a:gd name="T14" fmla="*/ 0 w 12"/>
                <a:gd name="T15" fmla="*/ 2 h 7"/>
                <a:gd name="T16" fmla="*/ 0 w 1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7"/>
                    <a:pt x="12" y="6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5" name="Freeform 90608"/>
            <p:cNvSpPr>
              <a:spLocks/>
            </p:cNvSpPr>
            <p:nvPr/>
          </p:nvSpPr>
          <p:spPr bwMode="auto">
            <a:xfrm>
              <a:off x="6478577" y="6471192"/>
              <a:ext cx="327536" cy="188815"/>
            </a:xfrm>
            <a:custGeom>
              <a:avLst/>
              <a:gdLst>
                <a:gd name="T0" fmla="*/ 0 w 12"/>
                <a:gd name="T1" fmla="*/ 5 h 7"/>
                <a:gd name="T2" fmla="*/ 2 w 12"/>
                <a:gd name="T3" fmla="*/ 7 h 7"/>
                <a:gd name="T4" fmla="*/ 11 w 12"/>
                <a:gd name="T5" fmla="*/ 7 h 7"/>
                <a:gd name="T6" fmla="*/ 12 w 12"/>
                <a:gd name="T7" fmla="*/ 5 h 7"/>
                <a:gd name="T8" fmla="*/ 12 w 12"/>
                <a:gd name="T9" fmla="*/ 2 h 7"/>
                <a:gd name="T10" fmla="*/ 11 w 12"/>
                <a:gd name="T11" fmla="*/ 0 h 7"/>
                <a:gd name="T12" fmla="*/ 2 w 12"/>
                <a:gd name="T13" fmla="*/ 0 h 7"/>
                <a:gd name="T14" fmla="*/ 0 w 12"/>
                <a:gd name="T15" fmla="*/ 2 h 7"/>
                <a:gd name="T16" fmla="*/ 0 w 12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5"/>
                  </a:moveTo>
                  <a:cubicBezTo>
                    <a:pt x="0" y="6"/>
                    <a:pt x="1" y="7"/>
                    <a:pt x="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7"/>
                    <a:pt x="12" y="6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6" name="Freeform 90609"/>
            <p:cNvSpPr>
              <a:spLocks/>
            </p:cNvSpPr>
            <p:nvPr/>
          </p:nvSpPr>
          <p:spPr bwMode="auto">
            <a:xfrm>
              <a:off x="3827449" y="6717809"/>
              <a:ext cx="354511" cy="188815"/>
            </a:xfrm>
            <a:custGeom>
              <a:avLst/>
              <a:gdLst>
                <a:gd name="T0" fmla="*/ 0 w 13"/>
                <a:gd name="T1" fmla="*/ 6 h 7"/>
                <a:gd name="T2" fmla="*/ 2 w 13"/>
                <a:gd name="T3" fmla="*/ 7 h 7"/>
                <a:gd name="T4" fmla="*/ 11 w 13"/>
                <a:gd name="T5" fmla="*/ 7 h 7"/>
                <a:gd name="T6" fmla="*/ 13 w 13"/>
                <a:gd name="T7" fmla="*/ 6 h 7"/>
                <a:gd name="T8" fmla="*/ 13 w 13"/>
                <a:gd name="T9" fmla="*/ 2 h 7"/>
                <a:gd name="T10" fmla="*/ 11 w 13"/>
                <a:gd name="T11" fmla="*/ 0 h 7"/>
                <a:gd name="T12" fmla="*/ 2 w 13"/>
                <a:gd name="T13" fmla="*/ 0 h 7"/>
                <a:gd name="T14" fmla="*/ 0 w 13"/>
                <a:gd name="T15" fmla="*/ 2 h 7"/>
                <a:gd name="T16" fmla="*/ 0 w 13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">
                  <a:moveTo>
                    <a:pt x="0" y="6"/>
                  </a:moveTo>
                  <a:cubicBezTo>
                    <a:pt x="0" y="7"/>
                    <a:pt x="1" y="7"/>
                    <a:pt x="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7"/>
                    <a:pt x="13" y="7"/>
                    <a:pt x="13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7" name="Freeform 90610"/>
            <p:cNvSpPr>
              <a:spLocks/>
            </p:cNvSpPr>
            <p:nvPr/>
          </p:nvSpPr>
          <p:spPr bwMode="auto">
            <a:xfrm>
              <a:off x="4293707" y="6717809"/>
              <a:ext cx="327536" cy="188815"/>
            </a:xfrm>
            <a:custGeom>
              <a:avLst/>
              <a:gdLst>
                <a:gd name="T0" fmla="*/ 0 w 12"/>
                <a:gd name="T1" fmla="*/ 6 h 7"/>
                <a:gd name="T2" fmla="*/ 1 w 12"/>
                <a:gd name="T3" fmla="*/ 7 h 7"/>
                <a:gd name="T4" fmla="*/ 10 w 12"/>
                <a:gd name="T5" fmla="*/ 7 h 7"/>
                <a:gd name="T6" fmla="*/ 12 w 12"/>
                <a:gd name="T7" fmla="*/ 6 h 7"/>
                <a:gd name="T8" fmla="*/ 12 w 12"/>
                <a:gd name="T9" fmla="*/ 2 h 7"/>
                <a:gd name="T10" fmla="*/ 10 w 12"/>
                <a:gd name="T11" fmla="*/ 0 h 7"/>
                <a:gd name="T12" fmla="*/ 1 w 12"/>
                <a:gd name="T13" fmla="*/ 0 h 7"/>
                <a:gd name="T14" fmla="*/ 0 w 12"/>
                <a:gd name="T15" fmla="*/ 2 h 7"/>
                <a:gd name="T16" fmla="*/ 0 w 12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0" y="6"/>
                  </a:moveTo>
                  <a:cubicBezTo>
                    <a:pt x="0" y="7"/>
                    <a:pt x="0" y="7"/>
                    <a:pt x="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2" y="7"/>
                    <a:pt x="12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8" name="Freeform 90611"/>
            <p:cNvSpPr>
              <a:spLocks/>
            </p:cNvSpPr>
            <p:nvPr/>
          </p:nvSpPr>
          <p:spPr bwMode="auto">
            <a:xfrm>
              <a:off x="4729141" y="6717809"/>
              <a:ext cx="354511" cy="188815"/>
            </a:xfrm>
            <a:custGeom>
              <a:avLst/>
              <a:gdLst>
                <a:gd name="T0" fmla="*/ 0 w 13"/>
                <a:gd name="T1" fmla="*/ 6 h 7"/>
                <a:gd name="T2" fmla="*/ 2 w 13"/>
                <a:gd name="T3" fmla="*/ 7 h 7"/>
                <a:gd name="T4" fmla="*/ 11 w 13"/>
                <a:gd name="T5" fmla="*/ 7 h 7"/>
                <a:gd name="T6" fmla="*/ 13 w 13"/>
                <a:gd name="T7" fmla="*/ 6 h 7"/>
                <a:gd name="T8" fmla="*/ 13 w 13"/>
                <a:gd name="T9" fmla="*/ 2 h 7"/>
                <a:gd name="T10" fmla="*/ 11 w 13"/>
                <a:gd name="T11" fmla="*/ 0 h 7"/>
                <a:gd name="T12" fmla="*/ 2 w 13"/>
                <a:gd name="T13" fmla="*/ 0 h 7"/>
                <a:gd name="T14" fmla="*/ 0 w 13"/>
                <a:gd name="T15" fmla="*/ 2 h 7"/>
                <a:gd name="T16" fmla="*/ 0 w 13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">
                  <a:moveTo>
                    <a:pt x="0" y="6"/>
                  </a:moveTo>
                  <a:cubicBezTo>
                    <a:pt x="0" y="7"/>
                    <a:pt x="1" y="7"/>
                    <a:pt x="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7"/>
                    <a:pt x="13" y="7"/>
                    <a:pt x="13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9" name="Freeform 90612"/>
            <p:cNvSpPr>
              <a:spLocks/>
            </p:cNvSpPr>
            <p:nvPr/>
          </p:nvSpPr>
          <p:spPr bwMode="auto">
            <a:xfrm>
              <a:off x="5195399" y="6717809"/>
              <a:ext cx="327536" cy="215789"/>
            </a:xfrm>
            <a:custGeom>
              <a:avLst/>
              <a:gdLst>
                <a:gd name="T0" fmla="*/ 0 w 12"/>
                <a:gd name="T1" fmla="*/ 6 h 8"/>
                <a:gd name="T2" fmla="*/ 1 w 12"/>
                <a:gd name="T3" fmla="*/ 8 h 8"/>
                <a:gd name="T4" fmla="*/ 10 w 12"/>
                <a:gd name="T5" fmla="*/ 8 h 8"/>
                <a:gd name="T6" fmla="*/ 12 w 12"/>
                <a:gd name="T7" fmla="*/ 6 h 8"/>
                <a:gd name="T8" fmla="*/ 12 w 12"/>
                <a:gd name="T9" fmla="*/ 2 h 8"/>
                <a:gd name="T10" fmla="*/ 10 w 12"/>
                <a:gd name="T11" fmla="*/ 0 h 8"/>
                <a:gd name="T12" fmla="*/ 1 w 12"/>
                <a:gd name="T13" fmla="*/ 0 h 8"/>
                <a:gd name="T14" fmla="*/ 0 w 12"/>
                <a:gd name="T15" fmla="*/ 2 h 8"/>
                <a:gd name="T16" fmla="*/ 0 w 12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">
                  <a:moveTo>
                    <a:pt x="0" y="6"/>
                  </a:moveTo>
                  <a:cubicBezTo>
                    <a:pt x="0" y="7"/>
                    <a:pt x="0" y="8"/>
                    <a:pt x="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7"/>
                    <a:pt x="12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0" name="Freeform 90613"/>
            <p:cNvSpPr>
              <a:spLocks/>
            </p:cNvSpPr>
            <p:nvPr/>
          </p:nvSpPr>
          <p:spPr bwMode="auto">
            <a:xfrm>
              <a:off x="5657805" y="6717809"/>
              <a:ext cx="327536" cy="215789"/>
            </a:xfrm>
            <a:custGeom>
              <a:avLst/>
              <a:gdLst>
                <a:gd name="T0" fmla="*/ 0 w 12"/>
                <a:gd name="T1" fmla="*/ 6 h 8"/>
                <a:gd name="T2" fmla="*/ 1 w 12"/>
                <a:gd name="T3" fmla="*/ 8 h 8"/>
                <a:gd name="T4" fmla="*/ 10 w 12"/>
                <a:gd name="T5" fmla="*/ 8 h 8"/>
                <a:gd name="T6" fmla="*/ 12 w 12"/>
                <a:gd name="T7" fmla="*/ 6 h 8"/>
                <a:gd name="T8" fmla="*/ 12 w 12"/>
                <a:gd name="T9" fmla="*/ 2 h 8"/>
                <a:gd name="T10" fmla="*/ 10 w 12"/>
                <a:gd name="T11" fmla="*/ 0 h 8"/>
                <a:gd name="T12" fmla="*/ 1 w 12"/>
                <a:gd name="T13" fmla="*/ 0 h 8"/>
                <a:gd name="T14" fmla="*/ 0 w 12"/>
                <a:gd name="T15" fmla="*/ 2 h 8"/>
                <a:gd name="T16" fmla="*/ 0 w 12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">
                  <a:moveTo>
                    <a:pt x="0" y="6"/>
                  </a:moveTo>
                  <a:cubicBezTo>
                    <a:pt x="0" y="7"/>
                    <a:pt x="0" y="8"/>
                    <a:pt x="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7"/>
                    <a:pt x="12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1" name="Freeform 90614"/>
            <p:cNvSpPr>
              <a:spLocks/>
            </p:cNvSpPr>
            <p:nvPr/>
          </p:nvSpPr>
          <p:spPr bwMode="auto">
            <a:xfrm>
              <a:off x="6093239" y="6717809"/>
              <a:ext cx="327536" cy="215789"/>
            </a:xfrm>
            <a:custGeom>
              <a:avLst/>
              <a:gdLst>
                <a:gd name="T0" fmla="*/ 0 w 12"/>
                <a:gd name="T1" fmla="*/ 6 h 8"/>
                <a:gd name="T2" fmla="*/ 2 w 12"/>
                <a:gd name="T3" fmla="*/ 8 h 8"/>
                <a:gd name="T4" fmla="*/ 10 w 12"/>
                <a:gd name="T5" fmla="*/ 8 h 8"/>
                <a:gd name="T6" fmla="*/ 12 w 12"/>
                <a:gd name="T7" fmla="*/ 6 h 8"/>
                <a:gd name="T8" fmla="*/ 12 w 12"/>
                <a:gd name="T9" fmla="*/ 2 h 8"/>
                <a:gd name="T10" fmla="*/ 10 w 12"/>
                <a:gd name="T11" fmla="*/ 0 h 8"/>
                <a:gd name="T12" fmla="*/ 2 w 12"/>
                <a:gd name="T13" fmla="*/ 0 h 8"/>
                <a:gd name="T14" fmla="*/ 0 w 12"/>
                <a:gd name="T15" fmla="*/ 2 h 8"/>
                <a:gd name="T16" fmla="*/ 0 w 12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">
                  <a:moveTo>
                    <a:pt x="0" y="6"/>
                  </a:moveTo>
                  <a:cubicBezTo>
                    <a:pt x="0" y="7"/>
                    <a:pt x="1" y="8"/>
                    <a:pt x="2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7"/>
                    <a:pt x="12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2" name="Freeform 90615"/>
            <p:cNvSpPr>
              <a:spLocks/>
            </p:cNvSpPr>
            <p:nvPr/>
          </p:nvSpPr>
          <p:spPr bwMode="auto">
            <a:xfrm>
              <a:off x="6532525" y="6717809"/>
              <a:ext cx="327536" cy="215789"/>
            </a:xfrm>
            <a:custGeom>
              <a:avLst/>
              <a:gdLst>
                <a:gd name="T0" fmla="*/ 0 w 12"/>
                <a:gd name="T1" fmla="*/ 6 h 8"/>
                <a:gd name="T2" fmla="*/ 2 w 12"/>
                <a:gd name="T3" fmla="*/ 8 h 8"/>
                <a:gd name="T4" fmla="*/ 10 w 12"/>
                <a:gd name="T5" fmla="*/ 8 h 8"/>
                <a:gd name="T6" fmla="*/ 12 w 12"/>
                <a:gd name="T7" fmla="*/ 6 h 8"/>
                <a:gd name="T8" fmla="*/ 12 w 12"/>
                <a:gd name="T9" fmla="*/ 2 h 8"/>
                <a:gd name="T10" fmla="*/ 10 w 12"/>
                <a:gd name="T11" fmla="*/ 0 h 8"/>
                <a:gd name="T12" fmla="*/ 2 w 12"/>
                <a:gd name="T13" fmla="*/ 0 h 8"/>
                <a:gd name="T14" fmla="*/ 0 w 12"/>
                <a:gd name="T15" fmla="*/ 2 h 8"/>
                <a:gd name="T16" fmla="*/ 0 w 12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">
                  <a:moveTo>
                    <a:pt x="0" y="6"/>
                  </a:moveTo>
                  <a:cubicBezTo>
                    <a:pt x="0" y="7"/>
                    <a:pt x="1" y="8"/>
                    <a:pt x="2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7"/>
                    <a:pt x="12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3" name="Freeform 90616"/>
            <p:cNvSpPr>
              <a:spLocks/>
            </p:cNvSpPr>
            <p:nvPr/>
          </p:nvSpPr>
          <p:spPr bwMode="auto">
            <a:xfrm>
              <a:off x="6994931" y="6278523"/>
              <a:ext cx="628100" cy="601128"/>
            </a:xfrm>
            <a:custGeom>
              <a:avLst/>
              <a:gdLst>
                <a:gd name="T0" fmla="*/ 23 w 23"/>
                <a:gd name="T1" fmla="*/ 2 h 22"/>
                <a:gd name="T2" fmla="*/ 21 w 23"/>
                <a:gd name="T3" fmla="*/ 0 h 22"/>
                <a:gd name="T4" fmla="*/ 12 w 23"/>
                <a:gd name="T5" fmla="*/ 0 h 22"/>
                <a:gd name="T6" fmla="*/ 10 w 23"/>
                <a:gd name="T7" fmla="*/ 2 h 22"/>
                <a:gd name="T8" fmla="*/ 10 w 23"/>
                <a:gd name="T9" fmla="*/ 9 h 22"/>
                <a:gd name="T10" fmla="*/ 1 w 23"/>
                <a:gd name="T11" fmla="*/ 9 h 22"/>
                <a:gd name="T12" fmla="*/ 0 w 23"/>
                <a:gd name="T13" fmla="*/ 11 h 22"/>
                <a:gd name="T14" fmla="*/ 0 w 23"/>
                <a:gd name="T15" fmla="*/ 17 h 22"/>
                <a:gd name="T16" fmla="*/ 0 w 23"/>
                <a:gd name="T17" fmla="*/ 17 h 22"/>
                <a:gd name="T18" fmla="*/ 0 w 23"/>
                <a:gd name="T19" fmla="*/ 20 h 22"/>
                <a:gd name="T20" fmla="*/ 1 w 23"/>
                <a:gd name="T21" fmla="*/ 22 h 22"/>
                <a:gd name="T22" fmla="*/ 21 w 23"/>
                <a:gd name="T23" fmla="*/ 22 h 22"/>
                <a:gd name="T24" fmla="*/ 23 w 23"/>
                <a:gd name="T25" fmla="*/ 20 h 22"/>
                <a:gd name="T26" fmla="*/ 23 w 23"/>
                <a:gd name="T27" fmla="*/ 17 h 22"/>
                <a:gd name="T28" fmla="*/ 23 w 23"/>
                <a:gd name="T29" fmla="*/ 16 h 22"/>
                <a:gd name="T30" fmla="*/ 23 w 23"/>
                <a:gd name="T31" fmla="*/ 16 h 22"/>
                <a:gd name="T32" fmla="*/ 23 w 23"/>
                <a:gd name="T3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2">
                  <a:moveTo>
                    <a:pt x="23" y="2"/>
                  </a:moveTo>
                  <a:cubicBezTo>
                    <a:pt x="23" y="1"/>
                    <a:pt x="22" y="0"/>
                    <a:pt x="2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0" y="1"/>
                    <a:pt x="10" y="2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2" y="22"/>
                    <a:pt x="23" y="21"/>
                    <a:pt x="23" y="20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23" y="2"/>
                  </a:lnTo>
                  <a:close/>
                </a:path>
              </a:pathLst>
            </a:custGeom>
            <a:solidFill>
              <a:srgbClr val="CAC7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4" name="Freeform 90617"/>
            <p:cNvSpPr>
              <a:spLocks/>
            </p:cNvSpPr>
            <p:nvPr/>
          </p:nvSpPr>
          <p:spPr bwMode="auto">
            <a:xfrm>
              <a:off x="2709967" y="3604275"/>
              <a:ext cx="4531580" cy="0"/>
            </a:xfrm>
            <a:custGeom>
              <a:avLst/>
              <a:gdLst>
                <a:gd name="T0" fmla="*/ 0 w 166"/>
                <a:gd name="T1" fmla="*/ 0 w 166"/>
                <a:gd name="T2" fmla="*/ 166 w 166"/>
                <a:gd name="T3" fmla="*/ 166 w 166"/>
                <a:gd name="T4" fmla="*/ 0 w 16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6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0"/>
                    <a:pt x="108" y="0"/>
                    <a:pt x="166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08" y="0"/>
                    <a:pt x="35" y="0"/>
                    <a:pt x="0" y="0"/>
                  </a:cubicBezTo>
                </a:path>
              </a:pathLst>
            </a:custGeom>
            <a:solidFill>
              <a:srgbClr val="4344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5" name="Freeform 90618"/>
            <p:cNvSpPr>
              <a:spLocks/>
            </p:cNvSpPr>
            <p:nvPr/>
          </p:nvSpPr>
          <p:spPr bwMode="auto">
            <a:xfrm>
              <a:off x="2709967" y="3604275"/>
              <a:ext cx="4531580" cy="1556767"/>
            </a:xfrm>
            <a:custGeom>
              <a:avLst/>
              <a:gdLst>
                <a:gd name="T0" fmla="*/ 0 w 166"/>
                <a:gd name="T1" fmla="*/ 0 h 57"/>
                <a:gd name="T2" fmla="*/ 16 w 166"/>
                <a:gd name="T3" fmla="*/ 57 h 57"/>
                <a:gd name="T4" fmla="*/ 26 w 166"/>
                <a:gd name="T5" fmla="*/ 57 h 57"/>
                <a:gd name="T6" fmla="*/ 166 w 166"/>
                <a:gd name="T7" fmla="*/ 0 h 57"/>
                <a:gd name="T8" fmla="*/ 0 w 166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57">
                  <a:moveTo>
                    <a:pt x="0" y="0"/>
                  </a:moveTo>
                  <a:cubicBezTo>
                    <a:pt x="16" y="57"/>
                    <a:pt x="16" y="57"/>
                    <a:pt x="1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53" y="30"/>
                    <a:pt x="103" y="10"/>
                    <a:pt x="166" y="0"/>
                  </a:cubicBezTo>
                  <a:cubicBezTo>
                    <a:pt x="108" y="0"/>
                    <a:pt x="35" y="0"/>
                    <a:pt x="0" y="0"/>
                  </a:cubicBezTo>
                </a:path>
              </a:pathLst>
            </a:custGeom>
            <a:solidFill>
              <a:srgbClr val="43AD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6" name="Freeform 90625"/>
            <p:cNvSpPr>
              <a:spLocks/>
            </p:cNvSpPr>
            <p:nvPr/>
          </p:nvSpPr>
          <p:spPr bwMode="auto">
            <a:xfrm>
              <a:off x="3172373" y="7646475"/>
              <a:ext cx="1283176" cy="2073120"/>
            </a:xfrm>
            <a:custGeom>
              <a:avLst/>
              <a:gdLst>
                <a:gd name="T0" fmla="*/ 38 w 47"/>
                <a:gd name="T1" fmla="*/ 9 h 76"/>
                <a:gd name="T2" fmla="*/ 31 w 47"/>
                <a:gd name="T3" fmla="*/ 17 h 76"/>
                <a:gd name="T4" fmla="*/ 30 w 47"/>
                <a:gd name="T5" fmla="*/ 1 h 76"/>
                <a:gd name="T6" fmla="*/ 20 w 47"/>
                <a:gd name="T7" fmla="*/ 1 h 76"/>
                <a:gd name="T8" fmla="*/ 13 w 47"/>
                <a:gd name="T9" fmla="*/ 1 h 76"/>
                <a:gd name="T10" fmla="*/ 6 w 47"/>
                <a:gd name="T11" fmla="*/ 2 h 76"/>
                <a:gd name="T12" fmla="*/ 4 w 47"/>
                <a:gd name="T13" fmla="*/ 2 h 76"/>
                <a:gd name="T14" fmla="*/ 1 w 47"/>
                <a:gd name="T15" fmla="*/ 6 h 76"/>
                <a:gd name="T16" fmla="*/ 1 w 47"/>
                <a:gd name="T17" fmla="*/ 27 h 76"/>
                <a:gd name="T18" fmla="*/ 7 w 47"/>
                <a:gd name="T19" fmla="*/ 44 h 76"/>
                <a:gd name="T20" fmla="*/ 8 w 47"/>
                <a:gd name="T21" fmla="*/ 76 h 76"/>
                <a:gd name="T22" fmla="*/ 28 w 47"/>
                <a:gd name="T23" fmla="*/ 61 h 76"/>
                <a:gd name="T24" fmla="*/ 28 w 47"/>
                <a:gd name="T25" fmla="*/ 45 h 76"/>
                <a:gd name="T26" fmla="*/ 36 w 47"/>
                <a:gd name="T27" fmla="*/ 28 h 76"/>
                <a:gd name="T28" fmla="*/ 47 w 47"/>
                <a:gd name="T29" fmla="*/ 9 h 76"/>
                <a:gd name="T30" fmla="*/ 38 w 47"/>
                <a:gd name="T31" fmla="*/ 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" h="76">
                  <a:moveTo>
                    <a:pt x="38" y="9"/>
                  </a:moveTo>
                  <a:cubicBezTo>
                    <a:pt x="31" y="17"/>
                    <a:pt x="31" y="17"/>
                    <a:pt x="31" y="1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1"/>
                    <a:pt x="13" y="0"/>
                    <a:pt x="13" y="1"/>
                  </a:cubicBezTo>
                  <a:cubicBezTo>
                    <a:pt x="12" y="0"/>
                    <a:pt x="7" y="1"/>
                    <a:pt x="6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2" y="2"/>
                    <a:pt x="0" y="4"/>
                    <a:pt x="1" y="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34"/>
                    <a:pt x="3" y="37"/>
                    <a:pt x="7" y="44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4"/>
                    <a:pt x="32" y="40"/>
                    <a:pt x="36" y="28"/>
                  </a:cubicBezTo>
                  <a:cubicBezTo>
                    <a:pt x="39" y="20"/>
                    <a:pt x="47" y="9"/>
                    <a:pt x="47" y="9"/>
                  </a:cubicBezTo>
                  <a:cubicBezTo>
                    <a:pt x="47" y="6"/>
                    <a:pt x="42" y="5"/>
                    <a:pt x="38" y="9"/>
                  </a:cubicBezTo>
                  <a:close/>
                </a:path>
              </a:pathLst>
            </a:custGeom>
            <a:solidFill>
              <a:srgbClr val="F6C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7" name="Freeform 90626"/>
            <p:cNvSpPr>
              <a:spLocks/>
            </p:cNvSpPr>
            <p:nvPr/>
          </p:nvSpPr>
          <p:spPr bwMode="auto">
            <a:xfrm>
              <a:off x="4293707" y="7862265"/>
              <a:ext cx="134867" cy="165694"/>
            </a:xfrm>
            <a:custGeom>
              <a:avLst/>
              <a:gdLst>
                <a:gd name="T0" fmla="*/ 5 w 5"/>
                <a:gd name="T1" fmla="*/ 2 h 6"/>
                <a:gd name="T2" fmla="*/ 3 w 5"/>
                <a:gd name="T3" fmla="*/ 0 h 6"/>
                <a:gd name="T4" fmla="*/ 0 w 5"/>
                <a:gd name="T5" fmla="*/ 4 h 6"/>
                <a:gd name="T6" fmla="*/ 2 w 5"/>
                <a:gd name="T7" fmla="*/ 6 h 6"/>
                <a:gd name="T8" fmla="*/ 5 w 5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2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2"/>
                    <a:pt x="0" y="4"/>
                  </a:cubicBezTo>
                  <a:cubicBezTo>
                    <a:pt x="0" y="6"/>
                    <a:pt x="2" y="6"/>
                    <a:pt x="2" y="6"/>
                  </a:cubicBezTo>
                  <a:lnTo>
                    <a:pt x="5" y="2"/>
                  </a:lnTo>
                  <a:close/>
                </a:path>
              </a:pathLst>
            </a:custGeom>
            <a:solidFill>
              <a:srgbClr val="F8E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8" name="Freeform 90627"/>
            <p:cNvSpPr>
              <a:spLocks/>
            </p:cNvSpPr>
            <p:nvPr/>
          </p:nvSpPr>
          <p:spPr bwMode="auto">
            <a:xfrm>
              <a:off x="3584684" y="6991400"/>
              <a:ext cx="188815" cy="709023"/>
            </a:xfrm>
            <a:custGeom>
              <a:avLst/>
              <a:gdLst>
                <a:gd name="T0" fmla="*/ 1 w 7"/>
                <a:gd name="T1" fmla="*/ 25 h 26"/>
                <a:gd name="T2" fmla="*/ 7 w 7"/>
                <a:gd name="T3" fmla="*/ 26 h 26"/>
                <a:gd name="T4" fmla="*/ 6 w 7"/>
                <a:gd name="T5" fmla="*/ 3 h 26"/>
                <a:gd name="T6" fmla="*/ 3 w 7"/>
                <a:gd name="T7" fmla="*/ 0 h 26"/>
                <a:gd name="T8" fmla="*/ 0 w 7"/>
                <a:gd name="T9" fmla="*/ 3 h 26"/>
                <a:gd name="T10" fmla="*/ 1 w 7"/>
                <a:gd name="T1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6">
                  <a:moveTo>
                    <a:pt x="1" y="25"/>
                  </a:moveTo>
                  <a:cubicBezTo>
                    <a:pt x="3" y="25"/>
                    <a:pt x="5" y="26"/>
                    <a:pt x="7" y="26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lnTo>
                    <a:pt x="1" y="25"/>
                  </a:lnTo>
                  <a:close/>
                </a:path>
              </a:pathLst>
            </a:custGeom>
            <a:solidFill>
              <a:srgbClr val="F6C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9" name="Freeform 90628"/>
            <p:cNvSpPr>
              <a:spLocks/>
            </p:cNvSpPr>
            <p:nvPr/>
          </p:nvSpPr>
          <p:spPr bwMode="auto">
            <a:xfrm>
              <a:off x="3611659" y="6991400"/>
              <a:ext cx="107895" cy="161842"/>
            </a:xfrm>
            <a:custGeom>
              <a:avLst/>
              <a:gdLst>
                <a:gd name="T0" fmla="*/ 2 w 4"/>
                <a:gd name="T1" fmla="*/ 0 h 6"/>
                <a:gd name="T2" fmla="*/ 4 w 4"/>
                <a:gd name="T3" fmla="*/ 4 h 6"/>
                <a:gd name="T4" fmla="*/ 2 w 4"/>
                <a:gd name="T5" fmla="*/ 6 h 6"/>
                <a:gd name="T6" fmla="*/ 0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4" y="0"/>
                    <a:pt x="4" y="2"/>
                    <a:pt x="4" y="4"/>
                  </a:cubicBezTo>
                  <a:cubicBezTo>
                    <a:pt x="4" y="6"/>
                    <a:pt x="2" y="6"/>
                    <a:pt x="2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0" y="0"/>
                    <a:pt x="2" y="0"/>
                  </a:cubicBezTo>
                  <a:close/>
                </a:path>
              </a:pathLst>
            </a:custGeom>
            <a:solidFill>
              <a:srgbClr val="F8E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0" name="Freeform 90629"/>
            <p:cNvSpPr>
              <a:spLocks/>
            </p:cNvSpPr>
            <p:nvPr/>
          </p:nvSpPr>
          <p:spPr bwMode="auto">
            <a:xfrm>
              <a:off x="3800474" y="7099295"/>
              <a:ext cx="192669" cy="709023"/>
            </a:xfrm>
            <a:custGeom>
              <a:avLst/>
              <a:gdLst>
                <a:gd name="T0" fmla="*/ 1 w 7"/>
                <a:gd name="T1" fmla="*/ 25 h 26"/>
                <a:gd name="T2" fmla="*/ 7 w 7"/>
                <a:gd name="T3" fmla="*/ 26 h 26"/>
                <a:gd name="T4" fmla="*/ 6 w 7"/>
                <a:gd name="T5" fmla="*/ 3 h 26"/>
                <a:gd name="T6" fmla="*/ 3 w 7"/>
                <a:gd name="T7" fmla="*/ 0 h 26"/>
                <a:gd name="T8" fmla="*/ 0 w 7"/>
                <a:gd name="T9" fmla="*/ 3 h 26"/>
                <a:gd name="T10" fmla="*/ 1 w 7"/>
                <a:gd name="T1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6">
                  <a:moveTo>
                    <a:pt x="1" y="25"/>
                  </a:moveTo>
                  <a:cubicBezTo>
                    <a:pt x="3" y="25"/>
                    <a:pt x="5" y="26"/>
                    <a:pt x="7" y="26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lnTo>
                    <a:pt x="1" y="25"/>
                  </a:lnTo>
                  <a:close/>
                </a:path>
              </a:pathLst>
            </a:custGeom>
            <a:solidFill>
              <a:srgbClr val="F6C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1" name="Freeform 90630"/>
            <p:cNvSpPr>
              <a:spLocks/>
            </p:cNvSpPr>
            <p:nvPr/>
          </p:nvSpPr>
          <p:spPr bwMode="auto">
            <a:xfrm>
              <a:off x="3827449" y="7099295"/>
              <a:ext cx="138722" cy="161842"/>
            </a:xfrm>
            <a:custGeom>
              <a:avLst/>
              <a:gdLst>
                <a:gd name="T0" fmla="*/ 2 w 5"/>
                <a:gd name="T1" fmla="*/ 0 h 6"/>
                <a:gd name="T2" fmla="*/ 4 w 5"/>
                <a:gd name="T3" fmla="*/ 4 h 6"/>
                <a:gd name="T4" fmla="*/ 2 w 5"/>
                <a:gd name="T5" fmla="*/ 6 h 6"/>
                <a:gd name="T6" fmla="*/ 0 w 5"/>
                <a:gd name="T7" fmla="*/ 4 h 6"/>
                <a:gd name="T8" fmla="*/ 2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4" y="1"/>
                    <a:pt x="5" y="2"/>
                    <a:pt x="4" y="4"/>
                  </a:cubicBezTo>
                  <a:cubicBezTo>
                    <a:pt x="4" y="6"/>
                    <a:pt x="3" y="6"/>
                    <a:pt x="2" y="6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0" y="2"/>
                    <a:pt x="0" y="0"/>
                    <a:pt x="2" y="0"/>
                  </a:cubicBezTo>
                  <a:close/>
                </a:path>
              </a:pathLst>
            </a:custGeom>
            <a:solidFill>
              <a:srgbClr val="F8E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2" name="Freeform 90631"/>
            <p:cNvSpPr>
              <a:spLocks/>
            </p:cNvSpPr>
            <p:nvPr/>
          </p:nvSpPr>
          <p:spPr bwMode="auto">
            <a:xfrm>
              <a:off x="3365043" y="7126267"/>
              <a:ext cx="188815" cy="709023"/>
            </a:xfrm>
            <a:custGeom>
              <a:avLst/>
              <a:gdLst>
                <a:gd name="T0" fmla="*/ 1 w 7"/>
                <a:gd name="T1" fmla="*/ 25 h 26"/>
                <a:gd name="T2" fmla="*/ 7 w 7"/>
                <a:gd name="T3" fmla="*/ 26 h 26"/>
                <a:gd name="T4" fmla="*/ 6 w 7"/>
                <a:gd name="T5" fmla="*/ 3 h 26"/>
                <a:gd name="T6" fmla="*/ 3 w 7"/>
                <a:gd name="T7" fmla="*/ 0 h 26"/>
                <a:gd name="T8" fmla="*/ 0 w 7"/>
                <a:gd name="T9" fmla="*/ 3 h 26"/>
                <a:gd name="T10" fmla="*/ 1 w 7"/>
                <a:gd name="T1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6">
                  <a:moveTo>
                    <a:pt x="1" y="25"/>
                  </a:moveTo>
                  <a:cubicBezTo>
                    <a:pt x="3" y="25"/>
                    <a:pt x="5" y="26"/>
                    <a:pt x="7" y="26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lnTo>
                    <a:pt x="1" y="25"/>
                  </a:lnTo>
                  <a:close/>
                </a:path>
              </a:pathLst>
            </a:custGeom>
            <a:solidFill>
              <a:srgbClr val="F6C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3" name="Freeform 90632"/>
            <p:cNvSpPr>
              <a:spLocks/>
            </p:cNvSpPr>
            <p:nvPr/>
          </p:nvSpPr>
          <p:spPr bwMode="auto">
            <a:xfrm>
              <a:off x="3392015" y="7126267"/>
              <a:ext cx="107895" cy="165694"/>
            </a:xfrm>
            <a:custGeom>
              <a:avLst/>
              <a:gdLst>
                <a:gd name="T0" fmla="*/ 2 w 4"/>
                <a:gd name="T1" fmla="*/ 0 h 6"/>
                <a:gd name="T2" fmla="*/ 4 w 4"/>
                <a:gd name="T3" fmla="*/ 4 h 6"/>
                <a:gd name="T4" fmla="*/ 2 w 4"/>
                <a:gd name="T5" fmla="*/ 6 h 6"/>
                <a:gd name="T6" fmla="*/ 0 w 4"/>
                <a:gd name="T7" fmla="*/ 4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4" y="1"/>
                    <a:pt x="4" y="2"/>
                    <a:pt x="4" y="4"/>
                  </a:cubicBezTo>
                  <a:cubicBezTo>
                    <a:pt x="4" y="6"/>
                    <a:pt x="2" y="6"/>
                    <a:pt x="2" y="6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0" y="2"/>
                    <a:pt x="0" y="0"/>
                    <a:pt x="2" y="0"/>
                  </a:cubicBezTo>
                  <a:close/>
                </a:path>
              </a:pathLst>
            </a:custGeom>
            <a:solidFill>
              <a:srgbClr val="F8E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4" name="Freeform 90633"/>
            <p:cNvSpPr>
              <a:spLocks/>
            </p:cNvSpPr>
            <p:nvPr/>
          </p:nvSpPr>
          <p:spPr bwMode="auto">
            <a:xfrm>
              <a:off x="3172373" y="7345912"/>
              <a:ext cx="192669" cy="628100"/>
            </a:xfrm>
            <a:custGeom>
              <a:avLst/>
              <a:gdLst>
                <a:gd name="T0" fmla="*/ 1 w 7"/>
                <a:gd name="T1" fmla="*/ 23 h 23"/>
                <a:gd name="T2" fmla="*/ 7 w 7"/>
                <a:gd name="T3" fmla="*/ 23 h 23"/>
                <a:gd name="T4" fmla="*/ 6 w 7"/>
                <a:gd name="T5" fmla="*/ 2 h 23"/>
                <a:gd name="T6" fmla="*/ 3 w 7"/>
                <a:gd name="T7" fmla="*/ 0 h 23"/>
                <a:gd name="T8" fmla="*/ 0 w 7"/>
                <a:gd name="T9" fmla="*/ 3 h 23"/>
                <a:gd name="T10" fmla="*/ 1 w 7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3">
                  <a:moveTo>
                    <a:pt x="1" y="23"/>
                  </a:moveTo>
                  <a:cubicBezTo>
                    <a:pt x="3" y="23"/>
                    <a:pt x="5" y="23"/>
                    <a:pt x="7" y="2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4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lnTo>
                    <a:pt x="1" y="23"/>
                  </a:lnTo>
                  <a:close/>
                </a:path>
              </a:pathLst>
            </a:custGeom>
            <a:solidFill>
              <a:srgbClr val="F6C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5" name="Freeform 90634"/>
            <p:cNvSpPr>
              <a:spLocks/>
            </p:cNvSpPr>
            <p:nvPr/>
          </p:nvSpPr>
          <p:spPr bwMode="auto">
            <a:xfrm>
              <a:off x="3199346" y="7345912"/>
              <a:ext cx="111747" cy="134867"/>
            </a:xfrm>
            <a:custGeom>
              <a:avLst/>
              <a:gdLst>
                <a:gd name="T0" fmla="*/ 2 w 4"/>
                <a:gd name="T1" fmla="*/ 0 h 5"/>
                <a:gd name="T2" fmla="*/ 4 w 4"/>
                <a:gd name="T3" fmla="*/ 3 h 5"/>
                <a:gd name="T4" fmla="*/ 2 w 4"/>
                <a:gd name="T5" fmla="*/ 5 h 5"/>
                <a:gd name="T6" fmla="*/ 0 w 4"/>
                <a:gd name="T7" fmla="*/ 3 h 5"/>
                <a:gd name="T8" fmla="*/ 2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cubicBezTo>
                    <a:pt x="4" y="0"/>
                    <a:pt x="4" y="2"/>
                    <a:pt x="4" y="3"/>
                  </a:cubicBezTo>
                  <a:cubicBezTo>
                    <a:pt x="4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0" y="0"/>
                    <a:pt x="2" y="0"/>
                  </a:cubicBezTo>
                  <a:close/>
                </a:path>
              </a:pathLst>
            </a:custGeom>
            <a:solidFill>
              <a:srgbClr val="F8E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6" name="Rectangle 90635"/>
            <p:cNvSpPr>
              <a:spLocks noChangeArrowheads="1"/>
            </p:cNvSpPr>
            <p:nvPr/>
          </p:nvSpPr>
          <p:spPr bwMode="auto">
            <a:xfrm>
              <a:off x="3253293" y="8983598"/>
              <a:ext cx="820770" cy="1078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87" name="Rectangle 90636"/>
            <p:cNvSpPr>
              <a:spLocks noChangeArrowheads="1"/>
            </p:cNvSpPr>
            <p:nvPr/>
          </p:nvSpPr>
          <p:spPr bwMode="auto">
            <a:xfrm>
              <a:off x="3253293" y="9037546"/>
              <a:ext cx="820770" cy="4670301"/>
            </a:xfrm>
            <a:prstGeom prst="rect">
              <a:avLst/>
            </a:prstGeom>
            <a:solidFill>
              <a:srgbClr val="224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788" name="Group 787"/>
          <p:cNvGrpSpPr/>
          <p:nvPr/>
        </p:nvGrpSpPr>
        <p:grpSpPr>
          <a:xfrm>
            <a:off x="3094037" y="2601614"/>
            <a:ext cx="7516299" cy="3532153"/>
            <a:chOff x="1013209" y="2987222"/>
            <a:chExt cx="7516299" cy="2499178"/>
          </a:xfrm>
        </p:grpSpPr>
        <p:sp>
          <p:nvSpPr>
            <p:cNvPr id="789" name="TextBox 31"/>
            <p:cNvSpPr txBox="1">
              <a:spLocks noChangeArrowheads="1"/>
            </p:cNvSpPr>
            <p:nvPr/>
          </p:nvSpPr>
          <p:spPr bwMode="auto">
            <a:xfrm>
              <a:off x="1013209" y="2987222"/>
              <a:ext cx="7516299" cy="2025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5pPr>
              <a:lvl6pPr marL="25146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6pPr>
              <a:lvl7pPr marL="29718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7pPr>
              <a:lvl8pPr marL="34290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8pPr>
              <a:lvl9pPr marL="3886200" indent="-228600" defTabSz="1827213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ru-RU" sz="6000" b="1" dirty="0">
                  <a:solidFill>
                    <a:schemeClr val="accent4">
                      <a:lumMod val="75000"/>
                    </a:schemeClr>
                  </a:solidFill>
                  <a:latin typeface="Lato Black" pitchFamily="34" charset="0"/>
                  <a:ea typeface="Lato Black" pitchFamily="34" charset="0"/>
                  <a:cs typeface="Lato Black" pitchFamily="34" charset="0"/>
                </a:rPr>
                <a:t>Национальный проект «Образование»</a:t>
              </a:r>
              <a:endParaRPr lang="id-ID" sz="6000" b="1" dirty="0">
                <a:solidFill>
                  <a:schemeClr val="accent4">
                    <a:lumMod val="75000"/>
                  </a:schemeClr>
                </a:solidFill>
                <a:latin typeface="Lato Black" pitchFamily="34" charset="0"/>
                <a:ea typeface="Lato Black" pitchFamily="34" charset="0"/>
                <a:cs typeface="Lato Black" pitchFamily="34" charset="0"/>
              </a:endParaRPr>
            </a:p>
          </p:txBody>
        </p:sp>
        <p:grpSp>
          <p:nvGrpSpPr>
            <p:cNvPr id="791" name="กลุ่ม 1"/>
            <p:cNvGrpSpPr/>
            <p:nvPr/>
          </p:nvGrpSpPr>
          <p:grpSpPr>
            <a:xfrm>
              <a:off x="1298138" y="5239014"/>
              <a:ext cx="4800601" cy="247386"/>
              <a:chOff x="731836" y="7607630"/>
              <a:chExt cx="3657601" cy="240970"/>
            </a:xfrm>
          </p:grpSpPr>
          <p:sp>
            <p:nvSpPr>
              <p:cNvPr id="792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3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4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5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6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7" name="Rectangle 16"/>
              <p:cNvSpPr/>
              <p:nvPr/>
            </p:nvSpPr>
            <p:spPr>
              <a:xfrm flipV="1">
                <a:off x="3845205" y="7607630"/>
                <a:ext cx="544232" cy="24097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800" name="Group 799"/>
          <p:cNvGrpSpPr/>
          <p:nvPr/>
        </p:nvGrpSpPr>
        <p:grpSpPr>
          <a:xfrm>
            <a:off x="2905777" y="7086600"/>
            <a:ext cx="8951663" cy="2256961"/>
            <a:chOff x="2204878" y="5009814"/>
            <a:chExt cx="4514838" cy="2256961"/>
          </a:xfrm>
        </p:grpSpPr>
        <p:grpSp>
          <p:nvGrpSpPr>
            <p:cNvPr id="801" name="กลุ่ม 22"/>
            <p:cNvGrpSpPr/>
            <p:nvPr/>
          </p:nvGrpSpPr>
          <p:grpSpPr>
            <a:xfrm>
              <a:off x="2453556" y="5009814"/>
              <a:ext cx="4266160" cy="2256961"/>
              <a:chOff x="2871953" y="2450593"/>
              <a:chExt cx="5825625" cy="2256961"/>
            </a:xfrm>
          </p:grpSpPr>
          <p:sp>
            <p:nvSpPr>
              <p:cNvPr id="803" name="Title 20"/>
              <p:cNvSpPr txBox="1">
                <a:spLocks/>
              </p:cNvSpPr>
              <p:nvPr/>
            </p:nvSpPr>
            <p:spPr bwMode="auto">
              <a:xfrm>
                <a:off x="2871953" y="2983993"/>
                <a:ext cx="4272536" cy="1723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43852" tIns="121926" rIns="243852" bIns="121926" anchor="ctr">
                <a:spAutoFit/>
              </a:bodyPr>
              <a:lstStyle>
                <a:lvl1pPr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742950" indent="-28575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r>
                  <a:rPr lang="ru-RU" sz="3200" dirty="0">
                    <a:solidFill>
                      <a:schemeClr val="tx2"/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rPr>
                  <a:t>Воспитание гармонично развитой и социально ответственной личности </a:t>
                </a:r>
                <a:endParaRPr lang="en-US" sz="3200" dirty="0">
                  <a:solidFill>
                    <a:schemeClr val="tx2"/>
                  </a:solidFill>
                  <a:latin typeface="Lato" pitchFamily="34" charset="0"/>
                  <a:ea typeface="Lato" pitchFamily="34" charset="0"/>
                  <a:cs typeface="Lato" pitchFamily="34" charset="0"/>
                </a:endParaRPr>
              </a:p>
            </p:txBody>
          </p:sp>
          <p:sp>
            <p:nvSpPr>
              <p:cNvPr id="804" name="TextBox 803"/>
              <p:cNvSpPr txBox="1"/>
              <p:nvPr/>
            </p:nvSpPr>
            <p:spPr>
              <a:xfrm>
                <a:off x="2976915" y="2450593"/>
                <a:ext cx="572066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>
                    <a:solidFill>
                      <a:schemeClr val="accent2"/>
                    </a:solidFill>
                    <a:latin typeface="Lato Black" charset="0"/>
                    <a:ea typeface="Lato Black" charset="0"/>
                    <a:cs typeface="Lato Black" charset="0"/>
                  </a:rPr>
                  <a:t>ЗАДАЧА:</a:t>
                </a:r>
                <a:endParaRPr lang="en-US" sz="3200" b="1" dirty="0">
                  <a:solidFill>
                    <a:schemeClr val="accent2"/>
                  </a:solidFill>
                  <a:latin typeface="Lato Black" charset="0"/>
                  <a:ea typeface="Lato Black" charset="0"/>
                  <a:cs typeface="Lato Black" charset="0"/>
                </a:endParaRPr>
              </a:p>
            </p:txBody>
          </p:sp>
        </p:grpSp>
        <p:sp>
          <p:nvSpPr>
            <p:cNvPr id="802" name="Rectangle 35"/>
            <p:cNvSpPr/>
            <p:nvPr/>
          </p:nvSpPr>
          <p:spPr>
            <a:xfrm rot="16200000" flipV="1">
              <a:off x="1519742" y="6382820"/>
              <a:ext cx="1523999" cy="1537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339" tIns="45672" rIns="91339" bIns="45672" anchor="ctr"/>
            <a:lstStyle/>
            <a:p>
              <a:pPr algn="ctr" defTabSz="10874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accent2"/>
                </a:solidFill>
                <a:latin typeface="Open Sans Light"/>
              </a:endParaRPr>
            </a:p>
          </p:txBody>
        </p:sp>
      </p:grpSp>
      <p:grpSp>
        <p:nvGrpSpPr>
          <p:cNvPr id="805" name="Group 804"/>
          <p:cNvGrpSpPr/>
          <p:nvPr/>
        </p:nvGrpSpPr>
        <p:grpSpPr>
          <a:xfrm>
            <a:off x="2905777" y="9468608"/>
            <a:ext cx="8951663" cy="2881995"/>
            <a:chOff x="2204878" y="4843709"/>
            <a:chExt cx="4514838" cy="2881995"/>
          </a:xfrm>
        </p:grpSpPr>
        <p:grpSp>
          <p:nvGrpSpPr>
            <p:cNvPr id="806" name="กลุ่ม 22"/>
            <p:cNvGrpSpPr/>
            <p:nvPr/>
          </p:nvGrpSpPr>
          <p:grpSpPr>
            <a:xfrm>
              <a:off x="2453556" y="4843709"/>
              <a:ext cx="4266160" cy="2881995"/>
              <a:chOff x="2871953" y="2284488"/>
              <a:chExt cx="5825625" cy="2881995"/>
            </a:xfrm>
          </p:grpSpPr>
          <p:sp>
            <p:nvSpPr>
              <p:cNvPr id="808" name="Title 20"/>
              <p:cNvSpPr txBox="1">
                <a:spLocks/>
              </p:cNvSpPr>
              <p:nvPr/>
            </p:nvSpPr>
            <p:spPr bwMode="auto">
              <a:xfrm>
                <a:off x="2871953" y="2950480"/>
                <a:ext cx="4351870" cy="22160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43852" tIns="121926" rIns="243852" bIns="121926" anchor="ctr">
                <a:spAutoFit/>
              </a:bodyPr>
              <a:lstStyle>
                <a:lvl1pPr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742950" indent="-28575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 defTabSz="457200"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 sz="43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r>
                  <a:rPr lang="ru-RU" sz="3200" dirty="0">
                    <a:solidFill>
                      <a:schemeClr val="tx2"/>
                    </a:solidFill>
                    <a:latin typeface="Lato" pitchFamily="34" charset="0"/>
                    <a:ea typeface="Lato" pitchFamily="34" charset="0"/>
                    <a:cs typeface="Lato" pitchFamily="34" charset="0"/>
                  </a:rPr>
                  <a:t>Духовно-нравственные ценности народов Российской Федерации, исторические и национально-культурные традиции</a:t>
                </a:r>
                <a:endParaRPr lang="en-US" sz="3200" dirty="0">
                  <a:solidFill>
                    <a:schemeClr val="tx2"/>
                  </a:solidFill>
                  <a:latin typeface="Lato" pitchFamily="34" charset="0"/>
                  <a:ea typeface="Lato" pitchFamily="34" charset="0"/>
                  <a:cs typeface="Lato" pitchFamily="34" charset="0"/>
                </a:endParaRPr>
              </a:p>
            </p:txBody>
          </p:sp>
          <p:sp>
            <p:nvSpPr>
              <p:cNvPr id="809" name="TextBox 808"/>
              <p:cNvSpPr txBox="1"/>
              <p:nvPr/>
            </p:nvSpPr>
            <p:spPr>
              <a:xfrm>
                <a:off x="2976915" y="2284488"/>
                <a:ext cx="572066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>
                    <a:solidFill>
                      <a:schemeClr val="accent6"/>
                    </a:solidFill>
                    <a:latin typeface="Lato Black" charset="0"/>
                    <a:ea typeface="Lato Black" charset="0"/>
                    <a:cs typeface="Lato Black" charset="0"/>
                  </a:rPr>
                  <a:t>ОСНОВЫ:</a:t>
                </a:r>
                <a:endParaRPr lang="en-US" sz="3200" b="1" dirty="0">
                  <a:solidFill>
                    <a:schemeClr val="accent6"/>
                  </a:solidFill>
                  <a:latin typeface="Lato Black" charset="0"/>
                  <a:ea typeface="Lato Black" charset="0"/>
                  <a:cs typeface="Lato Black" charset="0"/>
                </a:endParaRPr>
              </a:p>
            </p:txBody>
          </p:sp>
        </p:grpSp>
        <p:sp>
          <p:nvSpPr>
            <p:cNvPr id="807" name="Rectangle 35"/>
            <p:cNvSpPr/>
            <p:nvPr/>
          </p:nvSpPr>
          <p:spPr>
            <a:xfrm rot="16200000" flipV="1">
              <a:off x="1374961" y="6527601"/>
              <a:ext cx="1793216" cy="13338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339" tIns="45672" rIns="91339" bIns="45672" anchor="ctr"/>
            <a:lstStyle/>
            <a:p>
              <a:pPr algn="ctr" defTabSz="10874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accent2"/>
                </a:solidFill>
                <a:latin typeface="Open Sans Light"/>
              </a:endParaRPr>
            </a:p>
          </p:txBody>
        </p:sp>
      </p:grpSp>
      <p:grpSp>
        <p:nvGrpSpPr>
          <p:cNvPr id="810" name="Group 809"/>
          <p:cNvGrpSpPr/>
          <p:nvPr/>
        </p:nvGrpSpPr>
        <p:grpSpPr>
          <a:xfrm rot="20268544">
            <a:off x="19022974" y="2875569"/>
            <a:ext cx="2545067" cy="2214394"/>
            <a:chOff x="7424811" y="4717984"/>
            <a:chExt cx="2545067" cy="2214394"/>
          </a:xfrm>
        </p:grpSpPr>
        <p:sp>
          <p:nvSpPr>
            <p:cNvPr id="811" name="Rectangle 697"/>
            <p:cNvSpPr>
              <a:spLocks noChangeArrowheads="1"/>
            </p:cNvSpPr>
            <p:nvPr/>
          </p:nvSpPr>
          <p:spPr bwMode="auto">
            <a:xfrm>
              <a:off x="7424811" y="5212136"/>
              <a:ext cx="1475025" cy="17202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2" name="Rectangle 698"/>
            <p:cNvSpPr>
              <a:spLocks noChangeArrowheads="1"/>
            </p:cNvSpPr>
            <p:nvPr/>
          </p:nvSpPr>
          <p:spPr bwMode="auto">
            <a:xfrm>
              <a:off x="7539990" y="5323599"/>
              <a:ext cx="1248382" cy="1252099"/>
            </a:xfrm>
            <a:prstGeom prst="rect">
              <a:avLst/>
            </a:prstGeom>
            <a:solidFill>
              <a:srgbClr val="F36F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3" name="Rectangle 699"/>
            <p:cNvSpPr>
              <a:spLocks noChangeArrowheads="1"/>
            </p:cNvSpPr>
            <p:nvPr/>
          </p:nvSpPr>
          <p:spPr bwMode="auto">
            <a:xfrm>
              <a:off x="8476277" y="4717984"/>
              <a:ext cx="1493601" cy="16979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4" name="Rectangle 700"/>
            <p:cNvSpPr>
              <a:spLocks noChangeArrowheads="1"/>
            </p:cNvSpPr>
            <p:nvPr/>
          </p:nvSpPr>
          <p:spPr bwMode="auto">
            <a:xfrm>
              <a:off x="8587740" y="4807154"/>
              <a:ext cx="1270675" cy="1274391"/>
            </a:xfrm>
            <a:prstGeom prst="rect">
              <a:avLst/>
            </a:prstGeom>
            <a:solidFill>
              <a:srgbClr val="57C1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815" name="Group 814"/>
          <p:cNvGrpSpPr/>
          <p:nvPr/>
        </p:nvGrpSpPr>
        <p:grpSpPr>
          <a:xfrm rot="3189775">
            <a:off x="17955987" y="7679723"/>
            <a:ext cx="3838035" cy="289803"/>
            <a:chOff x="5998088" y="7199887"/>
            <a:chExt cx="3838035" cy="289803"/>
          </a:xfrm>
        </p:grpSpPr>
        <p:sp>
          <p:nvSpPr>
            <p:cNvPr id="816" name="Freeform 708"/>
            <p:cNvSpPr>
              <a:spLocks/>
            </p:cNvSpPr>
            <p:nvPr/>
          </p:nvSpPr>
          <p:spPr bwMode="auto">
            <a:xfrm>
              <a:off x="6221013" y="7199887"/>
              <a:ext cx="3570523" cy="289803"/>
            </a:xfrm>
            <a:custGeom>
              <a:avLst/>
              <a:gdLst>
                <a:gd name="T0" fmla="*/ 84 w 961"/>
                <a:gd name="T1" fmla="*/ 78 h 78"/>
                <a:gd name="T2" fmla="*/ 0 w 961"/>
                <a:gd name="T3" fmla="*/ 54 h 78"/>
                <a:gd name="T4" fmla="*/ 0 w 961"/>
                <a:gd name="T5" fmla="*/ 24 h 78"/>
                <a:gd name="T6" fmla="*/ 84 w 961"/>
                <a:gd name="T7" fmla="*/ 0 h 78"/>
                <a:gd name="T8" fmla="*/ 961 w 961"/>
                <a:gd name="T9" fmla="*/ 0 h 78"/>
                <a:gd name="T10" fmla="*/ 961 w 961"/>
                <a:gd name="T11" fmla="*/ 78 h 78"/>
                <a:gd name="T12" fmla="*/ 84 w 961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1" h="78">
                  <a:moveTo>
                    <a:pt x="84" y="78"/>
                  </a:moveTo>
                  <a:lnTo>
                    <a:pt x="0" y="54"/>
                  </a:lnTo>
                  <a:lnTo>
                    <a:pt x="0" y="24"/>
                  </a:lnTo>
                  <a:lnTo>
                    <a:pt x="84" y="0"/>
                  </a:lnTo>
                  <a:lnTo>
                    <a:pt x="961" y="0"/>
                  </a:lnTo>
                  <a:lnTo>
                    <a:pt x="961" y="78"/>
                  </a:lnTo>
                  <a:lnTo>
                    <a:pt x="84" y="78"/>
                  </a:lnTo>
                  <a:close/>
                </a:path>
              </a:pathLst>
            </a:custGeom>
            <a:solidFill>
              <a:srgbClr val="F26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7" name="Freeform 709"/>
            <p:cNvSpPr>
              <a:spLocks/>
            </p:cNvSpPr>
            <p:nvPr/>
          </p:nvSpPr>
          <p:spPr bwMode="auto">
            <a:xfrm>
              <a:off x="6221013" y="7199887"/>
              <a:ext cx="3570523" cy="289803"/>
            </a:xfrm>
            <a:custGeom>
              <a:avLst/>
              <a:gdLst>
                <a:gd name="T0" fmla="*/ 84 w 961"/>
                <a:gd name="T1" fmla="*/ 78 h 78"/>
                <a:gd name="T2" fmla="*/ 0 w 961"/>
                <a:gd name="T3" fmla="*/ 54 h 78"/>
                <a:gd name="T4" fmla="*/ 0 w 961"/>
                <a:gd name="T5" fmla="*/ 24 h 78"/>
                <a:gd name="T6" fmla="*/ 84 w 961"/>
                <a:gd name="T7" fmla="*/ 0 h 78"/>
                <a:gd name="T8" fmla="*/ 961 w 961"/>
                <a:gd name="T9" fmla="*/ 0 h 78"/>
                <a:gd name="T10" fmla="*/ 961 w 961"/>
                <a:gd name="T11" fmla="*/ 78 h 78"/>
                <a:gd name="T12" fmla="*/ 84 w 961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1" h="78">
                  <a:moveTo>
                    <a:pt x="84" y="78"/>
                  </a:moveTo>
                  <a:lnTo>
                    <a:pt x="0" y="54"/>
                  </a:lnTo>
                  <a:lnTo>
                    <a:pt x="0" y="24"/>
                  </a:lnTo>
                  <a:lnTo>
                    <a:pt x="84" y="0"/>
                  </a:lnTo>
                  <a:lnTo>
                    <a:pt x="961" y="0"/>
                  </a:lnTo>
                  <a:lnTo>
                    <a:pt x="961" y="78"/>
                  </a:lnTo>
                  <a:lnTo>
                    <a:pt x="84" y="7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8" name="Freeform 710"/>
            <p:cNvSpPr>
              <a:spLocks/>
            </p:cNvSpPr>
            <p:nvPr/>
          </p:nvSpPr>
          <p:spPr bwMode="auto">
            <a:xfrm>
              <a:off x="6221013" y="7199887"/>
              <a:ext cx="312096" cy="289803"/>
            </a:xfrm>
            <a:custGeom>
              <a:avLst/>
              <a:gdLst>
                <a:gd name="T0" fmla="*/ 84 w 84"/>
                <a:gd name="T1" fmla="*/ 78 h 78"/>
                <a:gd name="T2" fmla="*/ 0 w 84"/>
                <a:gd name="T3" fmla="*/ 54 h 78"/>
                <a:gd name="T4" fmla="*/ 0 w 84"/>
                <a:gd name="T5" fmla="*/ 24 h 78"/>
                <a:gd name="T6" fmla="*/ 84 w 84"/>
                <a:gd name="T7" fmla="*/ 0 h 78"/>
                <a:gd name="T8" fmla="*/ 84 w 84"/>
                <a:gd name="T9" fmla="*/ 0 h 78"/>
                <a:gd name="T10" fmla="*/ 84 w 84"/>
                <a:gd name="T11" fmla="*/ 78 h 78"/>
                <a:gd name="T12" fmla="*/ 84 w 84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8">
                  <a:moveTo>
                    <a:pt x="84" y="78"/>
                  </a:moveTo>
                  <a:lnTo>
                    <a:pt x="0" y="54"/>
                  </a:lnTo>
                  <a:lnTo>
                    <a:pt x="0" y="24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78"/>
                  </a:lnTo>
                  <a:lnTo>
                    <a:pt x="84" y="78"/>
                  </a:lnTo>
                  <a:close/>
                </a:path>
              </a:pathLst>
            </a:custGeom>
            <a:solidFill>
              <a:srgbClr val="F4DF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19" name="Freeform 711"/>
            <p:cNvSpPr>
              <a:spLocks/>
            </p:cNvSpPr>
            <p:nvPr/>
          </p:nvSpPr>
          <p:spPr bwMode="auto">
            <a:xfrm>
              <a:off x="6221013" y="7199887"/>
              <a:ext cx="312096" cy="289803"/>
            </a:xfrm>
            <a:custGeom>
              <a:avLst/>
              <a:gdLst>
                <a:gd name="T0" fmla="*/ 84 w 84"/>
                <a:gd name="T1" fmla="*/ 78 h 78"/>
                <a:gd name="T2" fmla="*/ 0 w 84"/>
                <a:gd name="T3" fmla="*/ 54 h 78"/>
                <a:gd name="T4" fmla="*/ 0 w 84"/>
                <a:gd name="T5" fmla="*/ 24 h 78"/>
                <a:gd name="T6" fmla="*/ 84 w 84"/>
                <a:gd name="T7" fmla="*/ 0 h 78"/>
                <a:gd name="T8" fmla="*/ 84 w 84"/>
                <a:gd name="T9" fmla="*/ 0 h 78"/>
                <a:gd name="T10" fmla="*/ 84 w 84"/>
                <a:gd name="T11" fmla="*/ 78 h 78"/>
                <a:gd name="T12" fmla="*/ 84 w 84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8">
                  <a:moveTo>
                    <a:pt x="84" y="78"/>
                  </a:moveTo>
                  <a:lnTo>
                    <a:pt x="0" y="54"/>
                  </a:lnTo>
                  <a:lnTo>
                    <a:pt x="0" y="24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78"/>
                  </a:lnTo>
                  <a:lnTo>
                    <a:pt x="84" y="7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0" name="Freeform 712"/>
            <p:cNvSpPr>
              <a:spLocks/>
            </p:cNvSpPr>
            <p:nvPr/>
          </p:nvSpPr>
          <p:spPr bwMode="auto">
            <a:xfrm>
              <a:off x="5998088" y="7289057"/>
              <a:ext cx="222925" cy="111463"/>
            </a:xfrm>
            <a:custGeom>
              <a:avLst/>
              <a:gdLst>
                <a:gd name="T0" fmla="*/ 60 w 60"/>
                <a:gd name="T1" fmla="*/ 30 h 30"/>
                <a:gd name="T2" fmla="*/ 0 w 60"/>
                <a:gd name="T3" fmla="*/ 12 h 30"/>
                <a:gd name="T4" fmla="*/ 60 w 60"/>
                <a:gd name="T5" fmla="*/ 0 h 30"/>
                <a:gd name="T6" fmla="*/ 60 w 60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30">
                  <a:moveTo>
                    <a:pt x="60" y="30"/>
                  </a:moveTo>
                  <a:lnTo>
                    <a:pt x="0" y="12"/>
                  </a:lnTo>
                  <a:lnTo>
                    <a:pt x="60" y="0"/>
                  </a:lnTo>
                  <a:lnTo>
                    <a:pt x="60" y="30"/>
                  </a:lnTo>
                  <a:close/>
                </a:path>
              </a:pathLst>
            </a:custGeom>
            <a:solidFill>
              <a:srgbClr val="333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1" name="Freeform 713"/>
            <p:cNvSpPr>
              <a:spLocks/>
            </p:cNvSpPr>
            <p:nvPr/>
          </p:nvSpPr>
          <p:spPr bwMode="auto">
            <a:xfrm>
              <a:off x="5998088" y="7289057"/>
              <a:ext cx="222925" cy="111463"/>
            </a:xfrm>
            <a:custGeom>
              <a:avLst/>
              <a:gdLst>
                <a:gd name="T0" fmla="*/ 60 w 60"/>
                <a:gd name="T1" fmla="*/ 30 h 30"/>
                <a:gd name="T2" fmla="*/ 0 w 60"/>
                <a:gd name="T3" fmla="*/ 12 h 30"/>
                <a:gd name="T4" fmla="*/ 60 w 60"/>
                <a:gd name="T5" fmla="*/ 0 h 30"/>
                <a:gd name="T6" fmla="*/ 60 w 60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30">
                  <a:moveTo>
                    <a:pt x="60" y="30"/>
                  </a:moveTo>
                  <a:lnTo>
                    <a:pt x="0" y="12"/>
                  </a:lnTo>
                  <a:lnTo>
                    <a:pt x="60" y="0"/>
                  </a:lnTo>
                  <a:lnTo>
                    <a:pt x="60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2" name="Rectangle 714"/>
            <p:cNvSpPr>
              <a:spLocks noChangeArrowheads="1"/>
            </p:cNvSpPr>
            <p:nvPr/>
          </p:nvSpPr>
          <p:spPr bwMode="auto">
            <a:xfrm>
              <a:off x="8877543" y="7199887"/>
              <a:ext cx="913994" cy="289803"/>
            </a:xfrm>
            <a:prstGeom prst="rect">
              <a:avLst/>
            </a:prstGeom>
            <a:solidFill>
              <a:srgbClr val="333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3" name="Rectangle 715"/>
            <p:cNvSpPr>
              <a:spLocks noChangeArrowheads="1"/>
            </p:cNvSpPr>
            <p:nvPr/>
          </p:nvSpPr>
          <p:spPr bwMode="auto">
            <a:xfrm>
              <a:off x="8877543" y="7199887"/>
              <a:ext cx="913994" cy="289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4" name="Rectangle 716"/>
            <p:cNvSpPr>
              <a:spLocks noChangeArrowheads="1"/>
            </p:cNvSpPr>
            <p:nvPr/>
          </p:nvSpPr>
          <p:spPr bwMode="auto">
            <a:xfrm>
              <a:off x="8877543" y="7199887"/>
              <a:ext cx="66877" cy="289803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5" name="Rectangle 717"/>
            <p:cNvSpPr>
              <a:spLocks noChangeArrowheads="1"/>
            </p:cNvSpPr>
            <p:nvPr/>
          </p:nvSpPr>
          <p:spPr bwMode="auto">
            <a:xfrm>
              <a:off x="8877543" y="7199887"/>
              <a:ext cx="66877" cy="289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6" name="Oval 718"/>
            <p:cNvSpPr>
              <a:spLocks noChangeArrowheads="1"/>
            </p:cNvSpPr>
            <p:nvPr/>
          </p:nvSpPr>
          <p:spPr bwMode="auto">
            <a:xfrm>
              <a:off x="9746952" y="7199887"/>
              <a:ext cx="89171" cy="289803"/>
            </a:xfrm>
            <a:prstGeom prst="ellipse">
              <a:avLst/>
            </a:prstGeom>
            <a:solidFill>
              <a:srgbClr val="333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7" name="Freeform 719"/>
            <p:cNvSpPr>
              <a:spLocks/>
            </p:cNvSpPr>
            <p:nvPr/>
          </p:nvSpPr>
          <p:spPr bwMode="auto">
            <a:xfrm>
              <a:off x="6533109" y="7199887"/>
              <a:ext cx="3236135" cy="0"/>
            </a:xfrm>
            <a:custGeom>
              <a:avLst/>
              <a:gdLst>
                <a:gd name="T0" fmla="*/ 871 w 871"/>
                <a:gd name="T1" fmla="*/ 631 w 871"/>
                <a:gd name="T2" fmla="*/ 0 w 871"/>
                <a:gd name="T3" fmla="*/ 631 w 871"/>
                <a:gd name="T4" fmla="*/ 631 w 871"/>
                <a:gd name="T5" fmla="*/ 871 w 871"/>
                <a:gd name="T6" fmla="*/ 871 w 87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71">
                  <a:moveTo>
                    <a:pt x="871" y="0"/>
                  </a:moveTo>
                  <a:lnTo>
                    <a:pt x="631" y="0"/>
                  </a:lnTo>
                  <a:lnTo>
                    <a:pt x="0" y="0"/>
                  </a:lnTo>
                  <a:lnTo>
                    <a:pt x="631" y="0"/>
                  </a:lnTo>
                  <a:lnTo>
                    <a:pt x="631" y="0"/>
                  </a:lnTo>
                  <a:lnTo>
                    <a:pt x="871" y="0"/>
                  </a:lnTo>
                  <a:lnTo>
                    <a:pt x="871" y="0"/>
                  </a:lnTo>
                  <a:close/>
                </a:path>
              </a:pathLst>
            </a:custGeom>
            <a:solidFill>
              <a:srgbClr val="B99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8" name="Freeform 720"/>
            <p:cNvSpPr>
              <a:spLocks/>
            </p:cNvSpPr>
            <p:nvPr/>
          </p:nvSpPr>
          <p:spPr bwMode="auto">
            <a:xfrm>
              <a:off x="6533109" y="7199887"/>
              <a:ext cx="3236135" cy="0"/>
            </a:xfrm>
            <a:custGeom>
              <a:avLst/>
              <a:gdLst>
                <a:gd name="T0" fmla="*/ 871 w 871"/>
                <a:gd name="T1" fmla="*/ 631 w 871"/>
                <a:gd name="T2" fmla="*/ 0 w 871"/>
                <a:gd name="T3" fmla="*/ 631 w 871"/>
                <a:gd name="T4" fmla="*/ 631 w 871"/>
                <a:gd name="T5" fmla="*/ 871 w 871"/>
                <a:gd name="T6" fmla="*/ 871 w 87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71">
                  <a:moveTo>
                    <a:pt x="871" y="0"/>
                  </a:moveTo>
                  <a:lnTo>
                    <a:pt x="631" y="0"/>
                  </a:lnTo>
                  <a:lnTo>
                    <a:pt x="0" y="0"/>
                  </a:lnTo>
                  <a:lnTo>
                    <a:pt x="631" y="0"/>
                  </a:lnTo>
                  <a:lnTo>
                    <a:pt x="631" y="0"/>
                  </a:lnTo>
                  <a:lnTo>
                    <a:pt x="871" y="0"/>
                  </a:lnTo>
                  <a:lnTo>
                    <a:pt x="87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29" name="Freeform 721"/>
            <p:cNvSpPr>
              <a:spLocks/>
            </p:cNvSpPr>
            <p:nvPr/>
          </p:nvSpPr>
          <p:spPr bwMode="auto">
            <a:xfrm>
              <a:off x="6533109" y="7199887"/>
              <a:ext cx="2344433" cy="133755"/>
            </a:xfrm>
            <a:custGeom>
              <a:avLst/>
              <a:gdLst>
                <a:gd name="T0" fmla="*/ 631 w 631"/>
                <a:gd name="T1" fmla="*/ 0 h 36"/>
                <a:gd name="T2" fmla="*/ 0 w 631"/>
                <a:gd name="T3" fmla="*/ 0 h 36"/>
                <a:gd name="T4" fmla="*/ 0 w 631"/>
                <a:gd name="T5" fmla="*/ 0 h 36"/>
                <a:gd name="T6" fmla="*/ 0 w 631"/>
                <a:gd name="T7" fmla="*/ 0 h 36"/>
                <a:gd name="T8" fmla="*/ 0 w 631"/>
                <a:gd name="T9" fmla="*/ 0 h 36"/>
                <a:gd name="T10" fmla="*/ 0 w 631"/>
                <a:gd name="T11" fmla="*/ 36 h 36"/>
                <a:gd name="T12" fmla="*/ 631 w 631"/>
                <a:gd name="T13" fmla="*/ 36 h 36"/>
                <a:gd name="T14" fmla="*/ 631 w 631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1" h="36">
                  <a:moveTo>
                    <a:pt x="63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6"/>
                  </a:lnTo>
                  <a:lnTo>
                    <a:pt x="631" y="36"/>
                  </a:lnTo>
                  <a:lnTo>
                    <a:pt x="631" y="0"/>
                  </a:lnTo>
                  <a:close/>
                </a:path>
              </a:pathLst>
            </a:custGeom>
            <a:solidFill>
              <a:srgbClr val="B35A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0" name="Freeform 722"/>
            <p:cNvSpPr>
              <a:spLocks/>
            </p:cNvSpPr>
            <p:nvPr/>
          </p:nvSpPr>
          <p:spPr bwMode="auto">
            <a:xfrm>
              <a:off x="6533109" y="7199887"/>
              <a:ext cx="2344433" cy="133755"/>
            </a:xfrm>
            <a:custGeom>
              <a:avLst/>
              <a:gdLst>
                <a:gd name="T0" fmla="*/ 631 w 631"/>
                <a:gd name="T1" fmla="*/ 0 h 36"/>
                <a:gd name="T2" fmla="*/ 0 w 631"/>
                <a:gd name="T3" fmla="*/ 0 h 36"/>
                <a:gd name="T4" fmla="*/ 0 w 631"/>
                <a:gd name="T5" fmla="*/ 0 h 36"/>
                <a:gd name="T6" fmla="*/ 0 w 631"/>
                <a:gd name="T7" fmla="*/ 0 h 36"/>
                <a:gd name="T8" fmla="*/ 0 w 631"/>
                <a:gd name="T9" fmla="*/ 0 h 36"/>
                <a:gd name="T10" fmla="*/ 0 w 631"/>
                <a:gd name="T11" fmla="*/ 36 h 36"/>
                <a:gd name="T12" fmla="*/ 631 w 631"/>
                <a:gd name="T13" fmla="*/ 36 h 36"/>
                <a:gd name="T14" fmla="*/ 631 w 631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1" h="36">
                  <a:moveTo>
                    <a:pt x="63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6"/>
                  </a:lnTo>
                  <a:lnTo>
                    <a:pt x="631" y="36"/>
                  </a:lnTo>
                  <a:lnTo>
                    <a:pt x="6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1" name="Freeform 723"/>
            <p:cNvSpPr>
              <a:spLocks/>
            </p:cNvSpPr>
            <p:nvPr/>
          </p:nvSpPr>
          <p:spPr bwMode="auto">
            <a:xfrm>
              <a:off x="6221013" y="7199887"/>
              <a:ext cx="312096" cy="133755"/>
            </a:xfrm>
            <a:custGeom>
              <a:avLst/>
              <a:gdLst>
                <a:gd name="T0" fmla="*/ 84 w 84"/>
                <a:gd name="T1" fmla="*/ 0 h 36"/>
                <a:gd name="T2" fmla="*/ 84 w 84"/>
                <a:gd name="T3" fmla="*/ 0 h 36"/>
                <a:gd name="T4" fmla="*/ 0 w 84"/>
                <a:gd name="T5" fmla="*/ 24 h 36"/>
                <a:gd name="T6" fmla="*/ 0 w 84"/>
                <a:gd name="T7" fmla="*/ 36 h 36"/>
                <a:gd name="T8" fmla="*/ 84 w 84"/>
                <a:gd name="T9" fmla="*/ 36 h 36"/>
                <a:gd name="T10" fmla="*/ 84 w 84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36">
                  <a:moveTo>
                    <a:pt x="84" y="0"/>
                  </a:moveTo>
                  <a:lnTo>
                    <a:pt x="84" y="0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84" y="36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B2A2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2" name="Freeform 724"/>
            <p:cNvSpPr>
              <a:spLocks/>
            </p:cNvSpPr>
            <p:nvPr/>
          </p:nvSpPr>
          <p:spPr bwMode="auto">
            <a:xfrm>
              <a:off x="6221013" y="7199887"/>
              <a:ext cx="312096" cy="133755"/>
            </a:xfrm>
            <a:custGeom>
              <a:avLst/>
              <a:gdLst>
                <a:gd name="T0" fmla="*/ 84 w 84"/>
                <a:gd name="T1" fmla="*/ 0 h 36"/>
                <a:gd name="T2" fmla="*/ 84 w 84"/>
                <a:gd name="T3" fmla="*/ 0 h 36"/>
                <a:gd name="T4" fmla="*/ 0 w 84"/>
                <a:gd name="T5" fmla="*/ 24 h 36"/>
                <a:gd name="T6" fmla="*/ 0 w 84"/>
                <a:gd name="T7" fmla="*/ 36 h 36"/>
                <a:gd name="T8" fmla="*/ 84 w 84"/>
                <a:gd name="T9" fmla="*/ 36 h 36"/>
                <a:gd name="T10" fmla="*/ 84 w 84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36">
                  <a:moveTo>
                    <a:pt x="84" y="0"/>
                  </a:moveTo>
                  <a:lnTo>
                    <a:pt x="84" y="0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84" y="36"/>
                  </a:lnTo>
                  <a:lnTo>
                    <a:pt x="8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3" name="Freeform 725"/>
            <p:cNvSpPr>
              <a:spLocks/>
            </p:cNvSpPr>
            <p:nvPr/>
          </p:nvSpPr>
          <p:spPr bwMode="auto">
            <a:xfrm>
              <a:off x="5998088" y="7289058"/>
              <a:ext cx="222925" cy="44585"/>
            </a:xfrm>
            <a:custGeom>
              <a:avLst/>
              <a:gdLst>
                <a:gd name="T0" fmla="*/ 60 w 60"/>
                <a:gd name="T1" fmla="*/ 0 h 12"/>
                <a:gd name="T2" fmla="*/ 0 w 60"/>
                <a:gd name="T3" fmla="*/ 12 h 12"/>
                <a:gd name="T4" fmla="*/ 0 w 60"/>
                <a:gd name="T5" fmla="*/ 12 h 12"/>
                <a:gd name="T6" fmla="*/ 60 w 60"/>
                <a:gd name="T7" fmla="*/ 12 h 12"/>
                <a:gd name="T8" fmla="*/ 60 w 60"/>
                <a:gd name="T9" fmla="*/ 0 h 12"/>
                <a:gd name="T10" fmla="*/ 60 w 6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12">
                  <a:moveTo>
                    <a:pt x="60" y="0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60" y="1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2C33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4" name="Freeform 726"/>
            <p:cNvSpPr>
              <a:spLocks/>
            </p:cNvSpPr>
            <p:nvPr/>
          </p:nvSpPr>
          <p:spPr bwMode="auto">
            <a:xfrm>
              <a:off x="5998088" y="7289058"/>
              <a:ext cx="222925" cy="44585"/>
            </a:xfrm>
            <a:custGeom>
              <a:avLst/>
              <a:gdLst>
                <a:gd name="T0" fmla="*/ 60 w 60"/>
                <a:gd name="T1" fmla="*/ 0 h 12"/>
                <a:gd name="T2" fmla="*/ 0 w 60"/>
                <a:gd name="T3" fmla="*/ 12 h 12"/>
                <a:gd name="T4" fmla="*/ 0 w 60"/>
                <a:gd name="T5" fmla="*/ 12 h 12"/>
                <a:gd name="T6" fmla="*/ 60 w 60"/>
                <a:gd name="T7" fmla="*/ 12 h 12"/>
                <a:gd name="T8" fmla="*/ 60 w 60"/>
                <a:gd name="T9" fmla="*/ 0 h 12"/>
                <a:gd name="T10" fmla="*/ 60 w 6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12">
                  <a:moveTo>
                    <a:pt x="60" y="0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60" y="12"/>
                  </a:lnTo>
                  <a:lnTo>
                    <a:pt x="60" y="0"/>
                  </a:lnTo>
                  <a:lnTo>
                    <a:pt x="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5" name="Freeform 727"/>
            <p:cNvSpPr>
              <a:spLocks/>
            </p:cNvSpPr>
            <p:nvPr/>
          </p:nvSpPr>
          <p:spPr bwMode="auto">
            <a:xfrm>
              <a:off x="8877543" y="7199887"/>
              <a:ext cx="891702" cy="133755"/>
            </a:xfrm>
            <a:custGeom>
              <a:avLst/>
              <a:gdLst>
                <a:gd name="T0" fmla="*/ 40 w 40"/>
                <a:gd name="T1" fmla="*/ 0 h 6"/>
                <a:gd name="T2" fmla="*/ 0 w 40"/>
                <a:gd name="T3" fmla="*/ 0 h 6"/>
                <a:gd name="T4" fmla="*/ 0 w 40"/>
                <a:gd name="T5" fmla="*/ 0 h 6"/>
                <a:gd name="T6" fmla="*/ 0 w 40"/>
                <a:gd name="T7" fmla="*/ 6 h 6"/>
                <a:gd name="T8" fmla="*/ 0 w 40"/>
                <a:gd name="T9" fmla="*/ 0 h 6"/>
                <a:gd name="T10" fmla="*/ 3 w 40"/>
                <a:gd name="T11" fmla="*/ 0 h 6"/>
                <a:gd name="T12" fmla="*/ 3 w 40"/>
                <a:gd name="T13" fmla="*/ 6 h 6"/>
                <a:gd name="T14" fmla="*/ 39 w 40"/>
                <a:gd name="T15" fmla="*/ 6 h 6"/>
                <a:gd name="T16" fmla="*/ 39 w 40"/>
                <a:gd name="T17" fmla="*/ 6 h 6"/>
                <a:gd name="T18" fmla="*/ 40 w 40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6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3"/>
                    <a:pt x="39" y="0"/>
                    <a:pt x="40" y="0"/>
                  </a:cubicBezTo>
                </a:path>
              </a:pathLst>
            </a:custGeom>
            <a:solidFill>
              <a:srgbClr val="2C33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6" name="Rectangle 728"/>
            <p:cNvSpPr>
              <a:spLocks noChangeArrowheads="1"/>
            </p:cNvSpPr>
            <p:nvPr/>
          </p:nvSpPr>
          <p:spPr bwMode="auto">
            <a:xfrm>
              <a:off x="8877543" y="7199887"/>
              <a:ext cx="66877" cy="133755"/>
            </a:xfrm>
            <a:prstGeom prst="rect">
              <a:avLst/>
            </a:prstGeom>
            <a:solidFill>
              <a:srgbClr val="AA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7" name="Rectangle 729"/>
            <p:cNvSpPr>
              <a:spLocks noChangeArrowheads="1"/>
            </p:cNvSpPr>
            <p:nvPr/>
          </p:nvSpPr>
          <p:spPr bwMode="auto">
            <a:xfrm>
              <a:off x="8877543" y="7199887"/>
              <a:ext cx="66877" cy="133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38" name="Freeform 730"/>
            <p:cNvSpPr>
              <a:spLocks/>
            </p:cNvSpPr>
            <p:nvPr/>
          </p:nvSpPr>
          <p:spPr bwMode="auto">
            <a:xfrm>
              <a:off x="9746952" y="7199887"/>
              <a:ext cx="89171" cy="133755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1 w 4"/>
                <a:gd name="T5" fmla="*/ 0 h 6"/>
                <a:gd name="T6" fmla="*/ 1 w 4"/>
                <a:gd name="T7" fmla="*/ 0 h 6"/>
                <a:gd name="T8" fmla="*/ 1 w 4"/>
                <a:gd name="T9" fmla="*/ 0 h 6"/>
                <a:gd name="T10" fmla="*/ 0 w 4"/>
                <a:gd name="T11" fmla="*/ 6 h 6"/>
                <a:gd name="T12" fmla="*/ 0 w 4"/>
                <a:gd name="T13" fmla="*/ 6 h 6"/>
                <a:gd name="T14" fmla="*/ 4 w 4"/>
                <a:gd name="T15" fmla="*/ 6 h 6"/>
                <a:gd name="T16" fmla="*/ 4 w 4"/>
                <a:gd name="T17" fmla="*/ 6 h 6"/>
                <a:gd name="T18" fmla="*/ 2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3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3"/>
                    <a:pt x="3" y="0"/>
                    <a:pt x="2" y="0"/>
                  </a:cubicBezTo>
                </a:path>
              </a:pathLst>
            </a:custGeom>
            <a:solidFill>
              <a:srgbClr val="2C33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839" name="Group 838"/>
          <p:cNvGrpSpPr/>
          <p:nvPr/>
        </p:nvGrpSpPr>
        <p:grpSpPr>
          <a:xfrm>
            <a:off x="19324666" y="5728784"/>
            <a:ext cx="2545067" cy="783955"/>
            <a:chOff x="7291055" y="7712615"/>
            <a:chExt cx="2545067" cy="783955"/>
          </a:xfrm>
        </p:grpSpPr>
        <p:sp>
          <p:nvSpPr>
            <p:cNvPr id="840" name="Rectangle 731"/>
            <p:cNvSpPr>
              <a:spLocks noChangeArrowheads="1"/>
            </p:cNvSpPr>
            <p:nvPr/>
          </p:nvSpPr>
          <p:spPr bwMode="auto">
            <a:xfrm>
              <a:off x="7291055" y="7846371"/>
              <a:ext cx="605615" cy="538738"/>
            </a:xfrm>
            <a:prstGeom prst="rect">
              <a:avLst/>
            </a:prstGeom>
            <a:solidFill>
              <a:srgbClr val="D0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1" name="Freeform 732"/>
            <p:cNvSpPr>
              <a:spLocks/>
            </p:cNvSpPr>
            <p:nvPr/>
          </p:nvSpPr>
          <p:spPr bwMode="auto">
            <a:xfrm>
              <a:off x="7513981" y="7935541"/>
              <a:ext cx="115179" cy="115179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4 h 5"/>
                <a:gd name="T4" fmla="*/ 5 w 5"/>
                <a:gd name="T5" fmla="*/ 1 h 5"/>
                <a:gd name="T6" fmla="*/ 4 w 5"/>
                <a:gd name="T7" fmla="*/ 0 h 5"/>
                <a:gd name="T8" fmla="*/ 1 w 5"/>
                <a:gd name="T9" fmla="*/ 0 h 5"/>
                <a:gd name="T10" fmla="*/ 0 w 5"/>
                <a:gd name="T11" fmla="*/ 1 h 5"/>
                <a:gd name="T12" fmla="*/ 0 w 5"/>
                <a:gd name="T13" fmla="*/ 4 h 5"/>
                <a:gd name="T14" fmla="*/ 1 w 5"/>
                <a:gd name="T15" fmla="*/ 5 h 5"/>
                <a:gd name="T16" fmla="*/ 4 w 5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4" y="5"/>
                    <a:pt x="5" y="5"/>
                    <a:pt x="5" y="4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lnTo>
                    <a:pt x="4" y="5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2" name="Freeform 733"/>
            <p:cNvSpPr>
              <a:spLocks/>
            </p:cNvSpPr>
            <p:nvPr/>
          </p:nvSpPr>
          <p:spPr bwMode="auto">
            <a:xfrm>
              <a:off x="7513981" y="8206768"/>
              <a:ext cx="115179" cy="111463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4 h 5"/>
                <a:gd name="T4" fmla="*/ 5 w 5"/>
                <a:gd name="T5" fmla="*/ 0 h 5"/>
                <a:gd name="T6" fmla="*/ 4 w 5"/>
                <a:gd name="T7" fmla="*/ 0 h 5"/>
                <a:gd name="T8" fmla="*/ 1 w 5"/>
                <a:gd name="T9" fmla="*/ 0 h 5"/>
                <a:gd name="T10" fmla="*/ 0 w 5"/>
                <a:gd name="T11" fmla="*/ 0 h 5"/>
                <a:gd name="T12" fmla="*/ 0 w 5"/>
                <a:gd name="T13" fmla="*/ 4 h 5"/>
                <a:gd name="T14" fmla="*/ 1 w 5"/>
                <a:gd name="T15" fmla="*/ 5 h 5"/>
                <a:gd name="T16" fmla="*/ 4 w 5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4" y="5"/>
                    <a:pt x="5" y="5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lnTo>
                    <a:pt x="4" y="5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3" name="Freeform 734"/>
            <p:cNvSpPr>
              <a:spLocks/>
            </p:cNvSpPr>
            <p:nvPr/>
          </p:nvSpPr>
          <p:spPr bwMode="auto">
            <a:xfrm>
              <a:off x="7718330" y="8073013"/>
              <a:ext cx="44585" cy="89171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4 h 4"/>
                <a:gd name="T4" fmla="*/ 2 w 2"/>
                <a:gd name="T5" fmla="*/ 1 h 4"/>
                <a:gd name="T6" fmla="*/ 1 w 2"/>
                <a:gd name="T7" fmla="*/ 0 h 4"/>
                <a:gd name="T8" fmla="*/ 0 w 2"/>
                <a:gd name="T9" fmla="*/ 0 h 4"/>
                <a:gd name="T10" fmla="*/ 0 w 2"/>
                <a:gd name="T11" fmla="*/ 1 h 4"/>
                <a:gd name="T12" fmla="*/ 0 w 2"/>
                <a:gd name="T13" fmla="*/ 4 h 4"/>
                <a:gd name="T14" fmla="*/ 0 w 2"/>
                <a:gd name="T15" fmla="*/ 4 h 4"/>
                <a:gd name="T16" fmla="*/ 1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1" y="4"/>
                    <a:pt x="2" y="4"/>
                    <a:pt x="2" y="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lnTo>
                    <a:pt x="1" y="4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44" name="Freeform 735"/>
            <p:cNvSpPr>
              <a:spLocks/>
            </p:cNvSpPr>
            <p:nvPr/>
          </p:nvSpPr>
          <p:spPr bwMode="auto">
            <a:xfrm>
              <a:off x="7852086" y="7712615"/>
              <a:ext cx="1984036" cy="783955"/>
            </a:xfrm>
            <a:custGeom>
              <a:avLst/>
              <a:gdLst>
                <a:gd name="T0" fmla="*/ 84 w 89"/>
                <a:gd name="T1" fmla="*/ 35 h 35"/>
                <a:gd name="T2" fmla="*/ 89 w 89"/>
                <a:gd name="T3" fmla="*/ 30 h 35"/>
                <a:gd name="T4" fmla="*/ 89 w 89"/>
                <a:gd name="T5" fmla="*/ 6 h 35"/>
                <a:gd name="T6" fmla="*/ 84 w 89"/>
                <a:gd name="T7" fmla="*/ 0 h 35"/>
                <a:gd name="T8" fmla="*/ 5 w 89"/>
                <a:gd name="T9" fmla="*/ 0 h 35"/>
                <a:gd name="T10" fmla="*/ 0 w 89"/>
                <a:gd name="T11" fmla="*/ 6 h 35"/>
                <a:gd name="T12" fmla="*/ 0 w 89"/>
                <a:gd name="T13" fmla="*/ 30 h 35"/>
                <a:gd name="T14" fmla="*/ 5 w 89"/>
                <a:gd name="T15" fmla="*/ 35 h 35"/>
                <a:gd name="T16" fmla="*/ 84 w 89"/>
                <a:gd name="T1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35">
                  <a:moveTo>
                    <a:pt x="84" y="35"/>
                  </a:moveTo>
                  <a:cubicBezTo>
                    <a:pt x="87" y="35"/>
                    <a:pt x="89" y="33"/>
                    <a:pt x="89" y="30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89" y="3"/>
                    <a:pt x="87" y="0"/>
                    <a:pt x="8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3"/>
                    <a:pt x="2" y="35"/>
                    <a:pt x="5" y="35"/>
                  </a:cubicBezTo>
                  <a:lnTo>
                    <a:pt x="84" y="35"/>
                  </a:lnTo>
                  <a:close/>
                </a:path>
              </a:pathLst>
            </a:custGeom>
            <a:solidFill>
              <a:srgbClr val="EB6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220" name="Freeform 219"/>
          <p:cNvSpPr/>
          <p:nvPr/>
        </p:nvSpPr>
        <p:spPr>
          <a:xfrm>
            <a:off x="-16271" y="15520"/>
            <a:ext cx="5268227" cy="3939485"/>
          </a:xfrm>
          <a:custGeom>
            <a:avLst/>
            <a:gdLst>
              <a:gd name="connsiteX0" fmla="*/ 0 w 5854473"/>
              <a:gd name="connsiteY0" fmla="*/ 0 h 4377869"/>
              <a:gd name="connsiteX1" fmla="*/ 5854473 w 5854473"/>
              <a:gd name="connsiteY1" fmla="*/ 0 h 4377869"/>
              <a:gd name="connsiteX2" fmla="*/ 5847796 w 5854473"/>
              <a:gd name="connsiteY2" fmla="*/ 46694 h 4377869"/>
              <a:gd name="connsiteX3" fmla="*/ 5363803 w 5854473"/>
              <a:gd name="connsiteY3" fmla="*/ 489800 h 4377869"/>
              <a:gd name="connsiteX4" fmla="*/ 5307562 w 5854473"/>
              <a:gd name="connsiteY4" fmla="*/ 492640 h 4377869"/>
              <a:gd name="connsiteX5" fmla="*/ 5302433 w 5854473"/>
              <a:gd name="connsiteY5" fmla="*/ 594217 h 4377869"/>
              <a:gd name="connsiteX6" fmla="*/ 4314081 w 5854473"/>
              <a:gd name="connsiteY6" fmla="*/ 1486119 h 4377869"/>
              <a:gd name="connsiteX7" fmla="*/ 3927374 w 5854473"/>
              <a:gd name="connsiteY7" fmla="*/ 1408046 h 4377869"/>
              <a:gd name="connsiteX8" fmla="*/ 3899325 w 5854473"/>
              <a:gd name="connsiteY8" fmla="*/ 1394535 h 4377869"/>
              <a:gd name="connsiteX9" fmla="*/ 3841025 w 5854473"/>
              <a:gd name="connsiteY9" fmla="*/ 1515559 h 4377869"/>
              <a:gd name="connsiteX10" fmla="*/ 2365163 w 5854473"/>
              <a:gd name="connsiteY10" fmla="*/ 2393953 h 4377869"/>
              <a:gd name="connsiteX11" fmla="*/ 2217117 w 5854473"/>
              <a:gd name="connsiteY11" fmla="*/ 2384614 h 4377869"/>
              <a:gd name="connsiteX12" fmla="*/ 2214319 w 5854473"/>
              <a:gd name="connsiteY12" fmla="*/ 2440034 h 4377869"/>
              <a:gd name="connsiteX13" fmla="*/ 66930 w 5854473"/>
              <a:gd name="connsiteY13" fmla="*/ 4377869 h 4377869"/>
              <a:gd name="connsiteX14" fmla="*/ 0 w 5854473"/>
              <a:gd name="connsiteY14" fmla="*/ 4374490 h 4377869"/>
              <a:gd name="connsiteX15" fmla="*/ 0 w 5854473"/>
              <a:gd name="connsiteY15" fmla="*/ 0 h 437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4473" h="4377869">
                <a:moveTo>
                  <a:pt x="0" y="0"/>
                </a:moveTo>
                <a:lnTo>
                  <a:pt x="5854473" y="0"/>
                </a:lnTo>
                <a:lnTo>
                  <a:pt x="5847796" y="46694"/>
                </a:lnTo>
                <a:cubicBezTo>
                  <a:pt x="5802573" y="282718"/>
                  <a:pt x="5606510" y="465152"/>
                  <a:pt x="5363803" y="489800"/>
                </a:cubicBezTo>
                <a:lnTo>
                  <a:pt x="5307562" y="492640"/>
                </a:lnTo>
                <a:lnTo>
                  <a:pt x="5302433" y="594217"/>
                </a:lnTo>
                <a:cubicBezTo>
                  <a:pt x="5251556" y="1095185"/>
                  <a:pt x="4828472" y="1486119"/>
                  <a:pt x="4314081" y="1486119"/>
                </a:cubicBezTo>
                <a:cubicBezTo>
                  <a:pt x="4176910" y="1486119"/>
                  <a:pt x="4046232" y="1458319"/>
                  <a:pt x="3927374" y="1408046"/>
                </a:cubicBezTo>
                <a:lnTo>
                  <a:pt x="3899325" y="1394535"/>
                </a:lnTo>
                <a:lnTo>
                  <a:pt x="3841025" y="1515559"/>
                </a:lnTo>
                <a:cubicBezTo>
                  <a:pt x="3556799" y="2038770"/>
                  <a:pt x="3002460" y="2393953"/>
                  <a:pt x="2365163" y="2393953"/>
                </a:cubicBezTo>
                <a:lnTo>
                  <a:pt x="2217117" y="2384614"/>
                </a:lnTo>
                <a:lnTo>
                  <a:pt x="2214319" y="2440034"/>
                </a:lnTo>
                <a:cubicBezTo>
                  <a:pt x="2103781" y="3528487"/>
                  <a:pt x="1184547" y="4377869"/>
                  <a:pt x="66930" y="4377869"/>
                </a:cubicBezTo>
                <a:lnTo>
                  <a:pt x="0" y="437449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Freeform 220"/>
          <p:cNvSpPr/>
          <p:nvPr/>
        </p:nvSpPr>
        <p:spPr>
          <a:xfrm flipH="1">
            <a:off x="19019513" y="-76199"/>
            <a:ext cx="5308692" cy="3001032"/>
          </a:xfrm>
          <a:custGeom>
            <a:avLst/>
            <a:gdLst>
              <a:gd name="connsiteX0" fmla="*/ 0 w 5854473"/>
              <a:gd name="connsiteY0" fmla="*/ 0 h 4377869"/>
              <a:gd name="connsiteX1" fmla="*/ 5854473 w 5854473"/>
              <a:gd name="connsiteY1" fmla="*/ 0 h 4377869"/>
              <a:gd name="connsiteX2" fmla="*/ 5847796 w 5854473"/>
              <a:gd name="connsiteY2" fmla="*/ 46694 h 4377869"/>
              <a:gd name="connsiteX3" fmla="*/ 5363803 w 5854473"/>
              <a:gd name="connsiteY3" fmla="*/ 489800 h 4377869"/>
              <a:gd name="connsiteX4" fmla="*/ 5307562 w 5854473"/>
              <a:gd name="connsiteY4" fmla="*/ 492640 h 4377869"/>
              <a:gd name="connsiteX5" fmla="*/ 5302433 w 5854473"/>
              <a:gd name="connsiteY5" fmla="*/ 594217 h 4377869"/>
              <a:gd name="connsiteX6" fmla="*/ 4314081 w 5854473"/>
              <a:gd name="connsiteY6" fmla="*/ 1486119 h 4377869"/>
              <a:gd name="connsiteX7" fmla="*/ 3927374 w 5854473"/>
              <a:gd name="connsiteY7" fmla="*/ 1408046 h 4377869"/>
              <a:gd name="connsiteX8" fmla="*/ 3899325 w 5854473"/>
              <a:gd name="connsiteY8" fmla="*/ 1394535 h 4377869"/>
              <a:gd name="connsiteX9" fmla="*/ 3841025 w 5854473"/>
              <a:gd name="connsiteY9" fmla="*/ 1515559 h 4377869"/>
              <a:gd name="connsiteX10" fmla="*/ 2365163 w 5854473"/>
              <a:gd name="connsiteY10" fmla="*/ 2393953 h 4377869"/>
              <a:gd name="connsiteX11" fmla="*/ 2217117 w 5854473"/>
              <a:gd name="connsiteY11" fmla="*/ 2384614 h 4377869"/>
              <a:gd name="connsiteX12" fmla="*/ 2214319 w 5854473"/>
              <a:gd name="connsiteY12" fmla="*/ 2440034 h 4377869"/>
              <a:gd name="connsiteX13" fmla="*/ 66930 w 5854473"/>
              <a:gd name="connsiteY13" fmla="*/ 4377869 h 4377869"/>
              <a:gd name="connsiteX14" fmla="*/ 0 w 5854473"/>
              <a:gd name="connsiteY14" fmla="*/ 4374490 h 4377869"/>
              <a:gd name="connsiteX15" fmla="*/ 0 w 5854473"/>
              <a:gd name="connsiteY15" fmla="*/ 0 h 437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4473" h="4377869">
                <a:moveTo>
                  <a:pt x="0" y="0"/>
                </a:moveTo>
                <a:lnTo>
                  <a:pt x="5854473" y="0"/>
                </a:lnTo>
                <a:lnTo>
                  <a:pt x="5847796" y="46694"/>
                </a:lnTo>
                <a:cubicBezTo>
                  <a:pt x="5802573" y="282718"/>
                  <a:pt x="5606510" y="465152"/>
                  <a:pt x="5363803" y="489800"/>
                </a:cubicBezTo>
                <a:lnTo>
                  <a:pt x="5307562" y="492640"/>
                </a:lnTo>
                <a:lnTo>
                  <a:pt x="5302433" y="594217"/>
                </a:lnTo>
                <a:cubicBezTo>
                  <a:pt x="5251556" y="1095185"/>
                  <a:pt x="4828472" y="1486119"/>
                  <a:pt x="4314081" y="1486119"/>
                </a:cubicBezTo>
                <a:cubicBezTo>
                  <a:pt x="4176910" y="1486119"/>
                  <a:pt x="4046232" y="1458319"/>
                  <a:pt x="3927374" y="1408046"/>
                </a:cubicBezTo>
                <a:lnTo>
                  <a:pt x="3899325" y="1394535"/>
                </a:lnTo>
                <a:lnTo>
                  <a:pt x="3841025" y="1515559"/>
                </a:lnTo>
                <a:cubicBezTo>
                  <a:pt x="3556799" y="2038770"/>
                  <a:pt x="3002460" y="2393953"/>
                  <a:pt x="2365163" y="2393953"/>
                </a:cubicBezTo>
                <a:lnTo>
                  <a:pt x="2217117" y="2384614"/>
                </a:lnTo>
                <a:lnTo>
                  <a:pt x="2214319" y="2440034"/>
                </a:lnTo>
                <a:cubicBezTo>
                  <a:pt x="2103781" y="3528487"/>
                  <a:pt x="1184547" y="4377869"/>
                  <a:pt x="66930" y="4377869"/>
                </a:cubicBezTo>
                <a:lnTo>
                  <a:pt x="0" y="437449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42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/>
          <p:cNvGrpSpPr/>
          <p:nvPr/>
        </p:nvGrpSpPr>
        <p:grpSpPr>
          <a:xfrm>
            <a:off x="5685664" y="1025040"/>
            <a:ext cx="11857235" cy="2383256"/>
            <a:chOff x="8787447" y="693709"/>
            <a:chExt cx="6622840" cy="1285921"/>
          </a:xfrm>
        </p:grpSpPr>
        <p:sp>
          <p:nvSpPr>
            <p:cNvPr id="182" name="TextBox 181"/>
            <p:cNvSpPr txBox="1"/>
            <p:nvPr/>
          </p:nvSpPr>
          <p:spPr>
            <a:xfrm>
              <a:off x="8787447" y="693709"/>
              <a:ext cx="662284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ОБРАЗОВАТЕЛЬНЫЕ РЕСУРСЫ:</a:t>
              </a:r>
              <a:endParaRPr lang="en-US" sz="60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grpSp>
          <p:nvGrpSpPr>
            <p:cNvPr id="183" name="กลุ่ม 1"/>
            <p:cNvGrpSpPr/>
            <p:nvPr/>
          </p:nvGrpSpPr>
          <p:grpSpPr>
            <a:xfrm>
              <a:off x="10409237" y="1752600"/>
              <a:ext cx="3429001" cy="227030"/>
              <a:chOff x="731836" y="7607630"/>
              <a:chExt cx="3657601" cy="240970"/>
            </a:xfrm>
          </p:grpSpPr>
          <p:sp>
            <p:nvSpPr>
              <p:cNvPr id="184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5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6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7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8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9" name="Rectangle 16"/>
              <p:cNvSpPr/>
              <p:nvPr/>
            </p:nvSpPr>
            <p:spPr>
              <a:xfrm flipV="1">
                <a:off x="3845205" y="7607630"/>
                <a:ext cx="544232" cy="24097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55" name="กลุ่ม 136"/>
          <p:cNvGrpSpPr/>
          <p:nvPr/>
        </p:nvGrpSpPr>
        <p:grpSpPr>
          <a:xfrm>
            <a:off x="2740953" y="7024620"/>
            <a:ext cx="15476504" cy="2670435"/>
            <a:chOff x="1450663" y="3661429"/>
            <a:chExt cx="14256036" cy="2670435"/>
          </a:xfrm>
        </p:grpSpPr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1450663" y="3661429"/>
              <a:ext cx="14256036" cy="2670435"/>
            </a:xfrm>
            <a:custGeom>
              <a:avLst/>
              <a:gdLst>
                <a:gd name="T0" fmla="*/ 403 w 459"/>
                <a:gd name="T1" fmla="*/ 0 h 114"/>
                <a:gd name="T2" fmla="*/ 57 w 459"/>
                <a:gd name="T3" fmla="*/ 0 h 114"/>
                <a:gd name="T4" fmla="*/ 0 w 459"/>
                <a:gd name="T5" fmla="*/ 57 h 114"/>
                <a:gd name="T6" fmla="*/ 57 w 459"/>
                <a:gd name="T7" fmla="*/ 114 h 114"/>
                <a:gd name="T8" fmla="*/ 403 w 459"/>
                <a:gd name="T9" fmla="*/ 114 h 114"/>
                <a:gd name="T10" fmla="*/ 459 w 459"/>
                <a:gd name="T11" fmla="*/ 57 h 114"/>
                <a:gd name="T12" fmla="*/ 403 w 459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9" h="114">
                  <a:moveTo>
                    <a:pt x="403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403" y="114"/>
                    <a:pt x="403" y="114"/>
                    <a:pt x="403" y="114"/>
                  </a:cubicBezTo>
                  <a:cubicBezTo>
                    <a:pt x="434" y="114"/>
                    <a:pt x="459" y="89"/>
                    <a:pt x="459" y="57"/>
                  </a:cubicBezTo>
                  <a:cubicBezTo>
                    <a:pt x="459" y="26"/>
                    <a:pt x="434" y="0"/>
                    <a:pt x="40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7" name="Oval 14"/>
            <p:cNvSpPr>
              <a:spLocks noChangeArrowheads="1"/>
            </p:cNvSpPr>
            <p:nvPr/>
          </p:nvSpPr>
          <p:spPr bwMode="auto">
            <a:xfrm>
              <a:off x="2300905" y="4233958"/>
              <a:ext cx="1541964" cy="15419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483851" y="3769124"/>
              <a:ext cx="10095111" cy="2437554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ru-RU" sz="4800" b="1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Выращивают и развивают универсальные способности и компетенции человека</a:t>
              </a:r>
              <a:endParaRPr lang="en-US" sz="48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grpSp>
          <p:nvGrpSpPr>
            <p:cNvPr id="60" name="กลุ่ม 141"/>
            <p:cNvGrpSpPr/>
            <p:nvPr/>
          </p:nvGrpSpPr>
          <p:grpSpPr>
            <a:xfrm>
              <a:off x="2647799" y="4570083"/>
              <a:ext cx="828472" cy="682828"/>
              <a:chOff x="18781091" y="11595831"/>
              <a:chExt cx="695325" cy="573088"/>
            </a:xfrm>
            <a:solidFill>
              <a:schemeClr val="accent5"/>
            </a:solidFill>
          </p:grpSpPr>
          <p:sp>
            <p:nvSpPr>
              <p:cNvPr id="61" name="Freeform 195"/>
              <p:cNvSpPr>
                <a:spLocks noEditPoints="1"/>
              </p:cNvSpPr>
              <p:nvPr/>
            </p:nvSpPr>
            <p:spPr bwMode="auto">
              <a:xfrm>
                <a:off x="18781091" y="11595831"/>
                <a:ext cx="695325" cy="573088"/>
              </a:xfrm>
              <a:custGeom>
                <a:avLst/>
                <a:gdLst>
                  <a:gd name="T0" fmla="*/ 67 w 73"/>
                  <a:gd name="T1" fmla="*/ 11 h 60"/>
                  <a:gd name="T2" fmla="*/ 51 w 73"/>
                  <a:gd name="T3" fmla="*/ 11 h 60"/>
                  <a:gd name="T4" fmla="*/ 51 w 73"/>
                  <a:gd name="T5" fmla="*/ 8 h 60"/>
                  <a:gd name="T6" fmla="*/ 43 w 73"/>
                  <a:gd name="T7" fmla="*/ 0 h 60"/>
                  <a:gd name="T8" fmla="*/ 30 w 73"/>
                  <a:gd name="T9" fmla="*/ 0 h 60"/>
                  <a:gd name="T10" fmla="*/ 22 w 73"/>
                  <a:gd name="T11" fmla="*/ 8 h 60"/>
                  <a:gd name="T12" fmla="*/ 22 w 73"/>
                  <a:gd name="T13" fmla="*/ 11 h 60"/>
                  <a:gd name="T14" fmla="*/ 6 w 73"/>
                  <a:gd name="T15" fmla="*/ 11 h 60"/>
                  <a:gd name="T16" fmla="*/ 0 w 73"/>
                  <a:gd name="T17" fmla="*/ 17 h 60"/>
                  <a:gd name="T18" fmla="*/ 0 w 73"/>
                  <a:gd name="T19" fmla="*/ 29 h 60"/>
                  <a:gd name="T20" fmla="*/ 0 w 73"/>
                  <a:gd name="T21" fmla="*/ 54 h 60"/>
                  <a:gd name="T22" fmla="*/ 6 w 73"/>
                  <a:gd name="T23" fmla="*/ 60 h 60"/>
                  <a:gd name="T24" fmla="*/ 67 w 73"/>
                  <a:gd name="T25" fmla="*/ 60 h 60"/>
                  <a:gd name="T26" fmla="*/ 73 w 73"/>
                  <a:gd name="T27" fmla="*/ 54 h 60"/>
                  <a:gd name="T28" fmla="*/ 73 w 73"/>
                  <a:gd name="T29" fmla="*/ 29 h 60"/>
                  <a:gd name="T30" fmla="*/ 73 w 73"/>
                  <a:gd name="T31" fmla="*/ 17 h 60"/>
                  <a:gd name="T32" fmla="*/ 67 w 73"/>
                  <a:gd name="T33" fmla="*/ 11 h 60"/>
                  <a:gd name="T34" fmla="*/ 26 w 73"/>
                  <a:gd name="T35" fmla="*/ 8 h 60"/>
                  <a:gd name="T36" fmla="*/ 30 w 73"/>
                  <a:gd name="T37" fmla="*/ 4 h 60"/>
                  <a:gd name="T38" fmla="*/ 43 w 73"/>
                  <a:gd name="T39" fmla="*/ 4 h 60"/>
                  <a:gd name="T40" fmla="*/ 47 w 73"/>
                  <a:gd name="T41" fmla="*/ 8 h 60"/>
                  <a:gd name="T42" fmla="*/ 47 w 73"/>
                  <a:gd name="T43" fmla="*/ 11 h 60"/>
                  <a:gd name="T44" fmla="*/ 26 w 73"/>
                  <a:gd name="T45" fmla="*/ 11 h 60"/>
                  <a:gd name="T46" fmla="*/ 26 w 73"/>
                  <a:gd name="T47" fmla="*/ 8 h 60"/>
                  <a:gd name="T48" fmla="*/ 70 w 73"/>
                  <a:gd name="T49" fmla="*/ 54 h 60"/>
                  <a:gd name="T50" fmla="*/ 67 w 73"/>
                  <a:gd name="T51" fmla="*/ 56 h 60"/>
                  <a:gd name="T52" fmla="*/ 6 w 73"/>
                  <a:gd name="T53" fmla="*/ 56 h 60"/>
                  <a:gd name="T54" fmla="*/ 3 w 73"/>
                  <a:gd name="T55" fmla="*/ 54 h 60"/>
                  <a:gd name="T56" fmla="*/ 3 w 73"/>
                  <a:gd name="T57" fmla="*/ 31 h 60"/>
                  <a:gd name="T58" fmla="*/ 70 w 73"/>
                  <a:gd name="T59" fmla="*/ 31 h 60"/>
                  <a:gd name="T60" fmla="*/ 70 w 73"/>
                  <a:gd name="T61" fmla="*/ 54 h 60"/>
                  <a:gd name="T62" fmla="*/ 70 w 73"/>
                  <a:gd name="T63" fmla="*/ 27 h 60"/>
                  <a:gd name="T64" fmla="*/ 3 w 73"/>
                  <a:gd name="T65" fmla="*/ 27 h 60"/>
                  <a:gd name="T66" fmla="*/ 3 w 73"/>
                  <a:gd name="T67" fmla="*/ 17 h 60"/>
                  <a:gd name="T68" fmla="*/ 6 w 73"/>
                  <a:gd name="T69" fmla="*/ 14 h 60"/>
                  <a:gd name="T70" fmla="*/ 67 w 73"/>
                  <a:gd name="T71" fmla="*/ 14 h 60"/>
                  <a:gd name="T72" fmla="*/ 70 w 73"/>
                  <a:gd name="T73" fmla="*/ 17 h 60"/>
                  <a:gd name="T74" fmla="*/ 70 w 73"/>
                  <a:gd name="T75" fmla="*/ 2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3" h="60">
                    <a:moveTo>
                      <a:pt x="67" y="11"/>
                    </a:moveTo>
                    <a:cubicBezTo>
                      <a:pt x="51" y="11"/>
                      <a:pt x="51" y="11"/>
                      <a:pt x="51" y="11"/>
                    </a:cubicBezTo>
                    <a:cubicBezTo>
                      <a:pt x="51" y="8"/>
                      <a:pt x="51" y="8"/>
                      <a:pt x="51" y="8"/>
                    </a:cubicBezTo>
                    <a:cubicBezTo>
                      <a:pt x="51" y="4"/>
                      <a:pt x="47" y="0"/>
                      <a:pt x="43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6" y="0"/>
                      <a:pt x="22" y="4"/>
                      <a:pt x="22" y="8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3" y="11"/>
                      <a:pt x="0" y="13"/>
                      <a:pt x="0" y="1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7"/>
                      <a:pt x="3" y="60"/>
                      <a:pt x="6" y="60"/>
                    </a:cubicBezTo>
                    <a:cubicBezTo>
                      <a:pt x="67" y="60"/>
                      <a:pt x="67" y="60"/>
                      <a:pt x="67" y="60"/>
                    </a:cubicBezTo>
                    <a:cubicBezTo>
                      <a:pt x="70" y="60"/>
                      <a:pt x="73" y="57"/>
                      <a:pt x="73" y="54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3" y="13"/>
                      <a:pt x="70" y="11"/>
                      <a:pt x="67" y="11"/>
                    </a:cubicBezTo>
                    <a:close/>
                    <a:moveTo>
                      <a:pt x="26" y="8"/>
                    </a:moveTo>
                    <a:cubicBezTo>
                      <a:pt x="26" y="6"/>
                      <a:pt x="28" y="4"/>
                      <a:pt x="30" y="4"/>
                    </a:cubicBezTo>
                    <a:cubicBezTo>
                      <a:pt x="43" y="4"/>
                      <a:pt x="43" y="4"/>
                      <a:pt x="43" y="4"/>
                    </a:cubicBezTo>
                    <a:cubicBezTo>
                      <a:pt x="45" y="4"/>
                      <a:pt x="47" y="6"/>
                      <a:pt x="47" y="8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26" y="11"/>
                      <a:pt x="26" y="11"/>
                      <a:pt x="26" y="11"/>
                    </a:cubicBezTo>
                    <a:lnTo>
                      <a:pt x="26" y="8"/>
                    </a:lnTo>
                    <a:close/>
                    <a:moveTo>
                      <a:pt x="70" y="54"/>
                    </a:moveTo>
                    <a:cubicBezTo>
                      <a:pt x="70" y="55"/>
                      <a:pt x="68" y="56"/>
                      <a:pt x="67" y="56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5" y="56"/>
                      <a:pt x="3" y="55"/>
                      <a:pt x="3" y="54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70" y="31"/>
                      <a:pt x="70" y="31"/>
                      <a:pt x="70" y="31"/>
                    </a:cubicBezTo>
                    <a:lnTo>
                      <a:pt x="70" y="54"/>
                    </a:lnTo>
                    <a:close/>
                    <a:moveTo>
                      <a:pt x="70" y="27"/>
                    </a:moveTo>
                    <a:cubicBezTo>
                      <a:pt x="3" y="27"/>
                      <a:pt x="3" y="27"/>
                      <a:pt x="3" y="2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15"/>
                      <a:pt x="5" y="14"/>
                      <a:pt x="6" y="14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8" y="14"/>
                      <a:pt x="70" y="15"/>
                      <a:pt x="70" y="17"/>
                    </a:cubicBezTo>
                    <a:lnTo>
                      <a:pt x="7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2" name="Oval 196"/>
              <p:cNvSpPr>
                <a:spLocks noChangeArrowheads="1"/>
              </p:cNvSpPr>
              <p:nvPr/>
            </p:nvSpPr>
            <p:spPr bwMode="auto">
              <a:xfrm>
                <a:off x="18923966" y="11968894"/>
                <a:ext cx="57150" cy="666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63" name="Oval 197"/>
              <p:cNvSpPr>
                <a:spLocks noChangeArrowheads="1"/>
              </p:cNvSpPr>
              <p:nvPr/>
            </p:nvSpPr>
            <p:spPr bwMode="auto">
              <a:xfrm>
                <a:off x="19285915" y="11968894"/>
                <a:ext cx="66675" cy="666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64" name="กลุ่ม 145"/>
          <p:cNvGrpSpPr/>
          <p:nvPr/>
        </p:nvGrpSpPr>
        <p:grpSpPr>
          <a:xfrm>
            <a:off x="2821452" y="10070331"/>
            <a:ext cx="15396005" cy="3645669"/>
            <a:chOff x="16010551" y="3764759"/>
            <a:chExt cx="14175536" cy="2629645"/>
          </a:xfrm>
        </p:grpSpPr>
        <p:sp>
          <p:nvSpPr>
            <p:cNvPr id="65" name="Freeform 6"/>
            <p:cNvSpPr>
              <a:spLocks/>
            </p:cNvSpPr>
            <p:nvPr/>
          </p:nvSpPr>
          <p:spPr bwMode="auto">
            <a:xfrm>
              <a:off x="16010551" y="3764759"/>
              <a:ext cx="14175536" cy="2629645"/>
            </a:xfrm>
            <a:custGeom>
              <a:avLst/>
              <a:gdLst>
                <a:gd name="T0" fmla="*/ 403 w 459"/>
                <a:gd name="T1" fmla="*/ 0 h 114"/>
                <a:gd name="T2" fmla="*/ 57 w 459"/>
                <a:gd name="T3" fmla="*/ 0 h 114"/>
                <a:gd name="T4" fmla="*/ 0 w 459"/>
                <a:gd name="T5" fmla="*/ 57 h 114"/>
                <a:gd name="T6" fmla="*/ 57 w 459"/>
                <a:gd name="T7" fmla="*/ 114 h 114"/>
                <a:gd name="T8" fmla="*/ 403 w 459"/>
                <a:gd name="T9" fmla="*/ 114 h 114"/>
                <a:gd name="T10" fmla="*/ 459 w 459"/>
                <a:gd name="T11" fmla="*/ 57 h 114"/>
                <a:gd name="T12" fmla="*/ 403 w 459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9" h="114">
                  <a:moveTo>
                    <a:pt x="403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403" y="114"/>
                    <a:pt x="403" y="114"/>
                    <a:pt x="403" y="114"/>
                  </a:cubicBezTo>
                  <a:cubicBezTo>
                    <a:pt x="434" y="114"/>
                    <a:pt x="459" y="89"/>
                    <a:pt x="459" y="57"/>
                  </a:cubicBezTo>
                  <a:cubicBezTo>
                    <a:pt x="459" y="26"/>
                    <a:pt x="434" y="0"/>
                    <a:pt x="40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16917113" y="4343848"/>
              <a:ext cx="1541964" cy="15419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8962091" y="3888854"/>
              <a:ext cx="10550535" cy="2437554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ru-RU" sz="4800" b="1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Обеспечивают усвоение предметного содержания, освоение нравственного поведения в пространстве</a:t>
              </a:r>
              <a:endParaRPr lang="en-US" sz="48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grpSp>
          <p:nvGrpSpPr>
            <p:cNvPr id="69" name="กลุ่ม 150"/>
            <p:cNvGrpSpPr/>
            <p:nvPr/>
          </p:nvGrpSpPr>
          <p:grpSpPr>
            <a:xfrm>
              <a:off x="17376000" y="4709308"/>
              <a:ext cx="624191" cy="680936"/>
              <a:chOff x="17412414" y="7693059"/>
              <a:chExt cx="523875" cy="571500"/>
            </a:xfrm>
            <a:solidFill>
              <a:schemeClr val="accent4"/>
            </a:solidFill>
          </p:grpSpPr>
          <p:sp>
            <p:nvSpPr>
              <p:cNvPr id="70" name="Freeform 152"/>
              <p:cNvSpPr>
                <a:spLocks noEditPoints="1"/>
              </p:cNvSpPr>
              <p:nvPr/>
            </p:nvSpPr>
            <p:spPr bwMode="auto">
              <a:xfrm>
                <a:off x="17412414" y="7693059"/>
                <a:ext cx="523875" cy="171450"/>
              </a:xfrm>
              <a:custGeom>
                <a:avLst/>
                <a:gdLst>
                  <a:gd name="T0" fmla="*/ 49 w 55"/>
                  <a:gd name="T1" fmla="*/ 0 h 18"/>
                  <a:gd name="T2" fmla="*/ 5 w 55"/>
                  <a:gd name="T3" fmla="*/ 0 h 18"/>
                  <a:gd name="T4" fmla="*/ 0 w 55"/>
                  <a:gd name="T5" fmla="*/ 6 h 18"/>
                  <a:gd name="T6" fmla="*/ 0 w 55"/>
                  <a:gd name="T7" fmla="*/ 13 h 18"/>
                  <a:gd name="T8" fmla="*/ 5 w 55"/>
                  <a:gd name="T9" fmla="*/ 18 h 18"/>
                  <a:gd name="T10" fmla="*/ 49 w 55"/>
                  <a:gd name="T11" fmla="*/ 18 h 18"/>
                  <a:gd name="T12" fmla="*/ 55 w 55"/>
                  <a:gd name="T13" fmla="*/ 13 h 18"/>
                  <a:gd name="T14" fmla="*/ 55 w 55"/>
                  <a:gd name="T15" fmla="*/ 6 h 18"/>
                  <a:gd name="T16" fmla="*/ 49 w 55"/>
                  <a:gd name="T17" fmla="*/ 0 h 18"/>
                  <a:gd name="T18" fmla="*/ 31 w 55"/>
                  <a:gd name="T19" fmla="*/ 16 h 18"/>
                  <a:gd name="T20" fmla="*/ 5 w 55"/>
                  <a:gd name="T21" fmla="*/ 16 h 18"/>
                  <a:gd name="T22" fmla="*/ 2 w 55"/>
                  <a:gd name="T23" fmla="*/ 13 h 18"/>
                  <a:gd name="T24" fmla="*/ 2 w 55"/>
                  <a:gd name="T25" fmla="*/ 6 h 18"/>
                  <a:gd name="T26" fmla="*/ 5 w 55"/>
                  <a:gd name="T27" fmla="*/ 3 h 18"/>
                  <a:gd name="T28" fmla="*/ 31 w 55"/>
                  <a:gd name="T29" fmla="*/ 3 h 18"/>
                  <a:gd name="T30" fmla="*/ 31 w 55"/>
                  <a:gd name="T31" fmla="*/ 16 h 18"/>
                  <a:gd name="T32" fmla="*/ 52 w 55"/>
                  <a:gd name="T33" fmla="*/ 13 h 18"/>
                  <a:gd name="T34" fmla="*/ 49 w 55"/>
                  <a:gd name="T35" fmla="*/ 16 h 18"/>
                  <a:gd name="T36" fmla="*/ 34 w 55"/>
                  <a:gd name="T37" fmla="*/ 16 h 18"/>
                  <a:gd name="T38" fmla="*/ 34 w 55"/>
                  <a:gd name="T39" fmla="*/ 3 h 18"/>
                  <a:gd name="T40" fmla="*/ 49 w 55"/>
                  <a:gd name="T41" fmla="*/ 3 h 18"/>
                  <a:gd name="T42" fmla="*/ 52 w 55"/>
                  <a:gd name="T43" fmla="*/ 6 h 18"/>
                  <a:gd name="T44" fmla="*/ 52 w 55"/>
                  <a:gd name="T4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5" h="18">
                    <a:moveTo>
                      <a:pt x="49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6"/>
                      <a:pt x="2" y="18"/>
                      <a:pt x="5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52" y="18"/>
                      <a:pt x="55" y="16"/>
                      <a:pt x="55" y="13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55" y="3"/>
                      <a:pt x="52" y="0"/>
                      <a:pt x="49" y="0"/>
                    </a:cubicBezTo>
                    <a:close/>
                    <a:moveTo>
                      <a:pt x="31" y="16"/>
                    </a:moveTo>
                    <a:cubicBezTo>
                      <a:pt x="5" y="16"/>
                      <a:pt x="5" y="16"/>
                      <a:pt x="5" y="16"/>
                    </a:cubicBezTo>
                    <a:cubicBezTo>
                      <a:pt x="4" y="16"/>
                      <a:pt x="2" y="14"/>
                      <a:pt x="2" y="13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4"/>
                      <a:pt x="4" y="3"/>
                      <a:pt x="5" y="3"/>
                    </a:cubicBezTo>
                    <a:cubicBezTo>
                      <a:pt x="31" y="3"/>
                      <a:pt x="31" y="3"/>
                      <a:pt x="31" y="3"/>
                    </a:cubicBezTo>
                    <a:lnTo>
                      <a:pt x="31" y="16"/>
                    </a:lnTo>
                    <a:close/>
                    <a:moveTo>
                      <a:pt x="52" y="13"/>
                    </a:moveTo>
                    <a:cubicBezTo>
                      <a:pt x="52" y="14"/>
                      <a:pt x="51" y="16"/>
                      <a:pt x="49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1" y="3"/>
                      <a:pt x="52" y="4"/>
                      <a:pt x="52" y="6"/>
                    </a:cubicBezTo>
                    <a:lnTo>
                      <a:pt x="52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1" name="Oval 153"/>
              <p:cNvSpPr>
                <a:spLocks noChangeArrowheads="1"/>
              </p:cNvSpPr>
              <p:nvPr/>
            </p:nvSpPr>
            <p:spPr bwMode="auto">
              <a:xfrm>
                <a:off x="17802939" y="7750208"/>
                <a:ext cx="57150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2" name="Freeform 154"/>
              <p:cNvSpPr>
                <a:spLocks noEditPoints="1"/>
              </p:cNvSpPr>
              <p:nvPr/>
            </p:nvSpPr>
            <p:spPr bwMode="auto">
              <a:xfrm>
                <a:off x="17412414" y="7893083"/>
                <a:ext cx="523875" cy="171450"/>
              </a:xfrm>
              <a:custGeom>
                <a:avLst/>
                <a:gdLst>
                  <a:gd name="T0" fmla="*/ 49 w 55"/>
                  <a:gd name="T1" fmla="*/ 0 h 18"/>
                  <a:gd name="T2" fmla="*/ 5 w 55"/>
                  <a:gd name="T3" fmla="*/ 0 h 18"/>
                  <a:gd name="T4" fmla="*/ 0 w 55"/>
                  <a:gd name="T5" fmla="*/ 6 h 18"/>
                  <a:gd name="T6" fmla="*/ 0 w 55"/>
                  <a:gd name="T7" fmla="*/ 13 h 18"/>
                  <a:gd name="T8" fmla="*/ 5 w 55"/>
                  <a:gd name="T9" fmla="*/ 18 h 18"/>
                  <a:gd name="T10" fmla="*/ 49 w 55"/>
                  <a:gd name="T11" fmla="*/ 18 h 18"/>
                  <a:gd name="T12" fmla="*/ 55 w 55"/>
                  <a:gd name="T13" fmla="*/ 13 h 18"/>
                  <a:gd name="T14" fmla="*/ 55 w 55"/>
                  <a:gd name="T15" fmla="*/ 6 h 18"/>
                  <a:gd name="T16" fmla="*/ 49 w 55"/>
                  <a:gd name="T17" fmla="*/ 0 h 18"/>
                  <a:gd name="T18" fmla="*/ 31 w 55"/>
                  <a:gd name="T19" fmla="*/ 15 h 18"/>
                  <a:gd name="T20" fmla="*/ 5 w 55"/>
                  <a:gd name="T21" fmla="*/ 15 h 18"/>
                  <a:gd name="T22" fmla="*/ 2 w 55"/>
                  <a:gd name="T23" fmla="*/ 13 h 18"/>
                  <a:gd name="T24" fmla="*/ 2 w 55"/>
                  <a:gd name="T25" fmla="*/ 6 h 18"/>
                  <a:gd name="T26" fmla="*/ 5 w 55"/>
                  <a:gd name="T27" fmla="*/ 3 h 18"/>
                  <a:gd name="T28" fmla="*/ 31 w 55"/>
                  <a:gd name="T29" fmla="*/ 3 h 18"/>
                  <a:gd name="T30" fmla="*/ 31 w 55"/>
                  <a:gd name="T31" fmla="*/ 15 h 18"/>
                  <a:gd name="T32" fmla="*/ 52 w 55"/>
                  <a:gd name="T33" fmla="*/ 13 h 18"/>
                  <a:gd name="T34" fmla="*/ 49 w 55"/>
                  <a:gd name="T35" fmla="*/ 15 h 18"/>
                  <a:gd name="T36" fmla="*/ 34 w 55"/>
                  <a:gd name="T37" fmla="*/ 15 h 18"/>
                  <a:gd name="T38" fmla="*/ 34 w 55"/>
                  <a:gd name="T39" fmla="*/ 3 h 18"/>
                  <a:gd name="T40" fmla="*/ 49 w 55"/>
                  <a:gd name="T41" fmla="*/ 3 h 18"/>
                  <a:gd name="T42" fmla="*/ 52 w 55"/>
                  <a:gd name="T43" fmla="*/ 6 h 18"/>
                  <a:gd name="T44" fmla="*/ 52 w 55"/>
                  <a:gd name="T45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5" h="18">
                    <a:moveTo>
                      <a:pt x="49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6"/>
                      <a:pt x="2" y="18"/>
                      <a:pt x="5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52" y="18"/>
                      <a:pt x="55" y="16"/>
                      <a:pt x="55" y="13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55" y="3"/>
                      <a:pt x="52" y="0"/>
                      <a:pt x="49" y="0"/>
                    </a:cubicBezTo>
                    <a:close/>
                    <a:moveTo>
                      <a:pt x="31" y="15"/>
                    </a:moveTo>
                    <a:cubicBezTo>
                      <a:pt x="5" y="15"/>
                      <a:pt x="5" y="15"/>
                      <a:pt x="5" y="15"/>
                    </a:cubicBezTo>
                    <a:cubicBezTo>
                      <a:pt x="4" y="15"/>
                      <a:pt x="2" y="14"/>
                      <a:pt x="2" y="13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4"/>
                      <a:pt x="4" y="3"/>
                      <a:pt x="5" y="3"/>
                    </a:cubicBezTo>
                    <a:cubicBezTo>
                      <a:pt x="31" y="3"/>
                      <a:pt x="31" y="3"/>
                      <a:pt x="31" y="3"/>
                    </a:cubicBezTo>
                    <a:lnTo>
                      <a:pt x="31" y="15"/>
                    </a:lnTo>
                    <a:close/>
                    <a:moveTo>
                      <a:pt x="52" y="13"/>
                    </a:moveTo>
                    <a:cubicBezTo>
                      <a:pt x="52" y="14"/>
                      <a:pt x="51" y="15"/>
                      <a:pt x="49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1" y="3"/>
                      <a:pt x="52" y="4"/>
                      <a:pt x="52" y="6"/>
                    </a:cubicBezTo>
                    <a:lnTo>
                      <a:pt x="52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3" name="Oval 155"/>
              <p:cNvSpPr>
                <a:spLocks noChangeArrowheads="1"/>
              </p:cNvSpPr>
              <p:nvPr/>
            </p:nvSpPr>
            <p:spPr bwMode="auto">
              <a:xfrm>
                <a:off x="17802939" y="7950234"/>
                <a:ext cx="57150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4" name="Freeform 156"/>
              <p:cNvSpPr>
                <a:spLocks noEditPoints="1"/>
              </p:cNvSpPr>
              <p:nvPr/>
            </p:nvSpPr>
            <p:spPr bwMode="auto">
              <a:xfrm>
                <a:off x="17412414" y="8093109"/>
                <a:ext cx="523875" cy="171450"/>
              </a:xfrm>
              <a:custGeom>
                <a:avLst/>
                <a:gdLst>
                  <a:gd name="T0" fmla="*/ 49 w 55"/>
                  <a:gd name="T1" fmla="*/ 0 h 18"/>
                  <a:gd name="T2" fmla="*/ 5 w 55"/>
                  <a:gd name="T3" fmla="*/ 0 h 18"/>
                  <a:gd name="T4" fmla="*/ 0 w 55"/>
                  <a:gd name="T5" fmla="*/ 5 h 18"/>
                  <a:gd name="T6" fmla="*/ 0 w 55"/>
                  <a:gd name="T7" fmla="*/ 12 h 18"/>
                  <a:gd name="T8" fmla="*/ 5 w 55"/>
                  <a:gd name="T9" fmla="*/ 18 h 18"/>
                  <a:gd name="T10" fmla="*/ 49 w 55"/>
                  <a:gd name="T11" fmla="*/ 18 h 18"/>
                  <a:gd name="T12" fmla="*/ 55 w 55"/>
                  <a:gd name="T13" fmla="*/ 12 h 18"/>
                  <a:gd name="T14" fmla="*/ 55 w 55"/>
                  <a:gd name="T15" fmla="*/ 5 h 18"/>
                  <a:gd name="T16" fmla="*/ 49 w 55"/>
                  <a:gd name="T17" fmla="*/ 0 h 18"/>
                  <a:gd name="T18" fmla="*/ 31 w 55"/>
                  <a:gd name="T19" fmla="*/ 15 h 18"/>
                  <a:gd name="T20" fmla="*/ 5 w 55"/>
                  <a:gd name="T21" fmla="*/ 15 h 18"/>
                  <a:gd name="T22" fmla="*/ 2 w 55"/>
                  <a:gd name="T23" fmla="*/ 12 h 18"/>
                  <a:gd name="T24" fmla="*/ 2 w 55"/>
                  <a:gd name="T25" fmla="*/ 5 h 18"/>
                  <a:gd name="T26" fmla="*/ 5 w 55"/>
                  <a:gd name="T27" fmla="*/ 3 h 18"/>
                  <a:gd name="T28" fmla="*/ 31 w 55"/>
                  <a:gd name="T29" fmla="*/ 3 h 18"/>
                  <a:gd name="T30" fmla="*/ 31 w 55"/>
                  <a:gd name="T31" fmla="*/ 15 h 18"/>
                  <a:gd name="T32" fmla="*/ 52 w 55"/>
                  <a:gd name="T33" fmla="*/ 12 h 18"/>
                  <a:gd name="T34" fmla="*/ 49 w 55"/>
                  <a:gd name="T35" fmla="*/ 15 h 18"/>
                  <a:gd name="T36" fmla="*/ 34 w 55"/>
                  <a:gd name="T37" fmla="*/ 15 h 18"/>
                  <a:gd name="T38" fmla="*/ 34 w 55"/>
                  <a:gd name="T39" fmla="*/ 3 h 18"/>
                  <a:gd name="T40" fmla="*/ 49 w 55"/>
                  <a:gd name="T41" fmla="*/ 3 h 18"/>
                  <a:gd name="T42" fmla="*/ 52 w 55"/>
                  <a:gd name="T43" fmla="*/ 5 h 18"/>
                  <a:gd name="T44" fmla="*/ 52 w 55"/>
                  <a:gd name="T45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5" h="18">
                    <a:moveTo>
                      <a:pt x="49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6"/>
                      <a:pt x="2" y="18"/>
                      <a:pt x="5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52" y="18"/>
                      <a:pt x="55" y="16"/>
                      <a:pt x="55" y="12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2"/>
                      <a:pt x="52" y="0"/>
                      <a:pt x="49" y="0"/>
                    </a:cubicBezTo>
                    <a:close/>
                    <a:moveTo>
                      <a:pt x="31" y="15"/>
                    </a:moveTo>
                    <a:cubicBezTo>
                      <a:pt x="5" y="15"/>
                      <a:pt x="5" y="15"/>
                      <a:pt x="5" y="15"/>
                    </a:cubicBezTo>
                    <a:cubicBezTo>
                      <a:pt x="4" y="15"/>
                      <a:pt x="2" y="14"/>
                      <a:pt x="2" y="12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4"/>
                      <a:pt x="4" y="3"/>
                      <a:pt x="5" y="3"/>
                    </a:cubicBezTo>
                    <a:cubicBezTo>
                      <a:pt x="31" y="3"/>
                      <a:pt x="31" y="3"/>
                      <a:pt x="31" y="3"/>
                    </a:cubicBezTo>
                    <a:lnTo>
                      <a:pt x="31" y="15"/>
                    </a:lnTo>
                    <a:close/>
                    <a:moveTo>
                      <a:pt x="52" y="12"/>
                    </a:moveTo>
                    <a:cubicBezTo>
                      <a:pt x="52" y="14"/>
                      <a:pt x="51" y="15"/>
                      <a:pt x="49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1" y="3"/>
                      <a:pt x="52" y="4"/>
                      <a:pt x="52" y="5"/>
                    </a:cubicBezTo>
                    <a:lnTo>
                      <a:pt x="52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75" name="Oval 157"/>
              <p:cNvSpPr>
                <a:spLocks noChangeArrowheads="1"/>
              </p:cNvSpPr>
              <p:nvPr/>
            </p:nvSpPr>
            <p:spPr bwMode="auto">
              <a:xfrm>
                <a:off x="17802939" y="8150258"/>
                <a:ext cx="57150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84" name="กลุ่ม 165"/>
          <p:cNvGrpSpPr/>
          <p:nvPr/>
        </p:nvGrpSpPr>
        <p:grpSpPr>
          <a:xfrm>
            <a:off x="2821452" y="3739729"/>
            <a:ext cx="14843609" cy="2730488"/>
            <a:chOff x="15805473" y="5956649"/>
            <a:chExt cx="14175536" cy="2730488"/>
          </a:xfrm>
        </p:grpSpPr>
        <p:sp>
          <p:nvSpPr>
            <p:cNvPr id="85" name="Freeform 6"/>
            <p:cNvSpPr>
              <a:spLocks/>
            </p:cNvSpPr>
            <p:nvPr/>
          </p:nvSpPr>
          <p:spPr bwMode="auto">
            <a:xfrm>
              <a:off x="15805473" y="5956649"/>
              <a:ext cx="14175536" cy="2730488"/>
            </a:xfrm>
            <a:custGeom>
              <a:avLst/>
              <a:gdLst>
                <a:gd name="T0" fmla="*/ 403 w 459"/>
                <a:gd name="T1" fmla="*/ 0 h 114"/>
                <a:gd name="T2" fmla="*/ 57 w 459"/>
                <a:gd name="T3" fmla="*/ 0 h 114"/>
                <a:gd name="T4" fmla="*/ 0 w 459"/>
                <a:gd name="T5" fmla="*/ 57 h 114"/>
                <a:gd name="T6" fmla="*/ 57 w 459"/>
                <a:gd name="T7" fmla="*/ 114 h 114"/>
                <a:gd name="T8" fmla="*/ 403 w 459"/>
                <a:gd name="T9" fmla="*/ 114 h 114"/>
                <a:gd name="T10" fmla="*/ 459 w 459"/>
                <a:gd name="T11" fmla="*/ 57 h 114"/>
                <a:gd name="T12" fmla="*/ 403 w 459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9" h="114">
                  <a:moveTo>
                    <a:pt x="403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403" y="114"/>
                    <a:pt x="403" y="114"/>
                    <a:pt x="403" y="114"/>
                  </a:cubicBezTo>
                  <a:cubicBezTo>
                    <a:pt x="434" y="114"/>
                    <a:pt x="459" y="89"/>
                    <a:pt x="459" y="57"/>
                  </a:cubicBezTo>
                  <a:cubicBezTo>
                    <a:pt x="459" y="26"/>
                    <a:pt x="434" y="0"/>
                    <a:pt x="40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dirty="0"/>
            </a:p>
          </p:txBody>
        </p:sp>
        <p:sp>
          <p:nvSpPr>
            <p:cNvPr id="86" name="Oval 14"/>
            <p:cNvSpPr>
              <a:spLocks noChangeArrowheads="1"/>
            </p:cNvSpPr>
            <p:nvPr/>
          </p:nvSpPr>
          <p:spPr bwMode="auto">
            <a:xfrm>
              <a:off x="16692734" y="6611308"/>
              <a:ext cx="1541964" cy="15419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8649874" y="6084072"/>
              <a:ext cx="10203399" cy="2437554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ru-RU" sz="4800" b="1" dirty="0">
                  <a:solidFill>
                    <a:schemeClr val="bg1"/>
                  </a:solidFill>
                  <a:latin typeface="Lato" pitchFamily="34" charset="0"/>
                  <a:ea typeface="Lato" pitchFamily="34" charset="0"/>
                  <a:cs typeface="Lato" pitchFamily="34" charset="0"/>
                </a:rPr>
                <a:t>Обеспечивают настрой учащихся на учебно-познавательную деятельность</a:t>
              </a:r>
              <a:endParaRPr lang="en-US" sz="48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endParaRPr>
            </a:p>
          </p:txBody>
        </p:sp>
        <p:grpSp>
          <p:nvGrpSpPr>
            <p:cNvPr id="89" name="กลุ่ม 170"/>
            <p:cNvGrpSpPr/>
            <p:nvPr/>
          </p:nvGrpSpPr>
          <p:grpSpPr>
            <a:xfrm>
              <a:off x="17060829" y="6985077"/>
              <a:ext cx="805774" cy="794425"/>
              <a:chOff x="18749114" y="10381749"/>
              <a:chExt cx="676275" cy="666750"/>
            </a:xfrm>
            <a:solidFill>
              <a:schemeClr val="accent6"/>
            </a:solidFill>
          </p:grpSpPr>
          <p:sp>
            <p:nvSpPr>
              <p:cNvPr id="90" name="Freeform 174"/>
              <p:cNvSpPr>
                <a:spLocks noEditPoints="1"/>
              </p:cNvSpPr>
              <p:nvPr/>
            </p:nvSpPr>
            <p:spPr bwMode="auto">
              <a:xfrm>
                <a:off x="18749114" y="10381749"/>
                <a:ext cx="676275" cy="666750"/>
              </a:xfrm>
              <a:custGeom>
                <a:avLst/>
                <a:gdLst>
                  <a:gd name="T0" fmla="*/ 36 w 71"/>
                  <a:gd name="T1" fmla="*/ 0 h 70"/>
                  <a:gd name="T2" fmla="*/ 0 w 71"/>
                  <a:gd name="T3" fmla="*/ 35 h 70"/>
                  <a:gd name="T4" fmla="*/ 36 w 71"/>
                  <a:gd name="T5" fmla="*/ 70 h 70"/>
                  <a:gd name="T6" fmla="*/ 71 w 71"/>
                  <a:gd name="T7" fmla="*/ 35 h 70"/>
                  <a:gd name="T8" fmla="*/ 36 w 71"/>
                  <a:gd name="T9" fmla="*/ 0 h 70"/>
                  <a:gd name="T10" fmla="*/ 36 w 71"/>
                  <a:gd name="T11" fmla="*/ 67 h 70"/>
                  <a:gd name="T12" fmla="*/ 4 w 71"/>
                  <a:gd name="T13" fmla="*/ 35 h 70"/>
                  <a:gd name="T14" fmla="*/ 36 w 71"/>
                  <a:gd name="T15" fmla="*/ 3 h 70"/>
                  <a:gd name="T16" fmla="*/ 67 w 71"/>
                  <a:gd name="T17" fmla="*/ 35 h 70"/>
                  <a:gd name="T18" fmla="*/ 36 w 71"/>
                  <a:gd name="T19" fmla="*/ 6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1" h="70">
                    <a:moveTo>
                      <a:pt x="36" y="0"/>
                    </a:moveTo>
                    <a:cubicBezTo>
                      <a:pt x="16" y="0"/>
                      <a:pt x="0" y="16"/>
                      <a:pt x="0" y="35"/>
                    </a:cubicBezTo>
                    <a:cubicBezTo>
                      <a:pt x="0" y="55"/>
                      <a:pt x="16" y="70"/>
                      <a:pt x="36" y="70"/>
                    </a:cubicBezTo>
                    <a:cubicBezTo>
                      <a:pt x="55" y="70"/>
                      <a:pt x="71" y="55"/>
                      <a:pt x="71" y="35"/>
                    </a:cubicBezTo>
                    <a:cubicBezTo>
                      <a:pt x="71" y="16"/>
                      <a:pt x="55" y="0"/>
                      <a:pt x="36" y="0"/>
                    </a:cubicBezTo>
                    <a:close/>
                    <a:moveTo>
                      <a:pt x="36" y="67"/>
                    </a:moveTo>
                    <a:cubicBezTo>
                      <a:pt x="18" y="67"/>
                      <a:pt x="4" y="53"/>
                      <a:pt x="4" y="35"/>
                    </a:cubicBezTo>
                    <a:cubicBezTo>
                      <a:pt x="4" y="18"/>
                      <a:pt x="18" y="3"/>
                      <a:pt x="36" y="3"/>
                    </a:cubicBezTo>
                    <a:cubicBezTo>
                      <a:pt x="53" y="3"/>
                      <a:pt x="67" y="18"/>
                      <a:pt x="67" y="35"/>
                    </a:cubicBezTo>
                    <a:cubicBezTo>
                      <a:pt x="67" y="53"/>
                      <a:pt x="53" y="67"/>
                      <a:pt x="36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91" name="Oval 175"/>
              <p:cNvSpPr>
                <a:spLocks noChangeArrowheads="1"/>
              </p:cNvSpPr>
              <p:nvPr/>
            </p:nvSpPr>
            <p:spPr bwMode="auto">
              <a:xfrm>
                <a:off x="19158689" y="10581775"/>
                <a:ext cx="57150" cy="666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92" name="Oval 176"/>
              <p:cNvSpPr>
                <a:spLocks noChangeArrowheads="1"/>
              </p:cNvSpPr>
              <p:nvPr/>
            </p:nvSpPr>
            <p:spPr bwMode="auto">
              <a:xfrm>
                <a:off x="18958664" y="10581775"/>
                <a:ext cx="66675" cy="666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93" name="Freeform 177"/>
              <p:cNvSpPr>
                <a:spLocks/>
              </p:cNvSpPr>
              <p:nvPr/>
            </p:nvSpPr>
            <p:spPr bwMode="auto">
              <a:xfrm>
                <a:off x="18930089" y="10762749"/>
                <a:ext cx="314325" cy="142875"/>
              </a:xfrm>
              <a:custGeom>
                <a:avLst/>
                <a:gdLst>
                  <a:gd name="T0" fmla="*/ 32 w 33"/>
                  <a:gd name="T1" fmla="*/ 0 h 15"/>
                  <a:gd name="T2" fmla="*/ 30 w 33"/>
                  <a:gd name="T3" fmla="*/ 2 h 15"/>
                  <a:gd name="T4" fmla="*/ 17 w 33"/>
                  <a:gd name="T5" fmla="*/ 12 h 15"/>
                  <a:gd name="T6" fmla="*/ 4 w 33"/>
                  <a:gd name="T7" fmla="*/ 2 h 15"/>
                  <a:gd name="T8" fmla="*/ 2 w 33"/>
                  <a:gd name="T9" fmla="*/ 0 h 15"/>
                  <a:gd name="T10" fmla="*/ 0 w 33"/>
                  <a:gd name="T11" fmla="*/ 2 h 15"/>
                  <a:gd name="T12" fmla="*/ 17 w 33"/>
                  <a:gd name="T13" fmla="*/ 15 h 15"/>
                  <a:gd name="T14" fmla="*/ 33 w 33"/>
                  <a:gd name="T15" fmla="*/ 2 h 15"/>
                  <a:gd name="T16" fmla="*/ 32 w 33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15">
                    <a:moveTo>
                      <a:pt x="32" y="0"/>
                    </a:moveTo>
                    <a:cubicBezTo>
                      <a:pt x="31" y="0"/>
                      <a:pt x="30" y="1"/>
                      <a:pt x="30" y="2"/>
                    </a:cubicBezTo>
                    <a:cubicBezTo>
                      <a:pt x="28" y="8"/>
                      <a:pt x="23" y="12"/>
                      <a:pt x="17" y="12"/>
                    </a:cubicBezTo>
                    <a:cubicBezTo>
                      <a:pt x="11" y="12"/>
                      <a:pt x="5" y="8"/>
                      <a:pt x="4" y="2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2" y="10"/>
                      <a:pt x="9" y="15"/>
                      <a:pt x="17" y="15"/>
                    </a:cubicBezTo>
                    <a:cubicBezTo>
                      <a:pt x="24" y="15"/>
                      <a:pt x="31" y="10"/>
                      <a:pt x="33" y="2"/>
                    </a:cubicBezTo>
                    <a:cubicBezTo>
                      <a:pt x="33" y="2"/>
                      <a:pt x="33" y="1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149" name="กลุ่ม 393"/>
          <p:cNvGrpSpPr/>
          <p:nvPr/>
        </p:nvGrpSpPr>
        <p:grpSpPr>
          <a:xfrm flipH="1">
            <a:off x="17665062" y="2805360"/>
            <a:ext cx="6872069" cy="10255828"/>
            <a:chOff x="10455274" y="10493376"/>
            <a:chExt cx="1658938" cy="2754312"/>
          </a:xfrm>
        </p:grpSpPr>
        <p:sp>
          <p:nvSpPr>
            <p:cNvPr id="150" name="Freeform 1252"/>
            <p:cNvSpPr>
              <a:spLocks/>
            </p:cNvSpPr>
            <p:nvPr/>
          </p:nvSpPr>
          <p:spPr bwMode="auto">
            <a:xfrm>
              <a:off x="11790362" y="10902951"/>
              <a:ext cx="323850" cy="657225"/>
            </a:xfrm>
            <a:custGeom>
              <a:avLst/>
              <a:gdLst>
                <a:gd name="T0" fmla="*/ 6 w 34"/>
                <a:gd name="T1" fmla="*/ 69 h 69"/>
                <a:gd name="T2" fmla="*/ 22 w 34"/>
                <a:gd name="T3" fmla="*/ 22 h 69"/>
                <a:gd name="T4" fmla="*/ 31 w 34"/>
                <a:gd name="T5" fmla="*/ 21 h 69"/>
                <a:gd name="T6" fmla="*/ 33 w 34"/>
                <a:gd name="T7" fmla="*/ 19 h 69"/>
                <a:gd name="T8" fmla="*/ 33 w 34"/>
                <a:gd name="T9" fmla="*/ 16 h 69"/>
                <a:gd name="T10" fmla="*/ 30 w 34"/>
                <a:gd name="T11" fmla="*/ 16 h 69"/>
                <a:gd name="T12" fmla="*/ 28 w 34"/>
                <a:gd name="T13" fmla="*/ 17 h 69"/>
                <a:gd name="T14" fmla="*/ 32 w 34"/>
                <a:gd name="T15" fmla="*/ 11 h 69"/>
                <a:gd name="T16" fmla="*/ 33 w 34"/>
                <a:gd name="T17" fmla="*/ 8 h 69"/>
                <a:gd name="T18" fmla="*/ 30 w 34"/>
                <a:gd name="T19" fmla="*/ 9 h 69"/>
                <a:gd name="T20" fmla="*/ 25 w 34"/>
                <a:gd name="T21" fmla="*/ 12 h 69"/>
                <a:gd name="T22" fmla="*/ 28 w 34"/>
                <a:gd name="T23" fmla="*/ 4 h 69"/>
                <a:gd name="T24" fmla="*/ 27 w 34"/>
                <a:gd name="T25" fmla="*/ 2 h 69"/>
                <a:gd name="T26" fmla="*/ 26 w 34"/>
                <a:gd name="T27" fmla="*/ 3 h 69"/>
                <a:gd name="T28" fmla="*/ 20 w 34"/>
                <a:gd name="T29" fmla="*/ 9 h 69"/>
                <a:gd name="T30" fmla="*/ 21 w 34"/>
                <a:gd name="T31" fmla="*/ 2 h 69"/>
                <a:gd name="T32" fmla="*/ 20 w 34"/>
                <a:gd name="T33" fmla="*/ 0 h 69"/>
                <a:gd name="T34" fmla="*/ 18 w 34"/>
                <a:gd name="T35" fmla="*/ 1 h 69"/>
                <a:gd name="T36" fmla="*/ 15 w 34"/>
                <a:gd name="T37" fmla="*/ 12 h 69"/>
                <a:gd name="T38" fmla="*/ 12 w 34"/>
                <a:gd name="T39" fmla="*/ 8 h 69"/>
                <a:gd name="T40" fmla="*/ 11 w 34"/>
                <a:gd name="T41" fmla="*/ 7 h 69"/>
                <a:gd name="T42" fmla="*/ 10 w 34"/>
                <a:gd name="T43" fmla="*/ 8 h 69"/>
                <a:gd name="T44" fmla="*/ 10 w 34"/>
                <a:gd name="T45" fmla="*/ 10 h 69"/>
                <a:gd name="T46" fmla="*/ 13 w 34"/>
                <a:gd name="T47" fmla="*/ 18 h 69"/>
                <a:gd name="T48" fmla="*/ 0 w 34"/>
                <a:gd name="T49" fmla="*/ 64 h 69"/>
                <a:gd name="T50" fmla="*/ 6 w 34"/>
                <a:gd name="T5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" h="69">
                  <a:moveTo>
                    <a:pt x="6" y="69"/>
                  </a:moveTo>
                  <a:cubicBezTo>
                    <a:pt x="11" y="53"/>
                    <a:pt x="17" y="37"/>
                    <a:pt x="22" y="22"/>
                  </a:cubicBezTo>
                  <a:cubicBezTo>
                    <a:pt x="25" y="22"/>
                    <a:pt x="28" y="22"/>
                    <a:pt x="31" y="21"/>
                  </a:cubicBezTo>
                  <a:cubicBezTo>
                    <a:pt x="32" y="20"/>
                    <a:pt x="32" y="20"/>
                    <a:pt x="33" y="19"/>
                  </a:cubicBezTo>
                  <a:cubicBezTo>
                    <a:pt x="33" y="18"/>
                    <a:pt x="34" y="17"/>
                    <a:pt x="33" y="16"/>
                  </a:cubicBezTo>
                  <a:cubicBezTo>
                    <a:pt x="32" y="16"/>
                    <a:pt x="31" y="16"/>
                    <a:pt x="30" y="16"/>
                  </a:cubicBezTo>
                  <a:cubicBezTo>
                    <a:pt x="29" y="16"/>
                    <a:pt x="28" y="16"/>
                    <a:pt x="28" y="17"/>
                  </a:cubicBezTo>
                  <a:cubicBezTo>
                    <a:pt x="29" y="15"/>
                    <a:pt x="31" y="13"/>
                    <a:pt x="32" y="11"/>
                  </a:cubicBezTo>
                  <a:cubicBezTo>
                    <a:pt x="33" y="11"/>
                    <a:pt x="33" y="9"/>
                    <a:pt x="33" y="8"/>
                  </a:cubicBezTo>
                  <a:cubicBezTo>
                    <a:pt x="32" y="8"/>
                    <a:pt x="31" y="8"/>
                    <a:pt x="30" y="9"/>
                  </a:cubicBezTo>
                  <a:cubicBezTo>
                    <a:pt x="28" y="10"/>
                    <a:pt x="27" y="11"/>
                    <a:pt x="25" y="12"/>
                  </a:cubicBezTo>
                  <a:cubicBezTo>
                    <a:pt x="27" y="10"/>
                    <a:pt x="28" y="7"/>
                    <a:pt x="28" y="4"/>
                  </a:cubicBezTo>
                  <a:cubicBezTo>
                    <a:pt x="28" y="4"/>
                    <a:pt x="28" y="3"/>
                    <a:pt x="27" y="2"/>
                  </a:cubicBezTo>
                  <a:cubicBezTo>
                    <a:pt x="27" y="2"/>
                    <a:pt x="27" y="2"/>
                    <a:pt x="26" y="3"/>
                  </a:cubicBezTo>
                  <a:cubicBezTo>
                    <a:pt x="24" y="4"/>
                    <a:pt x="21" y="6"/>
                    <a:pt x="20" y="9"/>
                  </a:cubicBezTo>
                  <a:cubicBezTo>
                    <a:pt x="20" y="7"/>
                    <a:pt x="21" y="5"/>
                    <a:pt x="21" y="2"/>
                  </a:cubicBezTo>
                  <a:cubicBezTo>
                    <a:pt x="21" y="2"/>
                    <a:pt x="21" y="1"/>
                    <a:pt x="20" y="0"/>
                  </a:cubicBezTo>
                  <a:cubicBezTo>
                    <a:pt x="19" y="0"/>
                    <a:pt x="19" y="1"/>
                    <a:pt x="18" y="1"/>
                  </a:cubicBezTo>
                  <a:cubicBezTo>
                    <a:pt x="16" y="4"/>
                    <a:pt x="14" y="8"/>
                    <a:pt x="15" y="12"/>
                  </a:cubicBezTo>
                  <a:cubicBezTo>
                    <a:pt x="14" y="10"/>
                    <a:pt x="14" y="9"/>
                    <a:pt x="12" y="8"/>
                  </a:cubicBezTo>
                  <a:cubicBezTo>
                    <a:pt x="12" y="7"/>
                    <a:pt x="12" y="7"/>
                    <a:pt x="11" y="7"/>
                  </a:cubicBezTo>
                  <a:cubicBezTo>
                    <a:pt x="10" y="7"/>
                    <a:pt x="10" y="8"/>
                    <a:pt x="10" y="8"/>
                  </a:cubicBezTo>
                  <a:cubicBezTo>
                    <a:pt x="9" y="9"/>
                    <a:pt x="10" y="10"/>
                    <a:pt x="10" y="10"/>
                  </a:cubicBezTo>
                  <a:cubicBezTo>
                    <a:pt x="10" y="13"/>
                    <a:pt x="11" y="16"/>
                    <a:pt x="13" y="18"/>
                  </a:cubicBezTo>
                  <a:cubicBezTo>
                    <a:pt x="9" y="33"/>
                    <a:pt x="5" y="49"/>
                    <a:pt x="0" y="64"/>
                  </a:cubicBezTo>
                  <a:cubicBezTo>
                    <a:pt x="2" y="65"/>
                    <a:pt x="4" y="67"/>
                    <a:pt x="6" y="69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1" name="Freeform 1253"/>
            <p:cNvSpPr>
              <a:spLocks/>
            </p:cNvSpPr>
            <p:nvPr/>
          </p:nvSpPr>
          <p:spPr bwMode="auto">
            <a:xfrm>
              <a:off x="11599862" y="11436351"/>
              <a:ext cx="295275" cy="390525"/>
            </a:xfrm>
            <a:custGeom>
              <a:avLst/>
              <a:gdLst>
                <a:gd name="T0" fmla="*/ 12 w 31"/>
                <a:gd name="T1" fmla="*/ 41 h 41"/>
                <a:gd name="T2" fmla="*/ 31 w 31"/>
                <a:gd name="T3" fmla="*/ 11 h 41"/>
                <a:gd name="T4" fmla="*/ 16 w 31"/>
                <a:gd name="T5" fmla="*/ 0 h 41"/>
                <a:gd name="T6" fmla="*/ 0 w 31"/>
                <a:gd name="T7" fmla="*/ 29 h 41"/>
                <a:gd name="T8" fmla="*/ 12 w 31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1">
                  <a:moveTo>
                    <a:pt x="12" y="41"/>
                  </a:moveTo>
                  <a:cubicBezTo>
                    <a:pt x="21" y="34"/>
                    <a:pt x="28" y="22"/>
                    <a:pt x="31" y="11"/>
                  </a:cubicBezTo>
                  <a:cubicBezTo>
                    <a:pt x="27" y="7"/>
                    <a:pt x="21" y="3"/>
                    <a:pt x="16" y="0"/>
                  </a:cubicBezTo>
                  <a:cubicBezTo>
                    <a:pt x="14" y="11"/>
                    <a:pt x="8" y="21"/>
                    <a:pt x="0" y="29"/>
                  </a:cubicBezTo>
                  <a:cubicBezTo>
                    <a:pt x="4" y="32"/>
                    <a:pt x="9" y="38"/>
                    <a:pt x="12" y="41"/>
                  </a:cubicBezTo>
                  <a:close/>
                </a:path>
              </a:pathLst>
            </a:custGeom>
            <a:solidFill>
              <a:srgbClr val="266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2" name="Freeform 1254"/>
            <p:cNvSpPr>
              <a:spLocks/>
            </p:cNvSpPr>
            <p:nvPr/>
          </p:nvSpPr>
          <p:spPr bwMode="auto">
            <a:xfrm>
              <a:off x="10455274" y="11179176"/>
              <a:ext cx="487363" cy="561975"/>
            </a:xfrm>
            <a:custGeom>
              <a:avLst/>
              <a:gdLst>
                <a:gd name="T0" fmla="*/ 47 w 51"/>
                <a:gd name="T1" fmla="*/ 59 h 59"/>
                <a:gd name="T2" fmla="*/ 15 w 51"/>
                <a:gd name="T3" fmla="*/ 22 h 59"/>
                <a:gd name="T4" fmla="*/ 6 w 51"/>
                <a:gd name="T5" fmla="*/ 24 h 59"/>
                <a:gd name="T6" fmla="*/ 4 w 51"/>
                <a:gd name="T7" fmla="*/ 23 h 59"/>
                <a:gd name="T8" fmla="*/ 3 w 51"/>
                <a:gd name="T9" fmla="*/ 20 h 59"/>
                <a:gd name="T10" fmla="*/ 5 w 51"/>
                <a:gd name="T11" fmla="*/ 19 h 59"/>
                <a:gd name="T12" fmla="*/ 8 w 51"/>
                <a:gd name="T13" fmla="*/ 19 h 59"/>
                <a:gd name="T14" fmla="*/ 2 w 51"/>
                <a:gd name="T15" fmla="*/ 16 h 59"/>
                <a:gd name="T16" fmla="*/ 0 w 51"/>
                <a:gd name="T17" fmla="*/ 13 h 59"/>
                <a:gd name="T18" fmla="*/ 3 w 51"/>
                <a:gd name="T19" fmla="*/ 12 h 59"/>
                <a:gd name="T20" fmla="*/ 8 w 51"/>
                <a:gd name="T21" fmla="*/ 14 h 59"/>
                <a:gd name="T22" fmla="*/ 3 w 51"/>
                <a:gd name="T23" fmla="*/ 8 h 59"/>
                <a:gd name="T24" fmla="*/ 3 w 51"/>
                <a:gd name="T25" fmla="*/ 5 h 59"/>
                <a:gd name="T26" fmla="*/ 4 w 51"/>
                <a:gd name="T27" fmla="*/ 5 h 59"/>
                <a:gd name="T28" fmla="*/ 12 w 51"/>
                <a:gd name="T29" fmla="*/ 9 h 59"/>
                <a:gd name="T30" fmla="*/ 9 w 51"/>
                <a:gd name="T31" fmla="*/ 3 h 59"/>
                <a:gd name="T32" fmla="*/ 9 w 51"/>
                <a:gd name="T33" fmla="*/ 1 h 59"/>
                <a:gd name="T34" fmla="*/ 11 w 51"/>
                <a:gd name="T35" fmla="*/ 1 h 59"/>
                <a:gd name="T36" fmla="*/ 17 w 51"/>
                <a:gd name="T37" fmla="*/ 10 h 59"/>
                <a:gd name="T38" fmla="*/ 19 w 51"/>
                <a:gd name="T39" fmla="*/ 5 h 59"/>
                <a:gd name="T40" fmla="*/ 20 w 51"/>
                <a:gd name="T41" fmla="*/ 4 h 59"/>
                <a:gd name="T42" fmla="*/ 21 w 51"/>
                <a:gd name="T43" fmla="*/ 4 h 59"/>
                <a:gd name="T44" fmla="*/ 22 w 51"/>
                <a:gd name="T45" fmla="*/ 6 h 59"/>
                <a:gd name="T46" fmla="*/ 22 w 51"/>
                <a:gd name="T47" fmla="*/ 14 h 59"/>
                <a:gd name="T48" fmla="*/ 51 w 51"/>
                <a:gd name="T49" fmla="*/ 52 h 59"/>
                <a:gd name="T50" fmla="*/ 47 w 51"/>
                <a:gd name="T51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" h="59">
                  <a:moveTo>
                    <a:pt x="47" y="59"/>
                  </a:moveTo>
                  <a:cubicBezTo>
                    <a:pt x="37" y="47"/>
                    <a:pt x="25" y="34"/>
                    <a:pt x="15" y="22"/>
                  </a:cubicBezTo>
                  <a:cubicBezTo>
                    <a:pt x="12" y="23"/>
                    <a:pt x="9" y="24"/>
                    <a:pt x="6" y="24"/>
                  </a:cubicBezTo>
                  <a:cubicBezTo>
                    <a:pt x="5" y="23"/>
                    <a:pt x="4" y="23"/>
                    <a:pt x="4" y="23"/>
                  </a:cubicBezTo>
                  <a:cubicBezTo>
                    <a:pt x="3" y="22"/>
                    <a:pt x="2" y="21"/>
                    <a:pt x="3" y="20"/>
                  </a:cubicBezTo>
                  <a:cubicBezTo>
                    <a:pt x="3" y="20"/>
                    <a:pt x="4" y="19"/>
                    <a:pt x="5" y="19"/>
                  </a:cubicBezTo>
                  <a:cubicBezTo>
                    <a:pt x="6" y="19"/>
                    <a:pt x="7" y="19"/>
                    <a:pt x="8" y="19"/>
                  </a:cubicBezTo>
                  <a:cubicBezTo>
                    <a:pt x="6" y="18"/>
                    <a:pt x="4" y="17"/>
                    <a:pt x="2" y="16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6" y="12"/>
                    <a:pt x="4" y="10"/>
                    <a:pt x="3" y="8"/>
                  </a:cubicBezTo>
                  <a:cubicBezTo>
                    <a:pt x="2" y="7"/>
                    <a:pt x="2" y="6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7" y="6"/>
                    <a:pt x="10" y="7"/>
                    <a:pt x="12" y="9"/>
                  </a:cubicBezTo>
                  <a:cubicBezTo>
                    <a:pt x="11" y="7"/>
                    <a:pt x="10" y="5"/>
                    <a:pt x="9" y="3"/>
                  </a:cubicBezTo>
                  <a:cubicBezTo>
                    <a:pt x="9" y="2"/>
                    <a:pt x="8" y="1"/>
                    <a:pt x="9" y="1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4" y="2"/>
                    <a:pt x="17" y="6"/>
                    <a:pt x="17" y="10"/>
                  </a:cubicBezTo>
                  <a:cubicBezTo>
                    <a:pt x="18" y="8"/>
                    <a:pt x="18" y="6"/>
                    <a:pt x="19" y="5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0" y="3"/>
                    <a:pt x="21" y="4"/>
                    <a:pt x="21" y="4"/>
                  </a:cubicBezTo>
                  <a:cubicBezTo>
                    <a:pt x="22" y="5"/>
                    <a:pt x="22" y="5"/>
                    <a:pt x="22" y="6"/>
                  </a:cubicBezTo>
                  <a:cubicBezTo>
                    <a:pt x="22" y="9"/>
                    <a:pt x="23" y="12"/>
                    <a:pt x="22" y="14"/>
                  </a:cubicBezTo>
                  <a:cubicBezTo>
                    <a:pt x="31" y="28"/>
                    <a:pt x="41" y="40"/>
                    <a:pt x="51" y="52"/>
                  </a:cubicBezTo>
                  <a:cubicBezTo>
                    <a:pt x="50" y="54"/>
                    <a:pt x="49" y="57"/>
                    <a:pt x="47" y="59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3" name="Freeform 1255"/>
            <p:cNvSpPr>
              <a:spLocks/>
            </p:cNvSpPr>
            <p:nvPr/>
          </p:nvSpPr>
          <p:spPr bwMode="auto">
            <a:xfrm>
              <a:off x="10723562" y="12666663"/>
              <a:ext cx="200025" cy="190500"/>
            </a:xfrm>
            <a:custGeom>
              <a:avLst/>
              <a:gdLst>
                <a:gd name="T0" fmla="*/ 3 w 21"/>
                <a:gd name="T1" fmla="*/ 19 h 20"/>
                <a:gd name="T2" fmla="*/ 2 w 21"/>
                <a:gd name="T3" fmla="*/ 18 h 20"/>
                <a:gd name="T4" fmla="*/ 0 w 21"/>
                <a:gd name="T5" fmla="*/ 16 h 20"/>
                <a:gd name="T6" fmla="*/ 10 w 21"/>
                <a:gd name="T7" fmla="*/ 2 h 20"/>
                <a:gd name="T8" fmla="*/ 14 w 21"/>
                <a:gd name="T9" fmla="*/ 0 h 20"/>
                <a:gd name="T10" fmla="*/ 16 w 21"/>
                <a:gd name="T11" fmla="*/ 2 h 20"/>
                <a:gd name="T12" fmla="*/ 16 w 21"/>
                <a:gd name="T13" fmla="*/ 2 h 20"/>
                <a:gd name="T14" fmla="*/ 17 w 21"/>
                <a:gd name="T15" fmla="*/ 2 h 20"/>
                <a:gd name="T16" fmla="*/ 21 w 21"/>
                <a:gd name="T17" fmla="*/ 7 h 20"/>
                <a:gd name="T18" fmla="*/ 18 w 21"/>
                <a:gd name="T19" fmla="*/ 12 h 20"/>
                <a:gd name="T20" fmla="*/ 15 w 21"/>
                <a:gd name="T21" fmla="*/ 9 h 20"/>
                <a:gd name="T22" fmla="*/ 12 w 21"/>
                <a:gd name="T23" fmla="*/ 11 h 20"/>
                <a:gd name="T24" fmla="*/ 11 w 21"/>
                <a:gd name="T25" fmla="*/ 14 h 20"/>
                <a:gd name="T26" fmla="*/ 6 w 21"/>
                <a:gd name="T27" fmla="*/ 19 h 20"/>
                <a:gd name="T28" fmla="*/ 3 w 21"/>
                <a:gd name="T29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20">
                  <a:moveTo>
                    <a:pt x="3" y="19"/>
                  </a:moveTo>
                  <a:cubicBezTo>
                    <a:pt x="2" y="19"/>
                    <a:pt x="2" y="19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2" y="11"/>
                    <a:pt x="6" y="6"/>
                    <a:pt x="10" y="2"/>
                  </a:cubicBezTo>
                  <a:cubicBezTo>
                    <a:pt x="11" y="1"/>
                    <a:pt x="12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9" y="4"/>
                    <a:pt x="20" y="5"/>
                    <a:pt x="21" y="7"/>
                  </a:cubicBezTo>
                  <a:cubicBezTo>
                    <a:pt x="20" y="8"/>
                    <a:pt x="19" y="11"/>
                    <a:pt x="18" y="12"/>
                  </a:cubicBezTo>
                  <a:cubicBezTo>
                    <a:pt x="18" y="10"/>
                    <a:pt x="16" y="9"/>
                    <a:pt x="15" y="9"/>
                  </a:cubicBezTo>
                  <a:cubicBezTo>
                    <a:pt x="14" y="9"/>
                    <a:pt x="13" y="10"/>
                    <a:pt x="12" y="11"/>
                  </a:cubicBezTo>
                  <a:cubicBezTo>
                    <a:pt x="12" y="12"/>
                    <a:pt x="11" y="13"/>
                    <a:pt x="11" y="14"/>
                  </a:cubicBezTo>
                  <a:cubicBezTo>
                    <a:pt x="10" y="17"/>
                    <a:pt x="8" y="19"/>
                    <a:pt x="6" y="19"/>
                  </a:cubicBezTo>
                  <a:cubicBezTo>
                    <a:pt x="5" y="20"/>
                    <a:pt x="4" y="19"/>
                    <a:pt x="3" y="19"/>
                  </a:cubicBezTo>
                  <a:close/>
                </a:path>
              </a:pathLst>
            </a:custGeom>
            <a:solidFill>
              <a:srgbClr val="61B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4" name="Freeform 1256"/>
            <p:cNvSpPr>
              <a:spLocks/>
            </p:cNvSpPr>
            <p:nvPr/>
          </p:nvSpPr>
          <p:spPr bwMode="auto">
            <a:xfrm>
              <a:off x="10714037" y="12638088"/>
              <a:ext cx="171450" cy="200025"/>
            </a:xfrm>
            <a:custGeom>
              <a:avLst/>
              <a:gdLst>
                <a:gd name="T0" fmla="*/ 2 w 18"/>
                <a:gd name="T1" fmla="*/ 21 h 21"/>
                <a:gd name="T2" fmla="*/ 11 w 18"/>
                <a:gd name="T3" fmla="*/ 8 h 21"/>
                <a:gd name="T4" fmla="*/ 14 w 18"/>
                <a:gd name="T5" fmla="*/ 5 h 21"/>
                <a:gd name="T6" fmla="*/ 16 w 18"/>
                <a:gd name="T7" fmla="*/ 4 h 21"/>
                <a:gd name="T8" fmla="*/ 14 w 18"/>
                <a:gd name="T9" fmla="*/ 0 h 21"/>
                <a:gd name="T10" fmla="*/ 10 w 18"/>
                <a:gd name="T11" fmla="*/ 2 h 21"/>
                <a:gd name="T12" fmla="*/ 0 w 18"/>
                <a:gd name="T13" fmla="*/ 17 h 21"/>
                <a:gd name="T14" fmla="*/ 0 w 18"/>
                <a:gd name="T15" fmla="*/ 19 h 21"/>
                <a:gd name="T16" fmla="*/ 2 w 18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1">
                  <a:moveTo>
                    <a:pt x="2" y="21"/>
                  </a:moveTo>
                  <a:cubicBezTo>
                    <a:pt x="4" y="16"/>
                    <a:pt x="7" y="11"/>
                    <a:pt x="11" y="8"/>
                  </a:cubicBezTo>
                  <a:cubicBezTo>
                    <a:pt x="12" y="7"/>
                    <a:pt x="13" y="6"/>
                    <a:pt x="14" y="5"/>
                  </a:cubicBezTo>
                  <a:cubicBezTo>
                    <a:pt x="15" y="5"/>
                    <a:pt x="16" y="4"/>
                    <a:pt x="16" y="4"/>
                  </a:cubicBezTo>
                  <a:cubicBezTo>
                    <a:pt x="18" y="2"/>
                    <a:pt x="15" y="0"/>
                    <a:pt x="14" y="0"/>
                  </a:cubicBezTo>
                  <a:cubicBezTo>
                    <a:pt x="12" y="0"/>
                    <a:pt x="11" y="1"/>
                    <a:pt x="10" y="2"/>
                  </a:cubicBezTo>
                  <a:cubicBezTo>
                    <a:pt x="5" y="6"/>
                    <a:pt x="2" y="11"/>
                    <a:pt x="0" y="17"/>
                  </a:cubicBezTo>
                  <a:cubicBezTo>
                    <a:pt x="0" y="18"/>
                    <a:pt x="0" y="19"/>
                    <a:pt x="0" y="19"/>
                  </a:cubicBezTo>
                  <a:cubicBezTo>
                    <a:pt x="0" y="20"/>
                    <a:pt x="1" y="21"/>
                    <a:pt x="2" y="21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5" name="Freeform 1257"/>
            <p:cNvSpPr>
              <a:spLocks/>
            </p:cNvSpPr>
            <p:nvPr/>
          </p:nvSpPr>
          <p:spPr bwMode="auto">
            <a:xfrm>
              <a:off x="10742612" y="12685713"/>
              <a:ext cx="142875" cy="161925"/>
            </a:xfrm>
            <a:custGeom>
              <a:avLst/>
              <a:gdLst>
                <a:gd name="T0" fmla="*/ 1 w 15"/>
                <a:gd name="T1" fmla="*/ 17 h 17"/>
                <a:gd name="T2" fmla="*/ 0 w 15"/>
                <a:gd name="T3" fmla="*/ 16 h 17"/>
                <a:gd name="T4" fmla="*/ 1 w 15"/>
                <a:gd name="T5" fmla="*/ 13 h 17"/>
                <a:gd name="T6" fmla="*/ 6 w 15"/>
                <a:gd name="T7" fmla="*/ 6 h 17"/>
                <a:gd name="T8" fmla="*/ 14 w 15"/>
                <a:gd name="T9" fmla="*/ 0 h 17"/>
                <a:gd name="T10" fmla="*/ 14 w 15"/>
                <a:gd name="T11" fmla="*/ 0 h 17"/>
                <a:gd name="T12" fmla="*/ 15 w 15"/>
                <a:gd name="T13" fmla="*/ 0 h 17"/>
                <a:gd name="T14" fmla="*/ 6 w 15"/>
                <a:gd name="T15" fmla="*/ 8 h 17"/>
                <a:gd name="T16" fmla="*/ 3 w 15"/>
                <a:gd name="T17" fmla="*/ 13 h 17"/>
                <a:gd name="T18" fmla="*/ 1 w 15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7">
                  <a:moveTo>
                    <a:pt x="1" y="17"/>
                  </a:moveTo>
                  <a:cubicBezTo>
                    <a:pt x="0" y="17"/>
                    <a:pt x="0" y="17"/>
                    <a:pt x="0" y="16"/>
                  </a:cubicBezTo>
                  <a:cubicBezTo>
                    <a:pt x="0" y="15"/>
                    <a:pt x="1" y="14"/>
                    <a:pt x="1" y="13"/>
                  </a:cubicBezTo>
                  <a:cubicBezTo>
                    <a:pt x="3" y="11"/>
                    <a:pt x="4" y="8"/>
                    <a:pt x="6" y="6"/>
                  </a:cubicBezTo>
                  <a:cubicBezTo>
                    <a:pt x="8" y="4"/>
                    <a:pt x="11" y="1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2"/>
                    <a:pt x="9" y="5"/>
                    <a:pt x="6" y="8"/>
                  </a:cubicBezTo>
                  <a:cubicBezTo>
                    <a:pt x="5" y="10"/>
                    <a:pt x="4" y="12"/>
                    <a:pt x="3" y="13"/>
                  </a:cubicBezTo>
                  <a:cubicBezTo>
                    <a:pt x="2" y="15"/>
                    <a:pt x="2" y="16"/>
                    <a:pt x="1" y="17"/>
                  </a:cubicBezTo>
                  <a:close/>
                </a:path>
              </a:pathLst>
            </a:custGeom>
            <a:solidFill>
              <a:srgbClr val="509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6" name="Freeform 1258"/>
            <p:cNvSpPr>
              <a:spLocks/>
            </p:cNvSpPr>
            <p:nvPr/>
          </p:nvSpPr>
          <p:spPr bwMode="auto">
            <a:xfrm>
              <a:off x="11637962" y="13066713"/>
              <a:ext cx="200025" cy="161925"/>
            </a:xfrm>
            <a:custGeom>
              <a:avLst/>
              <a:gdLst>
                <a:gd name="T0" fmla="*/ 21 w 21"/>
                <a:gd name="T1" fmla="*/ 14 h 17"/>
                <a:gd name="T2" fmla="*/ 21 w 21"/>
                <a:gd name="T3" fmla="*/ 15 h 17"/>
                <a:gd name="T4" fmla="*/ 19 w 21"/>
                <a:gd name="T5" fmla="*/ 17 h 17"/>
                <a:gd name="T6" fmla="*/ 3 w 21"/>
                <a:gd name="T7" fmla="*/ 12 h 17"/>
                <a:gd name="T8" fmla="*/ 0 w 21"/>
                <a:gd name="T9" fmla="*/ 9 h 17"/>
                <a:gd name="T10" fmla="*/ 0 w 21"/>
                <a:gd name="T11" fmla="*/ 6 h 17"/>
                <a:gd name="T12" fmla="*/ 0 w 21"/>
                <a:gd name="T13" fmla="*/ 6 h 17"/>
                <a:gd name="T14" fmla="*/ 1 w 21"/>
                <a:gd name="T15" fmla="*/ 5 h 17"/>
                <a:gd name="T16" fmla="*/ 4 w 21"/>
                <a:gd name="T17" fmla="*/ 0 h 17"/>
                <a:gd name="T18" fmla="*/ 10 w 21"/>
                <a:gd name="T19" fmla="*/ 1 h 17"/>
                <a:gd name="T20" fmla="*/ 7 w 21"/>
                <a:gd name="T21" fmla="*/ 5 h 17"/>
                <a:gd name="T22" fmla="*/ 10 w 21"/>
                <a:gd name="T23" fmla="*/ 7 h 17"/>
                <a:gd name="T24" fmla="*/ 14 w 21"/>
                <a:gd name="T25" fmla="*/ 7 h 17"/>
                <a:gd name="T26" fmla="*/ 20 w 21"/>
                <a:gd name="T27" fmla="*/ 11 h 17"/>
                <a:gd name="T28" fmla="*/ 21 w 21"/>
                <a:gd name="T29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17">
                  <a:moveTo>
                    <a:pt x="21" y="14"/>
                  </a:moveTo>
                  <a:cubicBezTo>
                    <a:pt x="21" y="14"/>
                    <a:pt x="21" y="15"/>
                    <a:pt x="21" y="15"/>
                  </a:cubicBezTo>
                  <a:cubicBezTo>
                    <a:pt x="20" y="16"/>
                    <a:pt x="20" y="17"/>
                    <a:pt x="19" y="17"/>
                  </a:cubicBezTo>
                  <a:cubicBezTo>
                    <a:pt x="13" y="17"/>
                    <a:pt x="8" y="15"/>
                    <a:pt x="3" y="12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2" y="3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8" y="2"/>
                    <a:pt x="7" y="4"/>
                    <a:pt x="7" y="5"/>
                  </a:cubicBezTo>
                  <a:cubicBezTo>
                    <a:pt x="8" y="6"/>
                    <a:pt x="9" y="7"/>
                    <a:pt x="10" y="7"/>
                  </a:cubicBezTo>
                  <a:cubicBezTo>
                    <a:pt x="12" y="8"/>
                    <a:pt x="13" y="7"/>
                    <a:pt x="14" y="7"/>
                  </a:cubicBezTo>
                  <a:cubicBezTo>
                    <a:pt x="17" y="7"/>
                    <a:pt x="19" y="9"/>
                    <a:pt x="20" y="11"/>
                  </a:cubicBezTo>
                  <a:cubicBezTo>
                    <a:pt x="21" y="12"/>
                    <a:pt x="21" y="13"/>
                    <a:pt x="21" y="14"/>
                  </a:cubicBezTo>
                  <a:close/>
                </a:path>
              </a:pathLst>
            </a:custGeom>
            <a:solidFill>
              <a:srgbClr val="61B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7" name="Freeform 1259"/>
            <p:cNvSpPr>
              <a:spLocks/>
            </p:cNvSpPr>
            <p:nvPr/>
          </p:nvSpPr>
          <p:spPr bwMode="auto">
            <a:xfrm>
              <a:off x="10866437" y="12217401"/>
              <a:ext cx="1038225" cy="877888"/>
            </a:xfrm>
            <a:custGeom>
              <a:avLst/>
              <a:gdLst>
                <a:gd name="T0" fmla="*/ 96 w 109"/>
                <a:gd name="T1" fmla="*/ 0 h 92"/>
                <a:gd name="T2" fmla="*/ 90 w 109"/>
                <a:gd name="T3" fmla="*/ 92 h 92"/>
                <a:gd name="T4" fmla="*/ 84 w 109"/>
                <a:gd name="T5" fmla="*/ 89 h 92"/>
                <a:gd name="T6" fmla="*/ 92 w 109"/>
                <a:gd name="T7" fmla="*/ 36 h 92"/>
                <a:gd name="T8" fmla="*/ 39 w 109"/>
                <a:gd name="T9" fmla="*/ 42 h 92"/>
                <a:gd name="T10" fmla="*/ 33 w 109"/>
                <a:gd name="T11" fmla="*/ 57 h 92"/>
                <a:gd name="T12" fmla="*/ 27 w 109"/>
                <a:gd name="T13" fmla="*/ 67 h 92"/>
                <a:gd name="T14" fmla="*/ 13 w 109"/>
                <a:gd name="T15" fmla="*/ 67 h 92"/>
                <a:gd name="T16" fmla="*/ 0 w 109"/>
                <a:gd name="T17" fmla="*/ 59 h 92"/>
                <a:gd name="T18" fmla="*/ 7 w 109"/>
                <a:gd name="T19" fmla="*/ 51 h 92"/>
                <a:gd name="T20" fmla="*/ 20 w 109"/>
                <a:gd name="T21" fmla="*/ 57 h 92"/>
                <a:gd name="T22" fmla="*/ 30 w 109"/>
                <a:gd name="T23" fmla="*/ 12 h 92"/>
                <a:gd name="T24" fmla="*/ 96 w 10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92">
                  <a:moveTo>
                    <a:pt x="96" y="0"/>
                  </a:moveTo>
                  <a:cubicBezTo>
                    <a:pt x="109" y="29"/>
                    <a:pt x="106" y="64"/>
                    <a:pt x="90" y="92"/>
                  </a:cubicBezTo>
                  <a:cubicBezTo>
                    <a:pt x="88" y="91"/>
                    <a:pt x="86" y="90"/>
                    <a:pt x="84" y="89"/>
                  </a:cubicBezTo>
                  <a:cubicBezTo>
                    <a:pt x="90" y="73"/>
                    <a:pt x="94" y="54"/>
                    <a:pt x="92" y="36"/>
                  </a:cubicBezTo>
                  <a:cubicBezTo>
                    <a:pt x="76" y="46"/>
                    <a:pt x="56" y="49"/>
                    <a:pt x="39" y="42"/>
                  </a:cubicBezTo>
                  <a:cubicBezTo>
                    <a:pt x="37" y="47"/>
                    <a:pt x="35" y="52"/>
                    <a:pt x="33" y="57"/>
                  </a:cubicBezTo>
                  <a:cubicBezTo>
                    <a:pt x="32" y="60"/>
                    <a:pt x="30" y="64"/>
                    <a:pt x="27" y="67"/>
                  </a:cubicBezTo>
                  <a:cubicBezTo>
                    <a:pt x="23" y="69"/>
                    <a:pt x="18" y="69"/>
                    <a:pt x="13" y="67"/>
                  </a:cubicBezTo>
                  <a:cubicBezTo>
                    <a:pt x="9" y="66"/>
                    <a:pt x="4" y="62"/>
                    <a:pt x="0" y="59"/>
                  </a:cubicBezTo>
                  <a:cubicBezTo>
                    <a:pt x="2" y="56"/>
                    <a:pt x="5" y="54"/>
                    <a:pt x="7" y="51"/>
                  </a:cubicBezTo>
                  <a:cubicBezTo>
                    <a:pt x="10" y="55"/>
                    <a:pt x="15" y="58"/>
                    <a:pt x="20" y="57"/>
                  </a:cubicBezTo>
                  <a:cubicBezTo>
                    <a:pt x="25" y="42"/>
                    <a:pt x="28" y="27"/>
                    <a:pt x="30" y="12"/>
                  </a:cubicBezTo>
                  <a:cubicBezTo>
                    <a:pt x="52" y="17"/>
                    <a:pt x="76" y="9"/>
                    <a:pt x="96" y="0"/>
                  </a:cubicBezTo>
                  <a:close/>
                </a:path>
              </a:pathLst>
            </a:custGeom>
            <a:solidFill>
              <a:srgbClr val="2F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8" name="Freeform 1260"/>
            <p:cNvSpPr>
              <a:spLocks/>
            </p:cNvSpPr>
            <p:nvPr/>
          </p:nvSpPr>
          <p:spPr bwMode="auto">
            <a:xfrm>
              <a:off x="11466512" y="12426951"/>
              <a:ext cx="57150" cy="230188"/>
            </a:xfrm>
            <a:custGeom>
              <a:avLst/>
              <a:gdLst>
                <a:gd name="T0" fmla="*/ 2 w 6"/>
                <a:gd name="T1" fmla="*/ 1 h 24"/>
                <a:gd name="T2" fmla="*/ 0 w 6"/>
                <a:gd name="T3" fmla="*/ 1 h 24"/>
                <a:gd name="T4" fmla="*/ 2 w 6"/>
                <a:gd name="T5" fmla="*/ 12 h 24"/>
                <a:gd name="T6" fmla="*/ 2 w 6"/>
                <a:gd name="T7" fmla="*/ 23 h 24"/>
                <a:gd name="T8" fmla="*/ 4 w 6"/>
                <a:gd name="T9" fmla="*/ 23 h 24"/>
                <a:gd name="T10" fmla="*/ 2 w 6"/>
                <a:gd name="T1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4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1" y="5"/>
                    <a:pt x="1" y="8"/>
                    <a:pt x="2" y="12"/>
                  </a:cubicBezTo>
                  <a:cubicBezTo>
                    <a:pt x="2" y="16"/>
                    <a:pt x="1" y="19"/>
                    <a:pt x="2" y="23"/>
                  </a:cubicBezTo>
                  <a:cubicBezTo>
                    <a:pt x="2" y="24"/>
                    <a:pt x="4" y="24"/>
                    <a:pt x="4" y="23"/>
                  </a:cubicBezTo>
                  <a:cubicBezTo>
                    <a:pt x="6" y="17"/>
                    <a:pt x="5" y="7"/>
                    <a:pt x="2" y="1"/>
                  </a:cubicBezTo>
                  <a:close/>
                </a:path>
              </a:pathLst>
            </a:custGeom>
            <a:solidFill>
              <a:srgbClr val="424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9" name="Freeform 1261"/>
            <p:cNvSpPr>
              <a:spLocks/>
            </p:cNvSpPr>
            <p:nvPr/>
          </p:nvSpPr>
          <p:spPr bwMode="auto">
            <a:xfrm>
              <a:off x="11114087" y="12369801"/>
              <a:ext cx="152400" cy="219075"/>
            </a:xfrm>
            <a:custGeom>
              <a:avLst/>
              <a:gdLst>
                <a:gd name="T0" fmla="*/ 14 w 16"/>
                <a:gd name="T1" fmla="*/ 1 h 23"/>
                <a:gd name="T2" fmla="*/ 1 w 16"/>
                <a:gd name="T3" fmla="*/ 21 h 23"/>
                <a:gd name="T4" fmla="*/ 1 w 16"/>
                <a:gd name="T5" fmla="*/ 23 h 23"/>
                <a:gd name="T6" fmla="*/ 10 w 16"/>
                <a:gd name="T7" fmla="*/ 15 h 23"/>
                <a:gd name="T8" fmla="*/ 16 w 16"/>
                <a:gd name="T9" fmla="*/ 1 h 23"/>
                <a:gd name="T10" fmla="*/ 14 w 16"/>
                <a:gd name="T1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3">
                  <a:moveTo>
                    <a:pt x="14" y="1"/>
                  </a:moveTo>
                  <a:cubicBezTo>
                    <a:pt x="11" y="8"/>
                    <a:pt x="9" y="17"/>
                    <a:pt x="1" y="21"/>
                  </a:cubicBezTo>
                  <a:cubicBezTo>
                    <a:pt x="0" y="21"/>
                    <a:pt x="0" y="23"/>
                    <a:pt x="1" y="23"/>
                  </a:cubicBezTo>
                  <a:cubicBezTo>
                    <a:pt x="5" y="23"/>
                    <a:pt x="8" y="18"/>
                    <a:pt x="10" y="15"/>
                  </a:cubicBezTo>
                  <a:cubicBezTo>
                    <a:pt x="13" y="11"/>
                    <a:pt x="16" y="6"/>
                    <a:pt x="16" y="1"/>
                  </a:cubicBezTo>
                  <a:cubicBezTo>
                    <a:pt x="16" y="0"/>
                    <a:pt x="15" y="0"/>
                    <a:pt x="14" y="1"/>
                  </a:cubicBezTo>
                  <a:close/>
                </a:path>
              </a:pathLst>
            </a:custGeom>
            <a:solidFill>
              <a:srgbClr val="424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0" name="Freeform 1262"/>
            <p:cNvSpPr>
              <a:spLocks/>
            </p:cNvSpPr>
            <p:nvPr/>
          </p:nvSpPr>
          <p:spPr bwMode="auto">
            <a:xfrm>
              <a:off x="11704637" y="12331701"/>
              <a:ext cx="161925" cy="180975"/>
            </a:xfrm>
            <a:custGeom>
              <a:avLst/>
              <a:gdLst>
                <a:gd name="T0" fmla="*/ 16 w 17"/>
                <a:gd name="T1" fmla="*/ 17 h 19"/>
                <a:gd name="T2" fmla="*/ 2 w 17"/>
                <a:gd name="T3" fmla="*/ 1 h 19"/>
                <a:gd name="T4" fmla="*/ 0 w 17"/>
                <a:gd name="T5" fmla="*/ 2 h 19"/>
                <a:gd name="T6" fmla="*/ 15 w 17"/>
                <a:gd name="T7" fmla="*/ 19 h 19"/>
                <a:gd name="T8" fmla="*/ 16 w 17"/>
                <a:gd name="T9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6" y="17"/>
                  </a:moveTo>
                  <a:cubicBezTo>
                    <a:pt x="7" y="15"/>
                    <a:pt x="5" y="8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10"/>
                    <a:pt x="6" y="17"/>
                    <a:pt x="15" y="19"/>
                  </a:cubicBezTo>
                  <a:cubicBezTo>
                    <a:pt x="17" y="19"/>
                    <a:pt x="17" y="17"/>
                    <a:pt x="16" y="17"/>
                  </a:cubicBezTo>
                  <a:close/>
                </a:path>
              </a:pathLst>
            </a:custGeom>
            <a:solidFill>
              <a:srgbClr val="424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1" name="Freeform 1263"/>
            <p:cNvSpPr>
              <a:spLocks/>
            </p:cNvSpPr>
            <p:nvPr/>
          </p:nvSpPr>
          <p:spPr bwMode="auto">
            <a:xfrm>
              <a:off x="10875962" y="11617326"/>
              <a:ext cx="323850" cy="428625"/>
            </a:xfrm>
            <a:custGeom>
              <a:avLst/>
              <a:gdLst>
                <a:gd name="T0" fmla="*/ 30 w 34"/>
                <a:gd name="T1" fmla="*/ 45 h 45"/>
                <a:gd name="T2" fmla="*/ 0 w 34"/>
                <a:gd name="T3" fmla="*/ 17 h 45"/>
                <a:gd name="T4" fmla="*/ 4 w 34"/>
                <a:gd name="T5" fmla="*/ 0 h 45"/>
                <a:gd name="T6" fmla="*/ 24 w 34"/>
                <a:gd name="T7" fmla="*/ 15 h 45"/>
                <a:gd name="T8" fmla="*/ 30 w 34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5">
                  <a:moveTo>
                    <a:pt x="30" y="45"/>
                  </a:moveTo>
                  <a:cubicBezTo>
                    <a:pt x="24" y="31"/>
                    <a:pt x="16" y="23"/>
                    <a:pt x="0" y="17"/>
                  </a:cubicBezTo>
                  <a:cubicBezTo>
                    <a:pt x="2" y="12"/>
                    <a:pt x="3" y="6"/>
                    <a:pt x="4" y="0"/>
                  </a:cubicBezTo>
                  <a:cubicBezTo>
                    <a:pt x="12" y="4"/>
                    <a:pt x="18" y="9"/>
                    <a:pt x="24" y="15"/>
                  </a:cubicBezTo>
                  <a:cubicBezTo>
                    <a:pt x="34" y="25"/>
                    <a:pt x="32" y="32"/>
                    <a:pt x="30" y="45"/>
                  </a:cubicBezTo>
                  <a:close/>
                </a:path>
              </a:pathLst>
            </a:custGeom>
            <a:solidFill>
              <a:srgbClr val="266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2" name="Freeform 1264"/>
            <p:cNvSpPr>
              <a:spLocks/>
            </p:cNvSpPr>
            <p:nvPr/>
          </p:nvSpPr>
          <p:spPr bwMode="auto">
            <a:xfrm>
              <a:off x="10847387" y="11598276"/>
              <a:ext cx="114300" cy="209550"/>
            </a:xfrm>
            <a:custGeom>
              <a:avLst/>
              <a:gdLst>
                <a:gd name="T0" fmla="*/ 11 w 12"/>
                <a:gd name="T1" fmla="*/ 2 h 22"/>
                <a:gd name="T2" fmla="*/ 8 w 12"/>
                <a:gd name="T3" fmla="*/ 1 h 22"/>
                <a:gd name="T4" fmla="*/ 4 w 12"/>
                <a:gd name="T5" fmla="*/ 10 h 22"/>
                <a:gd name="T6" fmla="*/ 2 w 12"/>
                <a:gd name="T7" fmla="*/ 21 h 22"/>
                <a:gd name="T8" fmla="*/ 4 w 12"/>
                <a:gd name="T9" fmla="*/ 21 h 22"/>
                <a:gd name="T10" fmla="*/ 8 w 12"/>
                <a:gd name="T11" fmla="*/ 13 h 22"/>
                <a:gd name="T12" fmla="*/ 11 w 12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2">
                  <a:moveTo>
                    <a:pt x="11" y="2"/>
                  </a:moveTo>
                  <a:cubicBezTo>
                    <a:pt x="10" y="1"/>
                    <a:pt x="9" y="0"/>
                    <a:pt x="8" y="1"/>
                  </a:cubicBezTo>
                  <a:cubicBezTo>
                    <a:pt x="6" y="3"/>
                    <a:pt x="5" y="7"/>
                    <a:pt x="4" y="10"/>
                  </a:cubicBezTo>
                  <a:cubicBezTo>
                    <a:pt x="3" y="13"/>
                    <a:pt x="0" y="18"/>
                    <a:pt x="2" y="21"/>
                  </a:cubicBezTo>
                  <a:cubicBezTo>
                    <a:pt x="3" y="21"/>
                    <a:pt x="3" y="22"/>
                    <a:pt x="4" y="21"/>
                  </a:cubicBezTo>
                  <a:cubicBezTo>
                    <a:pt x="7" y="20"/>
                    <a:pt x="8" y="16"/>
                    <a:pt x="8" y="13"/>
                  </a:cubicBezTo>
                  <a:cubicBezTo>
                    <a:pt x="9" y="9"/>
                    <a:pt x="12" y="5"/>
                    <a:pt x="11" y="2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3" name="Freeform 1265"/>
            <p:cNvSpPr>
              <a:spLocks/>
            </p:cNvSpPr>
            <p:nvPr/>
          </p:nvSpPr>
          <p:spPr bwMode="auto">
            <a:xfrm>
              <a:off x="11752262" y="11426826"/>
              <a:ext cx="180975" cy="142875"/>
            </a:xfrm>
            <a:custGeom>
              <a:avLst/>
              <a:gdLst>
                <a:gd name="T0" fmla="*/ 17 w 19"/>
                <a:gd name="T1" fmla="*/ 8 h 15"/>
                <a:gd name="T2" fmla="*/ 9 w 19"/>
                <a:gd name="T3" fmla="*/ 4 h 15"/>
                <a:gd name="T4" fmla="*/ 2 w 19"/>
                <a:gd name="T5" fmla="*/ 1 h 15"/>
                <a:gd name="T6" fmla="*/ 0 w 19"/>
                <a:gd name="T7" fmla="*/ 3 h 15"/>
                <a:gd name="T8" fmla="*/ 6 w 19"/>
                <a:gd name="T9" fmla="*/ 9 h 15"/>
                <a:gd name="T10" fmla="*/ 13 w 19"/>
                <a:gd name="T11" fmla="*/ 14 h 15"/>
                <a:gd name="T12" fmla="*/ 17 w 19"/>
                <a:gd name="T13" fmla="*/ 13 h 15"/>
                <a:gd name="T14" fmla="*/ 18 w 19"/>
                <a:gd name="T15" fmla="*/ 13 h 15"/>
                <a:gd name="T16" fmla="*/ 17 w 19"/>
                <a:gd name="T17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5">
                  <a:moveTo>
                    <a:pt x="17" y="8"/>
                  </a:moveTo>
                  <a:cubicBezTo>
                    <a:pt x="14" y="7"/>
                    <a:pt x="12" y="5"/>
                    <a:pt x="9" y="4"/>
                  </a:cubicBezTo>
                  <a:cubicBezTo>
                    <a:pt x="7" y="2"/>
                    <a:pt x="4" y="0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5"/>
                    <a:pt x="4" y="7"/>
                    <a:pt x="6" y="9"/>
                  </a:cubicBezTo>
                  <a:cubicBezTo>
                    <a:pt x="8" y="10"/>
                    <a:pt x="11" y="12"/>
                    <a:pt x="13" y="14"/>
                  </a:cubicBezTo>
                  <a:cubicBezTo>
                    <a:pt x="14" y="15"/>
                    <a:pt x="16" y="15"/>
                    <a:pt x="17" y="13"/>
                  </a:cubicBezTo>
                  <a:cubicBezTo>
                    <a:pt x="17" y="13"/>
                    <a:pt x="18" y="13"/>
                    <a:pt x="18" y="13"/>
                  </a:cubicBezTo>
                  <a:cubicBezTo>
                    <a:pt x="19" y="11"/>
                    <a:pt x="18" y="9"/>
                    <a:pt x="17" y="8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4" name="Freeform 1266"/>
            <p:cNvSpPr>
              <a:spLocks/>
            </p:cNvSpPr>
            <p:nvPr/>
          </p:nvSpPr>
          <p:spPr bwMode="auto">
            <a:xfrm>
              <a:off x="11066462" y="11579226"/>
              <a:ext cx="800100" cy="933450"/>
            </a:xfrm>
            <a:custGeom>
              <a:avLst/>
              <a:gdLst>
                <a:gd name="T0" fmla="*/ 82 w 84"/>
                <a:gd name="T1" fmla="*/ 75 h 98"/>
                <a:gd name="T2" fmla="*/ 2 w 84"/>
                <a:gd name="T3" fmla="*/ 90 h 98"/>
                <a:gd name="T4" fmla="*/ 0 w 84"/>
                <a:gd name="T5" fmla="*/ 16 h 98"/>
                <a:gd name="T6" fmla="*/ 12 w 84"/>
                <a:gd name="T7" fmla="*/ 15 h 98"/>
                <a:gd name="T8" fmla="*/ 57 w 84"/>
                <a:gd name="T9" fmla="*/ 0 h 98"/>
                <a:gd name="T10" fmla="*/ 58 w 84"/>
                <a:gd name="T11" fmla="*/ 0 h 98"/>
                <a:gd name="T12" fmla="*/ 82 w 84"/>
                <a:gd name="T13" fmla="*/ 7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98">
                  <a:moveTo>
                    <a:pt x="82" y="75"/>
                  </a:moveTo>
                  <a:cubicBezTo>
                    <a:pt x="61" y="94"/>
                    <a:pt x="29" y="98"/>
                    <a:pt x="2" y="90"/>
                  </a:cubicBezTo>
                  <a:cubicBezTo>
                    <a:pt x="6" y="65"/>
                    <a:pt x="5" y="40"/>
                    <a:pt x="0" y="16"/>
                  </a:cubicBezTo>
                  <a:cubicBezTo>
                    <a:pt x="4" y="16"/>
                    <a:pt x="8" y="15"/>
                    <a:pt x="12" y="15"/>
                  </a:cubicBezTo>
                  <a:cubicBezTo>
                    <a:pt x="28" y="13"/>
                    <a:pt x="44" y="7"/>
                    <a:pt x="57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74" y="20"/>
                    <a:pt x="84" y="49"/>
                    <a:pt x="82" y="75"/>
                  </a:cubicBezTo>
                  <a:close/>
                </a:path>
              </a:pathLst>
            </a:custGeom>
            <a:solidFill>
              <a:srgbClr val="266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5" name="Freeform 1267"/>
            <p:cNvSpPr>
              <a:spLocks/>
            </p:cNvSpPr>
            <p:nvPr/>
          </p:nvSpPr>
          <p:spPr bwMode="auto">
            <a:xfrm>
              <a:off x="11180762" y="11579226"/>
              <a:ext cx="466725" cy="381000"/>
            </a:xfrm>
            <a:custGeom>
              <a:avLst/>
              <a:gdLst>
                <a:gd name="T0" fmla="*/ 42 w 49"/>
                <a:gd name="T1" fmla="*/ 30 h 40"/>
                <a:gd name="T2" fmla="*/ 13 w 49"/>
                <a:gd name="T3" fmla="*/ 35 h 40"/>
                <a:gd name="T4" fmla="*/ 0 w 49"/>
                <a:gd name="T5" fmla="*/ 15 h 40"/>
                <a:gd name="T6" fmla="*/ 45 w 49"/>
                <a:gd name="T7" fmla="*/ 0 h 40"/>
                <a:gd name="T8" fmla="*/ 42 w 49"/>
                <a:gd name="T9" fmla="*/ 3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0">
                  <a:moveTo>
                    <a:pt x="42" y="30"/>
                  </a:moveTo>
                  <a:cubicBezTo>
                    <a:pt x="35" y="38"/>
                    <a:pt x="23" y="40"/>
                    <a:pt x="13" y="35"/>
                  </a:cubicBezTo>
                  <a:cubicBezTo>
                    <a:pt x="6" y="32"/>
                    <a:pt x="1" y="23"/>
                    <a:pt x="0" y="15"/>
                  </a:cubicBezTo>
                  <a:cubicBezTo>
                    <a:pt x="16" y="13"/>
                    <a:pt x="32" y="7"/>
                    <a:pt x="45" y="0"/>
                  </a:cubicBezTo>
                  <a:cubicBezTo>
                    <a:pt x="49" y="10"/>
                    <a:pt x="49" y="23"/>
                    <a:pt x="42" y="30"/>
                  </a:cubicBezTo>
                  <a:close/>
                </a:path>
              </a:pathLst>
            </a:custGeom>
            <a:solidFill>
              <a:srgbClr val="1D56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6" name="Freeform 1268"/>
            <p:cNvSpPr>
              <a:spLocks/>
            </p:cNvSpPr>
            <p:nvPr/>
          </p:nvSpPr>
          <p:spPr bwMode="auto">
            <a:xfrm>
              <a:off x="11237912" y="11693526"/>
              <a:ext cx="371475" cy="200025"/>
            </a:xfrm>
            <a:custGeom>
              <a:avLst/>
              <a:gdLst>
                <a:gd name="T0" fmla="*/ 39 w 39"/>
                <a:gd name="T1" fmla="*/ 0 h 21"/>
                <a:gd name="T2" fmla="*/ 22 w 39"/>
                <a:gd name="T3" fmla="*/ 19 h 21"/>
                <a:gd name="T4" fmla="*/ 0 w 39"/>
                <a:gd name="T5" fmla="*/ 8 h 21"/>
                <a:gd name="T6" fmla="*/ 39 w 39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1">
                  <a:moveTo>
                    <a:pt x="39" y="0"/>
                  </a:moveTo>
                  <a:cubicBezTo>
                    <a:pt x="38" y="9"/>
                    <a:pt x="31" y="17"/>
                    <a:pt x="22" y="19"/>
                  </a:cubicBezTo>
                  <a:cubicBezTo>
                    <a:pt x="14" y="21"/>
                    <a:pt x="4" y="16"/>
                    <a:pt x="0" y="8"/>
                  </a:cubicBezTo>
                  <a:cubicBezTo>
                    <a:pt x="12" y="6"/>
                    <a:pt x="27" y="2"/>
                    <a:pt x="39" y="0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7" name="Freeform 1269"/>
            <p:cNvSpPr>
              <a:spLocks/>
            </p:cNvSpPr>
            <p:nvPr/>
          </p:nvSpPr>
          <p:spPr bwMode="auto">
            <a:xfrm>
              <a:off x="10656887" y="11312526"/>
              <a:ext cx="257175" cy="304800"/>
            </a:xfrm>
            <a:custGeom>
              <a:avLst/>
              <a:gdLst>
                <a:gd name="T0" fmla="*/ 3 w 27"/>
                <a:gd name="T1" fmla="*/ 13 h 32"/>
                <a:gd name="T2" fmla="*/ 9 w 27"/>
                <a:gd name="T3" fmla="*/ 29 h 32"/>
                <a:gd name="T4" fmla="*/ 25 w 27"/>
                <a:gd name="T5" fmla="*/ 25 h 32"/>
                <a:gd name="T6" fmla="*/ 27 w 27"/>
                <a:gd name="T7" fmla="*/ 13 h 32"/>
                <a:gd name="T8" fmla="*/ 3 w 27"/>
                <a:gd name="T9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2">
                  <a:moveTo>
                    <a:pt x="3" y="13"/>
                  </a:moveTo>
                  <a:cubicBezTo>
                    <a:pt x="0" y="19"/>
                    <a:pt x="3" y="26"/>
                    <a:pt x="9" y="29"/>
                  </a:cubicBezTo>
                  <a:cubicBezTo>
                    <a:pt x="14" y="32"/>
                    <a:pt x="22" y="30"/>
                    <a:pt x="25" y="25"/>
                  </a:cubicBezTo>
                  <a:cubicBezTo>
                    <a:pt x="27" y="21"/>
                    <a:pt x="27" y="17"/>
                    <a:pt x="27" y="13"/>
                  </a:cubicBezTo>
                  <a:cubicBezTo>
                    <a:pt x="24" y="0"/>
                    <a:pt x="7" y="3"/>
                    <a:pt x="3" y="13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8" name="Freeform 1270"/>
            <p:cNvSpPr>
              <a:spLocks/>
            </p:cNvSpPr>
            <p:nvPr/>
          </p:nvSpPr>
          <p:spPr bwMode="auto">
            <a:xfrm>
              <a:off x="10733087" y="11436351"/>
              <a:ext cx="76200" cy="114300"/>
            </a:xfrm>
            <a:custGeom>
              <a:avLst/>
              <a:gdLst>
                <a:gd name="T0" fmla="*/ 5 w 8"/>
                <a:gd name="T1" fmla="*/ 2 h 12"/>
                <a:gd name="T2" fmla="*/ 2 w 8"/>
                <a:gd name="T3" fmla="*/ 5 h 12"/>
                <a:gd name="T4" fmla="*/ 4 w 8"/>
                <a:gd name="T5" fmla="*/ 9 h 12"/>
                <a:gd name="T6" fmla="*/ 8 w 8"/>
                <a:gd name="T7" fmla="*/ 9 h 12"/>
                <a:gd name="T8" fmla="*/ 5 w 8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2">
                  <a:moveTo>
                    <a:pt x="5" y="2"/>
                  </a:moveTo>
                  <a:cubicBezTo>
                    <a:pt x="4" y="0"/>
                    <a:pt x="0" y="3"/>
                    <a:pt x="2" y="5"/>
                  </a:cubicBezTo>
                  <a:cubicBezTo>
                    <a:pt x="3" y="6"/>
                    <a:pt x="3" y="7"/>
                    <a:pt x="4" y="9"/>
                  </a:cubicBezTo>
                  <a:cubicBezTo>
                    <a:pt x="4" y="12"/>
                    <a:pt x="8" y="11"/>
                    <a:pt x="8" y="9"/>
                  </a:cubicBezTo>
                  <a:cubicBezTo>
                    <a:pt x="7" y="6"/>
                    <a:pt x="7" y="4"/>
                    <a:pt x="5" y="2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9" name="Freeform 1271"/>
            <p:cNvSpPr>
              <a:spLocks/>
            </p:cNvSpPr>
            <p:nvPr/>
          </p:nvSpPr>
          <p:spPr bwMode="auto">
            <a:xfrm>
              <a:off x="10714037" y="10741026"/>
              <a:ext cx="1085850" cy="1066800"/>
            </a:xfrm>
            <a:custGeom>
              <a:avLst/>
              <a:gdLst>
                <a:gd name="T0" fmla="*/ 108 w 114"/>
                <a:gd name="T1" fmla="*/ 28 h 112"/>
                <a:gd name="T2" fmla="*/ 113 w 114"/>
                <a:gd name="T3" fmla="*/ 60 h 112"/>
                <a:gd name="T4" fmla="*/ 111 w 114"/>
                <a:gd name="T5" fmla="*/ 81 h 112"/>
                <a:gd name="T6" fmla="*/ 53 w 114"/>
                <a:gd name="T7" fmla="*/ 110 h 112"/>
                <a:gd name="T8" fmla="*/ 9 w 114"/>
                <a:gd name="T9" fmla="*/ 75 h 112"/>
                <a:gd name="T10" fmla="*/ 12 w 114"/>
                <a:gd name="T11" fmla="*/ 29 h 112"/>
                <a:gd name="T12" fmla="*/ 50 w 114"/>
                <a:gd name="T13" fmla="*/ 6 h 112"/>
                <a:gd name="T14" fmla="*/ 93 w 114"/>
                <a:gd name="T15" fmla="*/ 8 h 112"/>
                <a:gd name="T16" fmla="*/ 108 w 114"/>
                <a:gd name="T17" fmla="*/ 2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12">
                  <a:moveTo>
                    <a:pt x="108" y="28"/>
                  </a:moveTo>
                  <a:cubicBezTo>
                    <a:pt x="112" y="38"/>
                    <a:pt x="113" y="50"/>
                    <a:pt x="113" y="60"/>
                  </a:cubicBezTo>
                  <a:cubicBezTo>
                    <a:pt x="113" y="67"/>
                    <a:pt x="114" y="75"/>
                    <a:pt x="111" y="81"/>
                  </a:cubicBezTo>
                  <a:cubicBezTo>
                    <a:pt x="104" y="103"/>
                    <a:pt x="74" y="112"/>
                    <a:pt x="53" y="110"/>
                  </a:cubicBezTo>
                  <a:cubicBezTo>
                    <a:pt x="34" y="107"/>
                    <a:pt x="18" y="92"/>
                    <a:pt x="9" y="75"/>
                  </a:cubicBezTo>
                  <a:cubicBezTo>
                    <a:pt x="2" y="60"/>
                    <a:pt x="0" y="41"/>
                    <a:pt x="12" y="29"/>
                  </a:cubicBezTo>
                  <a:cubicBezTo>
                    <a:pt x="22" y="17"/>
                    <a:pt x="35" y="11"/>
                    <a:pt x="50" y="6"/>
                  </a:cubicBezTo>
                  <a:cubicBezTo>
                    <a:pt x="64" y="3"/>
                    <a:pt x="79" y="0"/>
                    <a:pt x="93" y="8"/>
                  </a:cubicBezTo>
                  <a:cubicBezTo>
                    <a:pt x="100" y="13"/>
                    <a:pt x="105" y="20"/>
                    <a:pt x="108" y="28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0" name="Freeform 1272"/>
            <p:cNvSpPr>
              <a:spLocks/>
            </p:cNvSpPr>
            <p:nvPr/>
          </p:nvSpPr>
          <p:spPr bwMode="auto">
            <a:xfrm>
              <a:off x="11704637" y="11112501"/>
              <a:ext cx="276225" cy="314325"/>
            </a:xfrm>
            <a:custGeom>
              <a:avLst/>
              <a:gdLst>
                <a:gd name="T0" fmla="*/ 27 w 29"/>
                <a:gd name="T1" fmla="*/ 19 h 33"/>
                <a:gd name="T2" fmla="*/ 20 w 29"/>
                <a:gd name="T3" fmla="*/ 3 h 33"/>
                <a:gd name="T4" fmla="*/ 2 w 29"/>
                <a:gd name="T5" fmla="*/ 8 h 33"/>
                <a:gd name="T6" fmla="*/ 1 w 29"/>
                <a:gd name="T7" fmla="*/ 19 h 33"/>
                <a:gd name="T8" fmla="*/ 27 w 29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3">
                  <a:moveTo>
                    <a:pt x="27" y="19"/>
                  </a:moveTo>
                  <a:cubicBezTo>
                    <a:pt x="29" y="13"/>
                    <a:pt x="26" y="6"/>
                    <a:pt x="20" y="3"/>
                  </a:cubicBezTo>
                  <a:cubicBezTo>
                    <a:pt x="14" y="0"/>
                    <a:pt x="6" y="3"/>
                    <a:pt x="2" y="8"/>
                  </a:cubicBezTo>
                  <a:cubicBezTo>
                    <a:pt x="0" y="11"/>
                    <a:pt x="0" y="16"/>
                    <a:pt x="1" y="19"/>
                  </a:cubicBezTo>
                  <a:cubicBezTo>
                    <a:pt x="3" y="33"/>
                    <a:pt x="22" y="30"/>
                    <a:pt x="27" y="19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1" name="Freeform 1273"/>
            <p:cNvSpPr>
              <a:spLocks/>
            </p:cNvSpPr>
            <p:nvPr/>
          </p:nvSpPr>
          <p:spPr bwMode="auto">
            <a:xfrm>
              <a:off x="11809412" y="11188701"/>
              <a:ext cx="66675" cy="133350"/>
            </a:xfrm>
            <a:custGeom>
              <a:avLst/>
              <a:gdLst>
                <a:gd name="T0" fmla="*/ 5 w 7"/>
                <a:gd name="T1" fmla="*/ 10 h 14"/>
                <a:gd name="T2" fmla="*/ 4 w 7"/>
                <a:gd name="T3" fmla="*/ 4 h 14"/>
                <a:gd name="T4" fmla="*/ 1 w 7"/>
                <a:gd name="T5" fmla="*/ 2 h 14"/>
                <a:gd name="T6" fmla="*/ 2 w 7"/>
                <a:gd name="T7" fmla="*/ 12 h 14"/>
                <a:gd name="T8" fmla="*/ 5 w 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4">
                  <a:moveTo>
                    <a:pt x="5" y="10"/>
                  </a:moveTo>
                  <a:cubicBezTo>
                    <a:pt x="4" y="8"/>
                    <a:pt x="4" y="6"/>
                    <a:pt x="4" y="4"/>
                  </a:cubicBezTo>
                  <a:cubicBezTo>
                    <a:pt x="5" y="2"/>
                    <a:pt x="2" y="0"/>
                    <a:pt x="1" y="2"/>
                  </a:cubicBezTo>
                  <a:cubicBezTo>
                    <a:pt x="0" y="6"/>
                    <a:pt x="0" y="9"/>
                    <a:pt x="2" y="12"/>
                  </a:cubicBezTo>
                  <a:cubicBezTo>
                    <a:pt x="4" y="14"/>
                    <a:pt x="7" y="12"/>
                    <a:pt x="5" y="10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2" name="Freeform 1274"/>
            <p:cNvSpPr>
              <a:spLocks/>
            </p:cNvSpPr>
            <p:nvPr/>
          </p:nvSpPr>
          <p:spPr bwMode="auto">
            <a:xfrm>
              <a:off x="11456987" y="11198226"/>
              <a:ext cx="133350" cy="47625"/>
            </a:xfrm>
            <a:custGeom>
              <a:avLst/>
              <a:gdLst>
                <a:gd name="T0" fmla="*/ 12 w 14"/>
                <a:gd name="T1" fmla="*/ 1 h 5"/>
                <a:gd name="T2" fmla="*/ 8 w 14"/>
                <a:gd name="T3" fmla="*/ 0 h 5"/>
                <a:gd name="T4" fmla="*/ 3 w 14"/>
                <a:gd name="T5" fmla="*/ 0 h 5"/>
                <a:gd name="T6" fmla="*/ 2 w 14"/>
                <a:gd name="T7" fmla="*/ 4 h 5"/>
                <a:gd name="T8" fmla="*/ 7 w 14"/>
                <a:gd name="T9" fmla="*/ 5 h 5"/>
                <a:gd name="T10" fmla="*/ 12 w 14"/>
                <a:gd name="T11" fmla="*/ 5 h 5"/>
                <a:gd name="T12" fmla="*/ 12 w 14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">
                  <a:moveTo>
                    <a:pt x="12" y="1"/>
                  </a:moveTo>
                  <a:cubicBezTo>
                    <a:pt x="11" y="0"/>
                    <a:pt x="9" y="0"/>
                    <a:pt x="8" y="0"/>
                  </a:cubicBezTo>
                  <a:cubicBezTo>
                    <a:pt x="6" y="0"/>
                    <a:pt x="4" y="0"/>
                    <a:pt x="3" y="0"/>
                  </a:cubicBezTo>
                  <a:cubicBezTo>
                    <a:pt x="1" y="0"/>
                    <a:pt x="0" y="3"/>
                    <a:pt x="2" y="4"/>
                  </a:cubicBezTo>
                  <a:cubicBezTo>
                    <a:pt x="4" y="4"/>
                    <a:pt x="5" y="4"/>
                    <a:pt x="7" y="5"/>
                  </a:cubicBezTo>
                  <a:cubicBezTo>
                    <a:pt x="9" y="5"/>
                    <a:pt x="10" y="5"/>
                    <a:pt x="12" y="5"/>
                  </a:cubicBezTo>
                  <a:cubicBezTo>
                    <a:pt x="14" y="4"/>
                    <a:pt x="14" y="2"/>
                    <a:pt x="12" y="1"/>
                  </a:cubicBezTo>
                  <a:close/>
                </a:path>
              </a:pathLst>
            </a:custGeom>
            <a:solidFill>
              <a:srgbClr val="AD3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3" name="Freeform 1275"/>
            <p:cNvSpPr>
              <a:spLocks/>
            </p:cNvSpPr>
            <p:nvPr/>
          </p:nvSpPr>
          <p:spPr bwMode="auto">
            <a:xfrm>
              <a:off x="11095037" y="11236326"/>
              <a:ext cx="104775" cy="47625"/>
            </a:xfrm>
            <a:custGeom>
              <a:avLst/>
              <a:gdLst>
                <a:gd name="T0" fmla="*/ 10 w 11"/>
                <a:gd name="T1" fmla="*/ 1 h 5"/>
                <a:gd name="T2" fmla="*/ 6 w 11"/>
                <a:gd name="T3" fmla="*/ 1 h 5"/>
                <a:gd name="T4" fmla="*/ 2 w 11"/>
                <a:gd name="T5" fmla="*/ 2 h 5"/>
                <a:gd name="T6" fmla="*/ 3 w 11"/>
                <a:gd name="T7" fmla="*/ 5 h 5"/>
                <a:gd name="T8" fmla="*/ 7 w 11"/>
                <a:gd name="T9" fmla="*/ 4 h 5"/>
                <a:gd name="T10" fmla="*/ 10 w 11"/>
                <a:gd name="T11" fmla="*/ 4 h 5"/>
                <a:gd name="T12" fmla="*/ 10 w 11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">
                  <a:moveTo>
                    <a:pt x="10" y="1"/>
                  </a:moveTo>
                  <a:cubicBezTo>
                    <a:pt x="9" y="0"/>
                    <a:pt x="7" y="0"/>
                    <a:pt x="6" y="1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0" y="3"/>
                    <a:pt x="1" y="5"/>
                    <a:pt x="3" y="5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1" y="3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AD3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4" name="Freeform 1276"/>
            <p:cNvSpPr>
              <a:spLocks/>
            </p:cNvSpPr>
            <p:nvPr/>
          </p:nvSpPr>
          <p:spPr bwMode="auto">
            <a:xfrm>
              <a:off x="11295062" y="11941176"/>
              <a:ext cx="400050" cy="390525"/>
            </a:xfrm>
            <a:custGeom>
              <a:avLst/>
              <a:gdLst>
                <a:gd name="T0" fmla="*/ 0 w 42"/>
                <a:gd name="T1" fmla="*/ 21 h 41"/>
                <a:gd name="T2" fmla="*/ 16 w 42"/>
                <a:gd name="T3" fmla="*/ 40 h 41"/>
                <a:gd name="T4" fmla="*/ 38 w 42"/>
                <a:gd name="T5" fmla="*/ 27 h 41"/>
                <a:gd name="T6" fmla="*/ 23 w 42"/>
                <a:gd name="T7" fmla="*/ 2 h 41"/>
                <a:gd name="T8" fmla="*/ 0 w 42"/>
                <a:gd name="T9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1">
                  <a:moveTo>
                    <a:pt x="0" y="21"/>
                  </a:moveTo>
                  <a:cubicBezTo>
                    <a:pt x="0" y="30"/>
                    <a:pt x="7" y="39"/>
                    <a:pt x="16" y="40"/>
                  </a:cubicBezTo>
                  <a:cubicBezTo>
                    <a:pt x="25" y="41"/>
                    <a:pt x="35" y="35"/>
                    <a:pt x="38" y="27"/>
                  </a:cubicBezTo>
                  <a:cubicBezTo>
                    <a:pt x="42" y="16"/>
                    <a:pt x="34" y="3"/>
                    <a:pt x="23" y="2"/>
                  </a:cubicBezTo>
                  <a:cubicBezTo>
                    <a:pt x="13" y="0"/>
                    <a:pt x="1" y="11"/>
                    <a:pt x="0" y="21"/>
                  </a:cubicBezTo>
                  <a:close/>
                </a:path>
              </a:pathLst>
            </a:custGeom>
            <a:solidFill>
              <a:srgbClr val="F3B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5" name="Freeform 1277"/>
            <p:cNvSpPr>
              <a:spLocks/>
            </p:cNvSpPr>
            <p:nvPr/>
          </p:nvSpPr>
          <p:spPr bwMode="auto">
            <a:xfrm>
              <a:off x="11380787" y="12093576"/>
              <a:ext cx="38100" cy="57150"/>
            </a:xfrm>
            <a:custGeom>
              <a:avLst/>
              <a:gdLst>
                <a:gd name="T0" fmla="*/ 4 w 4"/>
                <a:gd name="T1" fmla="*/ 3 h 6"/>
                <a:gd name="T2" fmla="*/ 4 w 4"/>
                <a:gd name="T3" fmla="*/ 1 h 6"/>
                <a:gd name="T4" fmla="*/ 2 w 4"/>
                <a:gd name="T5" fmla="*/ 0 h 6"/>
                <a:gd name="T6" fmla="*/ 1 w 4"/>
                <a:gd name="T7" fmla="*/ 0 h 6"/>
                <a:gd name="T8" fmla="*/ 0 w 4"/>
                <a:gd name="T9" fmla="*/ 2 h 6"/>
                <a:gd name="T10" fmla="*/ 0 w 4"/>
                <a:gd name="T11" fmla="*/ 3 h 6"/>
                <a:gd name="T12" fmla="*/ 1 w 4"/>
                <a:gd name="T13" fmla="*/ 4 h 6"/>
                <a:gd name="T14" fmla="*/ 2 w 4"/>
                <a:gd name="T15" fmla="*/ 6 h 6"/>
                <a:gd name="T16" fmla="*/ 3 w 4"/>
                <a:gd name="T17" fmla="*/ 5 h 6"/>
                <a:gd name="T18" fmla="*/ 4 w 4"/>
                <a:gd name="T19" fmla="*/ 5 h 6"/>
                <a:gd name="T20" fmla="*/ 4 w 4"/>
                <a:gd name="T21" fmla="*/ 5 h 6"/>
                <a:gd name="T22" fmla="*/ 4 w 4"/>
                <a:gd name="T23" fmla="*/ 5 h 6"/>
                <a:gd name="T24" fmla="*/ 4 w 4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6">
                  <a:moveTo>
                    <a:pt x="4" y="3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3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6" name="Freeform 1278"/>
            <p:cNvSpPr>
              <a:spLocks/>
            </p:cNvSpPr>
            <p:nvPr/>
          </p:nvSpPr>
          <p:spPr bwMode="auto">
            <a:xfrm>
              <a:off x="11523662" y="12055476"/>
              <a:ext cx="47625" cy="57150"/>
            </a:xfrm>
            <a:custGeom>
              <a:avLst/>
              <a:gdLst>
                <a:gd name="T0" fmla="*/ 5 w 5"/>
                <a:gd name="T1" fmla="*/ 3 h 6"/>
                <a:gd name="T2" fmla="*/ 4 w 5"/>
                <a:gd name="T3" fmla="*/ 1 h 6"/>
                <a:gd name="T4" fmla="*/ 2 w 5"/>
                <a:gd name="T5" fmla="*/ 0 h 6"/>
                <a:gd name="T6" fmla="*/ 1 w 5"/>
                <a:gd name="T7" fmla="*/ 0 h 6"/>
                <a:gd name="T8" fmla="*/ 1 w 5"/>
                <a:gd name="T9" fmla="*/ 3 h 6"/>
                <a:gd name="T10" fmla="*/ 1 w 5"/>
                <a:gd name="T11" fmla="*/ 3 h 6"/>
                <a:gd name="T12" fmla="*/ 1 w 5"/>
                <a:gd name="T13" fmla="*/ 5 h 6"/>
                <a:gd name="T14" fmla="*/ 3 w 5"/>
                <a:gd name="T15" fmla="*/ 6 h 6"/>
                <a:gd name="T16" fmla="*/ 4 w 5"/>
                <a:gd name="T17" fmla="*/ 5 h 6"/>
                <a:gd name="T18" fmla="*/ 4 w 5"/>
                <a:gd name="T19" fmla="*/ 5 h 6"/>
                <a:gd name="T20" fmla="*/ 4 w 5"/>
                <a:gd name="T21" fmla="*/ 5 h 6"/>
                <a:gd name="T22" fmla="*/ 4 w 5"/>
                <a:gd name="T23" fmla="*/ 5 h 6"/>
                <a:gd name="T24" fmla="*/ 5 w 5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6">
                  <a:moveTo>
                    <a:pt x="5" y="3"/>
                  </a:moveTo>
                  <a:cubicBezTo>
                    <a:pt x="5" y="2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7" name="Freeform 1279"/>
            <p:cNvSpPr>
              <a:spLocks/>
            </p:cNvSpPr>
            <p:nvPr/>
          </p:nvSpPr>
          <p:spPr bwMode="auto">
            <a:xfrm>
              <a:off x="11428412" y="12169776"/>
              <a:ext cx="161925" cy="114300"/>
            </a:xfrm>
            <a:custGeom>
              <a:avLst/>
              <a:gdLst>
                <a:gd name="T0" fmla="*/ 16 w 17"/>
                <a:gd name="T1" fmla="*/ 0 h 12"/>
                <a:gd name="T2" fmla="*/ 11 w 17"/>
                <a:gd name="T3" fmla="*/ 7 h 12"/>
                <a:gd name="T4" fmla="*/ 1 w 17"/>
                <a:gd name="T5" fmla="*/ 6 h 12"/>
                <a:gd name="T6" fmla="*/ 1 w 17"/>
                <a:gd name="T7" fmla="*/ 8 h 12"/>
                <a:gd name="T8" fmla="*/ 17 w 17"/>
                <a:gd name="T9" fmla="*/ 0 h 12"/>
                <a:gd name="T10" fmla="*/ 16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16" y="0"/>
                  </a:moveTo>
                  <a:cubicBezTo>
                    <a:pt x="15" y="3"/>
                    <a:pt x="14" y="5"/>
                    <a:pt x="11" y="7"/>
                  </a:cubicBezTo>
                  <a:cubicBezTo>
                    <a:pt x="8" y="8"/>
                    <a:pt x="5" y="8"/>
                    <a:pt x="1" y="6"/>
                  </a:cubicBezTo>
                  <a:cubicBezTo>
                    <a:pt x="1" y="6"/>
                    <a:pt x="0" y="7"/>
                    <a:pt x="1" y="8"/>
                  </a:cubicBezTo>
                  <a:cubicBezTo>
                    <a:pt x="6" y="12"/>
                    <a:pt x="17" y="8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8" name="Freeform 1280"/>
            <p:cNvSpPr>
              <a:spLocks/>
            </p:cNvSpPr>
            <p:nvPr/>
          </p:nvSpPr>
          <p:spPr bwMode="auto">
            <a:xfrm>
              <a:off x="11161712" y="11331576"/>
              <a:ext cx="66675" cy="95250"/>
            </a:xfrm>
            <a:custGeom>
              <a:avLst/>
              <a:gdLst>
                <a:gd name="T0" fmla="*/ 6 w 7"/>
                <a:gd name="T1" fmla="*/ 4 h 10"/>
                <a:gd name="T2" fmla="*/ 5 w 7"/>
                <a:gd name="T3" fmla="*/ 2 h 10"/>
                <a:gd name="T4" fmla="*/ 2 w 7"/>
                <a:gd name="T5" fmla="*/ 0 h 10"/>
                <a:gd name="T6" fmla="*/ 1 w 7"/>
                <a:gd name="T7" fmla="*/ 1 h 10"/>
                <a:gd name="T8" fmla="*/ 0 w 7"/>
                <a:gd name="T9" fmla="*/ 5 h 10"/>
                <a:gd name="T10" fmla="*/ 0 w 7"/>
                <a:gd name="T11" fmla="*/ 5 h 10"/>
                <a:gd name="T12" fmla="*/ 1 w 7"/>
                <a:gd name="T13" fmla="*/ 8 h 10"/>
                <a:gd name="T14" fmla="*/ 4 w 7"/>
                <a:gd name="T15" fmla="*/ 10 h 10"/>
                <a:gd name="T16" fmla="*/ 6 w 7"/>
                <a:gd name="T17" fmla="*/ 8 h 10"/>
                <a:gd name="T18" fmla="*/ 6 w 7"/>
                <a:gd name="T19" fmla="*/ 8 h 10"/>
                <a:gd name="T20" fmla="*/ 6 w 7"/>
                <a:gd name="T21" fmla="*/ 8 h 10"/>
                <a:gd name="T22" fmla="*/ 6 w 7"/>
                <a:gd name="T23" fmla="*/ 8 h 10"/>
                <a:gd name="T24" fmla="*/ 6 w 7"/>
                <a:gd name="T2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0">
                  <a:moveTo>
                    <a:pt x="6" y="4"/>
                  </a:moveTo>
                  <a:cubicBezTo>
                    <a:pt x="6" y="3"/>
                    <a:pt x="6" y="2"/>
                    <a:pt x="5" y="2"/>
                  </a:cubicBezTo>
                  <a:cubicBezTo>
                    <a:pt x="5" y="1"/>
                    <a:pt x="3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0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2" y="9"/>
                    <a:pt x="3" y="9"/>
                    <a:pt x="4" y="10"/>
                  </a:cubicBezTo>
                  <a:cubicBezTo>
                    <a:pt x="5" y="10"/>
                    <a:pt x="5" y="9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7" y="6"/>
                    <a:pt x="6" y="4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9" name="Freeform 1281"/>
            <p:cNvSpPr>
              <a:spLocks/>
            </p:cNvSpPr>
            <p:nvPr/>
          </p:nvSpPr>
          <p:spPr bwMode="auto">
            <a:xfrm>
              <a:off x="11495087" y="11274426"/>
              <a:ext cx="66675" cy="85725"/>
            </a:xfrm>
            <a:custGeom>
              <a:avLst/>
              <a:gdLst>
                <a:gd name="T0" fmla="*/ 7 w 7"/>
                <a:gd name="T1" fmla="*/ 4 h 9"/>
                <a:gd name="T2" fmla="*/ 5 w 7"/>
                <a:gd name="T3" fmla="*/ 2 h 9"/>
                <a:gd name="T4" fmla="*/ 3 w 7"/>
                <a:gd name="T5" fmla="*/ 0 h 9"/>
                <a:gd name="T6" fmla="*/ 1 w 7"/>
                <a:gd name="T7" fmla="*/ 1 h 9"/>
                <a:gd name="T8" fmla="*/ 0 w 7"/>
                <a:gd name="T9" fmla="*/ 4 h 9"/>
                <a:gd name="T10" fmla="*/ 0 w 7"/>
                <a:gd name="T11" fmla="*/ 5 h 9"/>
                <a:gd name="T12" fmla="*/ 1 w 7"/>
                <a:gd name="T13" fmla="*/ 7 h 9"/>
                <a:gd name="T14" fmla="*/ 4 w 7"/>
                <a:gd name="T15" fmla="*/ 9 h 9"/>
                <a:gd name="T16" fmla="*/ 6 w 7"/>
                <a:gd name="T17" fmla="*/ 8 h 9"/>
                <a:gd name="T18" fmla="*/ 6 w 7"/>
                <a:gd name="T19" fmla="*/ 7 h 9"/>
                <a:gd name="T20" fmla="*/ 6 w 7"/>
                <a:gd name="T21" fmla="*/ 7 h 9"/>
                <a:gd name="T22" fmla="*/ 6 w 7"/>
                <a:gd name="T23" fmla="*/ 7 h 9"/>
                <a:gd name="T24" fmla="*/ 7 w 7"/>
                <a:gd name="T2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9">
                  <a:moveTo>
                    <a:pt x="7" y="4"/>
                  </a:moveTo>
                  <a:cubicBezTo>
                    <a:pt x="6" y="3"/>
                    <a:pt x="6" y="2"/>
                    <a:pt x="5" y="2"/>
                  </a:cubicBezTo>
                  <a:cubicBezTo>
                    <a:pt x="5" y="1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2" y="8"/>
                    <a:pt x="3" y="9"/>
                    <a:pt x="4" y="9"/>
                  </a:cubicBezTo>
                  <a:cubicBezTo>
                    <a:pt x="5" y="9"/>
                    <a:pt x="5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7" y="5"/>
                    <a:pt x="7" y="4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80" name="Freeform 1282"/>
            <p:cNvSpPr>
              <a:spLocks/>
            </p:cNvSpPr>
            <p:nvPr/>
          </p:nvSpPr>
          <p:spPr bwMode="auto">
            <a:xfrm>
              <a:off x="11371262" y="11436351"/>
              <a:ext cx="123825" cy="152400"/>
            </a:xfrm>
            <a:custGeom>
              <a:avLst/>
              <a:gdLst>
                <a:gd name="T0" fmla="*/ 12 w 13"/>
                <a:gd name="T1" fmla="*/ 6 h 16"/>
                <a:gd name="T2" fmla="*/ 0 w 13"/>
                <a:gd name="T3" fmla="*/ 4 h 16"/>
                <a:gd name="T4" fmla="*/ 2 w 13"/>
                <a:gd name="T5" fmla="*/ 6 h 16"/>
                <a:gd name="T6" fmla="*/ 9 w 13"/>
                <a:gd name="T7" fmla="*/ 7 h 16"/>
                <a:gd name="T8" fmla="*/ 8 w 13"/>
                <a:gd name="T9" fmla="*/ 11 h 16"/>
                <a:gd name="T10" fmla="*/ 4 w 13"/>
                <a:gd name="T11" fmla="*/ 13 h 16"/>
                <a:gd name="T12" fmla="*/ 4 w 13"/>
                <a:gd name="T13" fmla="*/ 14 h 16"/>
                <a:gd name="T14" fmla="*/ 10 w 13"/>
                <a:gd name="T15" fmla="*/ 13 h 16"/>
                <a:gd name="T16" fmla="*/ 12 w 13"/>
                <a:gd name="T17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6">
                  <a:moveTo>
                    <a:pt x="12" y="6"/>
                  </a:moveTo>
                  <a:cubicBezTo>
                    <a:pt x="10" y="1"/>
                    <a:pt x="3" y="0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4" y="4"/>
                    <a:pt x="8" y="4"/>
                    <a:pt x="9" y="7"/>
                  </a:cubicBezTo>
                  <a:cubicBezTo>
                    <a:pt x="10" y="8"/>
                    <a:pt x="9" y="10"/>
                    <a:pt x="8" y="11"/>
                  </a:cubicBezTo>
                  <a:cubicBezTo>
                    <a:pt x="7" y="12"/>
                    <a:pt x="5" y="12"/>
                    <a:pt x="4" y="13"/>
                  </a:cubicBezTo>
                  <a:cubicBezTo>
                    <a:pt x="4" y="13"/>
                    <a:pt x="4" y="14"/>
                    <a:pt x="4" y="14"/>
                  </a:cubicBezTo>
                  <a:cubicBezTo>
                    <a:pt x="5" y="16"/>
                    <a:pt x="9" y="14"/>
                    <a:pt x="10" y="13"/>
                  </a:cubicBezTo>
                  <a:cubicBezTo>
                    <a:pt x="12" y="11"/>
                    <a:pt x="13" y="8"/>
                    <a:pt x="12" y="6"/>
                  </a:cubicBezTo>
                  <a:close/>
                </a:path>
              </a:pathLst>
            </a:custGeom>
            <a:solidFill>
              <a:srgbClr val="E476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0" name="Freeform 1283"/>
            <p:cNvSpPr>
              <a:spLocks/>
            </p:cNvSpPr>
            <p:nvPr/>
          </p:nvSpPr>
          <p:spPr bwMode="auto">
            <a:xfrm>
              <a:off x="11333162" y="11655426"/>
              <a:ext cx="161925" cy="76200"/>
            </a:xfrm>
            <a:custGeom>
              <a:avLst/>
              <a:gdLst>
                <a:gd name="T0" fmla="*/ 16 w 17"/>
                <a:gd name="T1" fmla="*/ 1 h 8"/>
                <a:gd name="T2" fmla="*/ 10 w 17"/>
                <a:gd name="T3" fmla="*/ 4 h 8"/>
                <a:gd name="T4" fmla="*/ 2 w 17"/>
                <a:gd name="T5" fmla="*/ 4 h 8"/>
                <a:gd name="T6" fmla="*/ 1 w 17"/>
                <a:gd name="T7" fmla="*/ 5 h 8"/>
                <a:gd name="T8" fmla="*/ 9 w 17"/>
                <a:gd name="T9" fmla="*/ 7 h 8"/>
                <a:gd name="T10" fmla="*/ 17 w 17"/>
                <a:gd name="T11" fmla="*/ 1 h 8"/>
                <a:gd name="T12" fmla="*/ 16 w 17"/>
                <a:gd name="T1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6" y="1"/>
                  </a:moveTo>
                  <a:cubicBezTo>
                    <a:pt x="14" y="0"/>
                    <a:pt x="12" y="3"/>
                    <a:pt x="10" y="4"/>
                  </a:cubicBezTo>
                  <a:cubicBezTo>
                    <a:pt x="8" y="5"/>
                    <a:pt x="5" y="5"/>
                    <a:pt x="2" y="4"/>
                  </a:cubicBezTo>
                  <a:cubicBezTo>
                    <a:pt x="1" y="3"/>
                    <a:pt x="0" y="4"/>
                    <a:pt x="1" y="5"/>
                  </a:cubicBezTo>
                  <a:cubicBezTo>
                    <a:pt x="3" y="8"/>
                    <a:pt x="6" y="8"/>
                    <a:pt x="9" y="7"/>
                  </a:cubicBezTo>
                  <a:cubicBezTo>
                    <a:pt x="12" y="6"/>
                    <a:pt x="16" y="4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close/>
                </a:path>
              </a:pathLst>
            </a:custGeom>
            <a:solidFill>
              <a:srgbClr val="F096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1" name="Freeform 1284"/>
            <p:cNvSpPr>
              <a:spLocks/>
            </p:cNvSpPr>
            <p:nvPr/>
          </p:nvSpPr>
          <p:spPr bwMode="auto">
            <a:xfrm>
              <a:off x="10656887" y="10493376"/>
              <a:ext cx="1314450" cy="1047750"/>
            </a:xfrm>
            <a:custGeom>
              <a:avLst/>
              <a:gdLst>
                <a:gd name="T0" fmla="*/ 120 w 138"/>
                <a:gd name="T1" fmla="*/ 31 h 110"/>
                <a:gd name="T2" fmla="*/ 124 w 138"/>
                <a:gd name="T3" fmla="*/ 1 h 110"/>
                <a:gd name="T4" fmla="*/ 107 w 138"/>
                <a:gd name="T5" fmla="*/ 9 h 110"/>
                <a:gd name="T6" fmla="*/ 83 w 138"/>
                <a:gd name="T7" fmla="*/ 13 h 110"/>
                <a:gd name="T8" fmla="*/ 46 w 138"/>
                <a:gd name="T9" fmla="*/ 21 h 110"/>
                <a:gd name="T10" fmla="*/ 28 w 138"/>
                <a:gd name="T11" fmla="*/ 40 h 110"/>
                <a:gd name="T12" fmla="*/ 10 w 138"/>
                <a:gd name="T13" fmla="*/ 40 h 110"/>
                <a:gd name="T14" fmla="*/ 1 w 138"/>
                <a:gd name="T15" fmla="*/ 57 h 110"/>
                <a:gd name="T16" fmla="*/ 3 w 138"/>
                <a:gd name="T17" fmla="*/ 76 h 110"/>
                <a:gd name="T18" fmla="*/ 20 w 138"/>
                <a:gd name="T19" fmla="*/ 107 h 110"/>
                <a:gd name="T20" fmla="*/ 22 w 138"/>
                <a:gd name="T21" fmla="*/ 98 h 110"/>
                <a:gd name="T22" fmla="*/ 21 w 138"/>
                <a:gd name="T23" fmla="*/ 86 h 110"/>
                <a:gd name="T24" fmla="*/ 30 w 138"/>
                <a:gd name="T25" fmla="*/ 67 h 110"/>
                <a:gd name="T26" fmla="*/ 43 w 138"/>
                <a:gd name="T27" fmla="*/ 66 h 110"/>
                <a:gd name="T28" fmla="*/ 55 w 138"/>
                <a:gd name="T29" fmla="*/ 69 h 110"/>
                <a:gd name="T30" fmla="*/ 121 w 138"/>
                <a:gd name="T31" fmla="*/ 57 h 110"/>
                <a:gd name="T32" fmla="*/ 120 w 138"/>
                <a:gd name="T33" fmla="*/ 3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8" h="110">
                  <a:moveTo>
                    <a:pt x="120" y="31"/>
                  </a:moveTo>
                  <a:cubicBezTo>
                    <a:pt x="127" y="27"/>
                    <a:pt x="134" y="4"/>
                    <a:pt x="124" y="1"/>
                  </a:cubicBezTo>
                  <a:cubicBezTo>
                    <a:pt x="119" y="0"/>
                    <a:pt x="111" y="8"/>
                    <a:pt x="107" y="9"/>
                  </a:cubicBezTo>
                  <a:cubicBezTo>
                    <a:pt x="99" y="11"/>
                    <a:pt x="91" y="12"/>
                    <a:pt x="83" y="13"/>
                  </a:cubicBezTo>
                  <a:cubicBezTo>
                    <a:pt x="70" y="14"/>
                    <a:pt x="57" y="15"/>
                    <a:pt x="46" y="21"/>
                  </a:cubicBezTo>
                  <a:cubicBezTo>
                    <a:pt x="39" y="24"/>
                    <a:pt x="31" y="32"/>
                    <a:pt x="28" y="40"/>
                  </a:cubicBezTo>
                  <a:cubicBezTo>
                    <a:pt x="22" y="36"/>
                    <a:pt x="15" y="36"/>
                    <a:pt x="10" y="40"/>
                  </a:cubicBezTo>
                  <a:cubicBezTo>
                    <a:pt x="5" y="44"/>
                    <a:pt x="2" y="50"/>
                    <a:pt x="1" y="57"/>
                  </a:cubicBezTo>
                  <a:cubicBezTo>
                    <a:pt x="0" y="63"/>
                    <a:pt x="1" y="70"/>
                    <a:pt x="3" y="76"/>
                  </a:cubicBezTo>
                  <a:cubicBezTo>
                    <a:pt x="4" y="81"/>
                    <a:pt x="12" y="110"/>
                    <a:pt x="20" y="107"/>
                  </a:cubicBezTo>
                  <a:cubicBezTo>
                    <a:pt x="24" y="105"/>
                    <a:pt x="22" y="100"/>
                    <a:pt x="22" y="98"/>
                  </a:cubicBezTo>
                  <a:cubicBezTo>
                    <a:pt x="22" y="94"/>
                    <a:pt x="21" y="90"/>
                    <a:pt x="21" y="86"/>
                  </a:cubicBezTo>
                  <a:cubicBezTo>
                    <a:pt x="21" y="79"/>
                    <a:pt x="23" y="70"/>
                    <a:pt x="30" y="67"/>
                  </a:cubicBezTo>
                  <a:cubicBezTo>
                    <a:pt x="34" y="65"/>
                    <a:pt x="39" y="65"/>
                    <a:pt x="43" y="66"/>
                  </a:cubicBezTo>
                  <a:cubicBezTo>
                    <a:pt x="47" y="67"/>
                    <a:pt x="51" y="68"/>
                    <a:pt x="55" y="69"/>
                  </a:cubicBezTo>
                  <a:cubicBezTo>
                    <a:pt x="77" y="76"/>
                    <a:pt x="103" y="71"/>
                    <a:pt x="121" y="57"/>
                  </a:cubicBezTo>
                  <a:cubicBezTo>
                    <a:pt x="129" y="50"/>
                    <a:pt x="138" y="21"/>
                    <a:pt x="120" y="31"/>
                  </a:cubicBezTo>
                  <a:close/>
                </a:path>
              </a:pathLst>
            </a:custGeom>
            <a:solidFill>
              <a:srgbClr val="AD3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2" name="Freeform 1285"/>
            <p:cNvSpPr>
              <a:spLocks/>
            </p:cNvSpPr>
            <p:nvPr/>
          </p:nvSpPr>
          <p:spPr bwMode="auto">
            <a:xfrm>
              <a:off x="11609387" y="13123863"/>
              <a:ext cx="228600" cy="123825"/>
            </a:xfrm>
            <a:custGeom>
              <a:avLst/>
              <a:gdLst>
                <a:gd name="T0" fmla="*/ 23 w 24"/>
                <a:gd name="T1" fmla="*/ 10 h 13"/>
                <a:gd name="T2" fmla="*/ 8 w 24"/>
                <a:gd name="T3" fmla="*/ 5 h 13"/>
                <a:gd name="T4" fmla="*/ 5 w 24"/>
                <a:gd name="T5" fmla="*/ 3 h 13"/>
                <a:gd name="T6" fmla="*/ 3 w 24"/>
                <a:gd name="T7" fmla="*/ 1 h 13"/>
                <a:gd name="T8" fmla="*/ 0 w 24"/>
                <a:gd name="T9" fmla="*/ 5 h 13"/>
                <a:gd name="T10" fmla="*/ 3 w 24"/>
                <a:gd name="T11" fmla="*/ 8 h 13"/>
                <a:gd name="T12" fmla="*/ 20 w 24"/>
                <a:gd name="T13" fmla="*/ 13 h 13"/>
                <a:gd name="T14" fmla="*/ 22 w 24"/>
                <a:gd name="T15" fmla="*/ 12 h 13"/>
                <a:gd name="T16" fmla="*/ 23 w 24"/>
                <a:gd name="T1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3">
                  <a:moveTo>
                    <a:pt x="23" y="10"/>
                  </a:moveTo>
                  <a:cubicBezTo>
                    <a:pt x="18" y="10"/>
                    <a:pt x="13" y="8"/>
                    <a:pt x="8" y="5"/>
                  </a:cubicBezTo>
                  <a:cubicBezTo>
                    <a:pt x="7" y="5"/>
                    <a:pt x="6" y="4"/>
                    <a:pt x="5" y="3"/>
                  </a:cubicBezTo>
                  <a:cubicBezTo>
                    <a:pt x="4" y="3"/>
                    <a:pt x="4" y="1"/>
                    <a:pt x="3" y="1"/>
                  </a:cubicBezTo>
                  <a:cubicBezTo>
                    <a:pt x="1" y="0"/>
                    <a:pt x="0" y="3"/>
                    <a:pt x="0" y="5"/>
                  </a:cubicBezTo>
                  <a:cubicBezTo>
                    <a:pt x="1" y="6"/>
                    <a:pt x="2" y="7"/>
                    <a:pt x="3" y="8"/>
                  </a:cubicBezTo>
                  <a:cubicBezTo>
                    <a:pt x="8" y="11"/>
                    <a:pt x="14" y="13"/>
                    <a:pt x="20" y="13"/>
                  </a:cubicBezTo>
                  <a:cubicBezTo>
                    <a:pt x="21" y="13"/>
                    <a:pt x="22" y="13"/>
                    <a:pt x="22" y="12"/>
                  </a:cubicBezTo>
                  <a:cubicBezTo>
                    <a:pt x="23" y="12"/>
                    <a:pt x="24" y="11"/>
                    <a:pt x="23" y="1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3" name="Freeform 1286"/>
            <p:cNvSpPr>
              <a:spLocks/>
            </p:cNvSpPr>
            <p:nvPr/>
          </p:nvSpPr>
          <p:spPr bwMode="auto">
            <a:xfrm>
              <a:off x="11637962" y="13114338"/>
              <a:ext cx="200025" cy="95250"/>
            </a:xfrm>
            <a:custGeom>
              <a:avLst/>
              <a:gdLst>
                <a:gd name="T0" fmla="*/ 21 w 21"/>
                <a:gd name="T1" fmla="*/ 9 h 10"/>
                <a:gd name="T2" fmla="*/ 21 w 21"/>
                <a:gd name="T3" fmla="*/ 10 h 10"/>
                <a:gd name="T4" fmla="*/ 17 w 21"/>
                <a:gd name="T5" fmla="*/ 9 h 10"/>
                <a:gd name="T6" fmla="*/ 9 w 21"/>
                <a:gd name="T7" fmla="*/ 7 h 10"/>
                <a:gd name="T8" fmla="*/ 0 w 21"/>
                <a:gd name="T9" fmla="*/ 1 h 10"/>
                <a:gd name="T10" fmla="*/ 0 w 21"/>
                <a:gd name="T11" fmla="*/ 1 h 10"/>
                <a:gd name="T12" fmla="*/ 1 w 21"/>
                <a:gd name="T13" fmla="*/ 0 h 10"/>
                <a:gd name="T14" fmla="*/ 11 w 21"/>
                <a:gd name="T15" fmla="*/ 6 h 10"/>
                <a:gd name="T16" fmla="*/ 17 w 21"/>
                <a:gd name="T17" fmla="*/ 8 h 10"/>
                <a:gd name="T18" fmla="*/ 21 w 21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0">
                  <a:moveTo>
                    <a:pt x="21" y="9"/>
                  </a:moveTo>
                  <a:cubicBezTo>
                    <a:pt x="21" y="9"/>
                    <a:pt x="21" y="10"/>
                    <a:pt x="21" y="10"/>
                  </a:cubicBezTo>
                  <a:cubicBezTo>
                    <a:pt x="19" y="10"/>
                    <a:pt x="18" y="10"/>
                    <a:pt x="17" y="9"/>
                  </a:cubicBezTo>
                  <a:cubicBezTo>
                    <a:pt x="14" y="9"/>
                    <a:pt x="12" y="8"/>
                    <a:pt x="9" y="7"/>
                  </a:cubicBezTo>
                  <a:cubicBezTo>
                    <a:pt x="6" y="6"/>
                    <a:pt x="2" y="4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4" y="3"/>
                    <a:pt x="7" y="5"/>
                    <a:pt x="11" y="6"/>
                  </a:cubicBezTo>
                  <a:cubicBezTo>
                    <a:pt x="13" y="7"/>
                    <a:pt x="15" y="8"/>
                    <a:pt x="17" y="8"/>
                  </a:cubicBezTo>
                  <a:cubicBezTo>
                    <a:pt x="18" y="8"/>
                    <a:pt x="20" y="9"/>
                    <a:pt x="21" y="9"/>
                  </a:cubicBezTo>
                  <a:close/>
                </a:path>
              </a:pathLst>
            </a:custGeom>
            <a:solidFill>
              <a:srgbClr val="509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4" name="Freeform 1287"/>
            <p:cNvSpPr>
              <a:spLocks/>
            </p:cNvSpPr>
            <p:nvPr/>
          </p:nvSpPr>
          <p:spPr bwMode="auto">
            <a:xfrm>
              <a:off x="11085512" y="10902951"/>
              <a:ext cx="685800" cy="171450"/>
            </a:xfrm>
            <a:custGeom>
              <a:avLst/>
              <a:gdLst>
                <a:gd name="T0" fmla="*/ 70 w 72"/>
                <a:gd name="T1" fmla="*/ 0 h 18"/>
                <a:gd name="T2" fmla="*/ 64 w 72"/>
                <a:gd name="T3" fmla="*/ 5 h 18"/>
                <a:gd name="T4" fmla="*/ 55 w 72"/>
                <a:gd name="T5" fmla="*/ 9 h 18"/>
                <a:gd name="T6" fmla="*/ 38 w 72"/>
                <a:gd name="T7" fmla="*/ 13 h 18"/>
                <a:gd name="T8" fmla="*/ 2 w 72"/>
                <a:gd name="T9" fmla="*/ 12 h 18"/>
                <a:gd name="T10" fmla="*/ 2 w 72"/>
                <a:gd name="T11" fmla="*/ 15 h 18"/>
                <a:gd name="T12" fmla="*/ 41 w 72"/>
                <a:gd name="T13" fmla="*/ 15 h 18"/>
                <a:gd name="T14" fmla="*/ 60 w 72"/>
                <a:gd name="T15" fmla="*/ 10 h 18"/>
                <a:gd name="T16" fmla="*/ 72 w 72"/>
                <a:gd name="T17" fmla="*/ 1 h 18"/>
                <a:gd name="T18" fmla="*/ 70 w 72"/>
                <a:gd name="T1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18">
                  <a:moveTo>
                    <a:pt x="70" y="0"/>
                  </a:moveTo>
                  <a:cubicBezTo>
                    <a:pt x="68" y="2"/>
                    <a:pt x="66" y="4"/>
                    <a:pt x="64" y="5"/>
                  </a:cubicBezTo>
                  <a:cubicBezTo>
                    <a:pt x="61" y="7"/>
                    <a:pt x="58" y="8"/>
                    <a:pt x="55" y="9"/>
                  </a:cubicBezTo>
                  <a:cubicBezTo>
                    <a:pt x="49" y="10"/>
                    <a:pt x="44" y="12"/>
                    <a:pt x="38" y="13"/>
                  </a:cubicBezTo>
                  <a:cubicBezTo>
                    <a:pt x="26" y="15"/>
                    <a:pt x="14" y="14"/>
                    <a:pt x="2" y="12"/>
                  </a:cubicBezTo>
                  <a:cubicBezTo>
                    <a:pt x="1" y="12"/>
                    <a:pt x="0" y="14"/>
                    <a:pt x="2" y="15"/>
                  </a:cubicBezTo>
                  <a:cubicBezTo>
                    <a:pt x="14" y="18"/>
                    <a:pt x="28" y="18"/>
                    <a:pt x="41" y="15"/>
                  </a:cubicBezTo>
                  <a:cubicBezTo>
                    <a:pt x="47" y="14"/>
                    <a:pt x="54" y="13"/>
                    <a:pt x="60" y="10"/>
                  </a:cubicBezTo>
                  <a:cubicBezTo>
                    <a:pt x="65" y="8"/>
                    <a:pt x="70" y="6"/>
                    <a:pt x="72" y="1"/>
                  </a:cubicBezTo>
                  <a:cubicBezTo>
                    <a:pt x="72" y="1"/>
                    <a:pt x="71" y="0"/>
                    <a:pt x="70" y="0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5" name="Freeform 1288"/>
            <p:cNvSpPr>
              <a:spLocks/>
            </p:cNvSpPr>
            <p:nvPr/>
          </p:nvSpPr>
          <p:spPr bwMode="auto">
            <a:xfrm>
              <a:off x="11209337" y="10826751"/>
              <a:ext cx="495300" cy="114300"/>
            </a:xfrm>
            <a:custGeom>
              <a:avLst/>
              <a:gdLst>
                <a:gd name="T0" fmla="*/ 51 w 52"/>
                <a:gd name="T1" fmla="*/ 0 h 12"/>
                <a:gd name="T2" fmla="*/ 40 w 52"/>
                <a:gd name="T3" fmla="*/ 4 h 12"/>
                <a:gd name="T4" fmla="*/ 26 w 52"/>
                <a:gd name="T5" fmla="*/ 7 h 12"/>
                <a:gd name="T6" fmla="*/ 2 w 52"/>
                <a:gd name="T7" fmla="*/ 9 h 12"/>
                <a:gd name="T8" fmla="*/ 2 w 52"/>
                <a:gd name="T9" fmla="*/ 11 h 12"/>
                <a:gd name="T10" fmla="*/ 32 w 52"/>
                <a:gd name="T11" fmla="*/ 9 h 12"/>
                <a:gd name="T12" fmla="*/ 47 w 52"/>
                <a:gd name="T13" fmla="*/ 6 h 12"/>
                <a:gd name="T14" fmla="*/ 52 w 52"/>
                <a:gd name="T15" fmla="*/ 1 h 12"/>
                <a:gd name="T16" fmla="*/ 51 w 52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12">
                  <a:moveTo>
                    <a:pt x="51" y="0"/>
                  </a:moveTo>
                  <a:cubicBezTo>
                    <a:pt x="48" y="3"/>
                    <a:pt x="43" y="4"/>
                    <a:pt x="40" y="4"/>
                  </a:cubicBezTo>
                  <a:cubicBezTo>
                    <a:pt x="35" y="5"/>
                    <a:pt x="31" y="6"/>
                    <a:pt x="26" y="7"/>
                  </a:cubicBezTo>
                  <a:cubicBezTo>
                    <a:pt x="18" y="8"/>
                    <a:pt x="10" y="8"/>
                    <a:pt x="2" y="9"/>
                  </a:cubicBezTo>
                  <a:cubicBezTo>
                    <a:pt x="0" y="9"/>
                    <a:pt x="0" y="11"/>
                    <a:pt x="2" y="11"/>
                  </a:cubicBezTo>
                  <a:cubicBezTo>
                    <a:pt x="12" y="12"/>
                    <a:pt x="22" y="10"/>
                    <a:pt x="32" y="9"/>
                  </a:cubicBezTo>
                  <a:cubicBezTo>
                    <a:pt x="37" y="8"/>
                    <a:pt x="42" y="7"/>
                    <a:pt x="47" y="6"/>
                  </a:cubicBezTo>
                  <a:cubicBezTo>
                    <a:pt x="50" y="5"/>
                    <a:pt x="52" y="4"/>
                    <a:pt x="52" y="1"/>
                  </a:cubicBezTo>
                  <a:cubicBezTo>
                    <a:pt x="52" y="1"/>
                    <a:pt x="52" y="0"/>
                    <a:pt x="51" y="0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6" name="Freeform 1289"/>
            <p:cNvSpPr>
              <a:spLocks/>
            </p:cNvSpPr>
            <p:nvPr/>
          </p:nvSpPr>
          <p:spPr bwMode="auto">
            <a:xfrm>
              <a:off x="11152187" y="10655301"/>
              <a:ext cx="600075" cy="180975"/>
            </a:xfrm>
            <a:custGeom>
              <a:avLst/>
              <a:gdLst>
                <a:gd name="T0" fmla="*/ 62 w 63"/>
                <a:gd name="T1" fmla="*/ 0 h 19"/>
                <a:gd name="T2" fmla="*/ 55 w 63"/>
                <a:gd name="T3" fmla="*/ 1 h 19"/>
                <a:gd name="T4" fmla="*/ 45 w 63"/>
                <a:gd name="T5" fmla="*/ 2 h 19"/>
                <a:gd name="T6" fmla="*/ 29 w 63"/>
                <a:gd name="T7" fmla="*/ 4 h 19"/>
                <a:gd name="T8" fmla="*/ 0 w 63"/>
                <a:gd name="T9" fmla="*/ 17 h 19"/>
                <a:gd name="T10" fmla="*/ 1 w 63"/>
                <a:gd name="T11" fmla="*/ 18 h 19"/>
                <a:gd name="T12" fmla="*/ 29 w 63"/>
                <a:gd name="T13" fmla="*/ 7 h 19"/>
                <a:gd name="T14" fmla="*/ 44 w 63"/>
                <a:gd name="T15" fmla="*/ 5 h 19"/>
                <a:gd name="T16" fmla="*/ 53 w 63"/>
                <a:gd name="T17" fmla="*/ 4 h 19"/>
                <a:gd name="T18" fmla="*/ 62 w 63"/>
                <a:gd name="T19" fmla="*/ 3 h 19"/>
                <a:gd name="T20" fmla="*/ 63 w 63"/>
                <a:gd name="T21" fmla="*/ 3 h 19"/>
                <a:gd name="T22" fmla="*/ 63 w 63"/>
                <a:gd name="T23" fmla="*/ 2 h 19"/>
                <a:gd name="T24" fmla="*/ 62 w 63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19">
                  <a:moveTo>
                    <a:pt x="62" y="0"/>
                  </a:moveTo>
                  <a:cubicBezTo>
                    <a:pt x="60" y="0"/>
                    <a:pt x="58" y="0"/>
                    <a:pt x="55" y="1"/>
                  </a:cubicBezTo>
                  <a:cubicBezTo>
                    <a:pt x="52" y="1"/>
                    <a:pt x="49" y="1"/>
                    <a:pt x="45" y="2"/>
                  </a:cubicBezTo>
                  <a:cubicBezTo>
                    <a:pt x="40" y="3"/>
                    <a:pt x="35" y="3"/>
                    <a:pt x="29" y="4"/>
                  </a:cubicBezTo>
                  <a:cubicBezTo>
                    <a:pt x="19" y="6"/>
                    <a:pt x="8" y="10"/>
                    <a:pt x="0" y="17"/>
                  </a:cubicBezTo>
                  <a:cubicBezTo>
                    <a:pt x="0" y="18"/>
                    <a:pt x="1" y="19"/>
                    <a:pt x="1" y="18"/>
                  </a:cubicBezTo>
                  <a:cubicBezTo>
                    <a:pt x="10" y="13"/>
                    <a:pt x="19" y="9"/>
                    <a:pt x="29" y="7"/>
                  </a:cubicBezTo>
                  <a:cubicBezTo>
                    <a:pt x="34" y="6"/>
                    <a:pt x="39" y="5"/>
                    <a:pt x="44" y="5"/>
                  </a:cubicBezTo>
                  <a:cubicBezTo>
                    <a:pt x="47" y="4"/>
                    <a:pt x="50" y="4"/>
                    <a:pt x="53" y="4"/>
                  </a:cubicBezTo>
                  <a:cubicBezTo>
                    <a:pt x="54" y="4"/>
                    <a:pt x="60" y="2"/>
                    <a:pt x="62" y="3"/>
                  </a:cubicBezTo>
                  <a:cubicBezTo>
                    <a:pt x="62" y="4"/>
                    <a:pt x="63" y="3"/>
                    <a:pt x="63" y="3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1"/>
                    <a:pt x="63" y="1"/>
                    <a:pt x="62" y="0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7" name="Freeform 1290"/>
            <p:cNvSpPr>
              <a:spLocks/>
            </p:cNvSpPr>
            <p:nvPr/>
          </p:nvSpPr>
          <p:spPr bwMode="auto">
            <a:xfrm>
              <a:off x="10742612" y="11045826"/>
              <a:ext cx="161925" cy="190500"/>
            </a:xfrm>
            <a:custGeom>
              <a:avLst/>
              <a:gdLst>
                <a:gd name="T0" fmla="*/ 15 w 17"/>
                <a:gd name="T1" fmla="*/ 0 h 20"/>
                <a:gd name="T2" fmla="*/ 4 w 17"/>
                <a:gd name="T3" fmla="*/ 7 h 20"/>
                <a:gd name="T4" fmla="*/ 3 w 17"/>
                <a:gd name="T5" fmla="*/ 19 h 20"/>
                <a:gd name="T6" fmla="*/ 5 w 17"/>
                <a:gd name="T7" fmla="*/ 19 h 20"/>
                <a:gd name="T8" fmla="*/ 5 w 17"/>
                <a:gd name="T9" fmla="*/ 15 h 20"/>
                <a:gd name="T10" fmla="*/ 7 w 17"/>
                <a:gd name="T11" fmla="*/ 9 h 20"/>
                <a:gd name="T12" fmla="*/ 16 w 17"/>
                <a:gd name="T13" fmla="*/ 2 h 20"/>
                <a:gd name="T14" fmla="*/ 15 w 17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0">
                  <a:moveTo>
                    <a:pt x="15" y="0"/>
                  </a:moveTo>
                  <a:cubicBezTo>
                    <a:pt x="11" y="0"/>
                    <a:pt x="7" y="3"/>
                    <a:pt x="4" y="7"/>
                  </a:cubicBezTo>
                  <a:cubicBezTo>
                    <a:pt x="3" y="10"/>
                    <a:pt x="0" y="17"/>
                    <a:pt x="3" y="19"/>
                  </a:cubicBezTo>
                  <a:cubicBezTo>
                    <a:pt x="4" y="20"/>
                    <a:pt x="5" y="20"/>
                    <a:pt x="5" y="19"/>
                  </a:cubicBezTo>
                  <a:cubicBezTo>
                    <a:pt x="5" y="17"/>
                    <a:pt x="5" y="16"/>
                    <a:pt x="5" y="15"/>
                  </a:cubicBezTo>
                  <a:cubicBezTo>
                    <a:pt x="5" y="13"/>
                    <a:pt x="6" y="11"/>
                    <a:pt x="7" y="9"/>
                  </a:cubicBezTo>
                  <a:cubicBezTo>
                    <a:pt x="9" y="5"/>
                    <a:pt x="12" y="4"/>
                    <a:pt x="16" y="2"/>
                  </a:cubicBezTo>
                  <a:cubicBezTo>
                    <a:pt x="17" y="2"/>
                    <a:pt x="17" y="0"/>
                    <a:pt x="15" y="0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8" name="Freeform 1291"/>
            <p:cNvSpPr>
              <a:spLocks/>
            </p:cNvSpPr>
            <p:nvPr/>
          </p:nvSpPr>
          <p:spPr bwMode="auto">
            <a:xfrm>
              <a:off x="10742612" y="10922001"/>
              <a:ext cx="161925" cy="85725"/>
            </a:xfrm>
            <a:custGeom>
              <a:avLst/>
              <a:gdLst>
                <a:gd name="T0" fmla="*/ 17 w 17"/>
                <a:gd name="T1" fmla="*/ 8 h 9"/>
                <a:gd name="T2" fmla="*/ 0 w 17"/>
                <a:gd name="T3" fmla="*/ 5 h 9"/>
                <a:gd name="T4" fmla="*/ 0 w 17"/>
                <a:gd name="T5" fmla="*/ 7 h 9"/>
                <a:gd name="T6" fmla="*/ 0 w 17"/>
                <a:gd name="T7" fmla="*/ 8 h 9"/>
                <a:gd name="T8" fmla="*/ 1 w 17"/>
                <a:gd name="T9" fmla="*/ 8 h 9"/>
                <a:gd name="T10" fmla="*/ 3 w 17"/>
                <a:gd name="T11" fmla="*/ 7 h 9"/>
                <a:gd name="T12" fmla="*/ 7 w 17"/>
                <a:gd name="T13" fmla="*/ 5 h 9"/>
                <a:gd name="T14" fmla="*/ 16 w 17"/>
                <a:gd name="T15" fmla="*/ 8 h 9"/>
                <a:gd name="T16" fmla="*/ 17 w 17"/>
                <a:gd name="T1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9">
                  <a:moveTo>
                    <a:pt x="17" y="8"/>
                  </a:moveTo>
                  <a:cubicBezTo>
                    <a:pt x="15" y="0"/>
                    <a:pt x="4" y="0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2" y="8"/>
                    <a:pt x="2" y="8"/>
                    <a:pt x="3" y="7"/>
                  </a:cubicBezTo>
                  <a:cubicBezTo>
                    <a:pt x="4" y="6"/>
                    <a:pt x="5" y="5"/>
                    <a:pt x="7" y="5"/>
                  </a:cubicBezTo>
                  <a:cubicBezTo>
                    <a:pt x="11" y="4"/>
                    <a:pt x="13" y="6"/>
                    <a:pt x="16" y="8"/>
                  </a:cubicBezTo>
                  <a:cubicBezTo>
                    <a:pt x="16" y="9"/>
                    <a:pt x="17" y="8"/>
                    <a:pt x="17" y="8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9" name="Freeform 1292"/>
            <p:cNvSpPr>
              <a:spLocks/>
            </p:cNvSpPr>
            <p:nvPr/>
          </p:nvSpPr>
          <p:spPr bwMode="auto">
            <a:xfrm>
              <a:off x="10828337" y="10883901"/>
              <a:ext cx="85725" cy="76200"/>
            </a:xfrm>
            <a:custGeom>
              <a:avLst/>
              <a:gdLst>
                <a:gd name="T0" fmla="*/ 9 w 9"/>
                <a:gd name="T1" fmla="*/ 7 h 8"/>
                <a:gd name="T2" fmla="*/ 8 w 9"/>
                <a:gd name="T3" fmla="*/ 5 h 8"/>
                <a:gd name="T4" fmla="*/ 6 w 9"/>
                <a:gd name="T5" fmla="*/ 3 h 8"/>
                <a:gd name="T6" fmla="*/ 1 w 9"/>
                <a:gd name="T7" fmla="*/ 0 h 8"/>
                <a:gd name="T8" fmla="*/ 1 w 9"/>
                <a:gd name="T9" fmla="*/ 3 h 8"/>
                <a:gd name="T10" fmla="*/ 5 w 9"/>
                <a:gd name="T11" fmla="*/ 5 h 8"/>
                <a:gd name="T12" fmla="*/ 6 w 9"/>
                <a:gd name="T13" fmla="*/ 6 h 8"/>
                <a:gd name="T14" fmla="*/ 8 w 9"/>
                <a:gd name="T15" fmla="*/ 7 h 8"/>
                <a:gd name="T16" fmla="*/ 9 w 9"/>
                <a:gd name="T1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8">
                  <a:moveTo>
                    <a:pt x="9" y="7"/>
                  </a:moveTo>
                  <a:cubicBezTo>
                    <a:pt x="9" y="6"/>
                    <a:pt x="9" y="5"/>
                    <a:pt x="8" y="5"/>
                  </a:cubicBezTo>
                  <a:cubicBezTo>
                    <a:pt x="8" y="4"/>
                    <a:pt x="7" y="3"/>
                    <a:pt x="6" y="3"/>
                  </a:cubicBezTo>
                  <a:cubicBezTo>
                    <a:pt x="5" y="1"/>
                    <a:pt x="3" y="0"/>
                    <a:pt x="1" y="0"/>
                  </a:cubicBezTo>
                  <a:cubicBezTo>
                    <a:pt x="0" y="0"/>
                    <a:pt x="0" y="2"/>
                    <a:pt x="1" y="3"/>
                  </a:cubicBezTo>
                  <a:cubicBezTo>
                    <a:pt x="2" y="4"/>
                    <a:pt x="4" y="4"/>
                    <a:pt x="5" y="5"/>
                  </a:cubicBezTo>
                  <a:cubicBezTo>
                    <a:pt x="5" y="5"/>
                    <a:pt x="6" y="6"/>
                    <a:pt x="6" y="6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8"/>
                    <a:pt x="9" y="7"/>
                    <a:pt x="9" y="7"/>
                  </a:cubicBezTo>
                  <a:close/>
                </a:path>
              </a:pathLst>
            </a:custGeom>
            <a:solidFill>
              <a:srgbClr val="B640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0" name="Freeform 1293"/>
            <p:cNvSpPr>
              <a:spLocks/>
            </p:cNvSpPr>
            <p:nvPr/>
          </p:nvSpPr>
          <p:spPr bwMode="auto">
            <a:xfrm>
              <a:off x="11028362" y="11474451"/>
              <a:ext cx="200025" cy="200025"/>
            </a:xfrm>
            <a:custGeom>
              <a:avLst/>
              <a:gdLst>
                <a:gd name="T0" fmla="*/ 20 w 21"/>
                <a:gd name="T1" fmla="*/ 13 h 21"/>
                <a:gd name="T2" fmla="*/ 11 w 21"/>
                <a:gd name="T3" fmla="*/ 1 h 21"/>
                <a:gd name="T4" fmla="*/ 1 w 21"/>
                <a:gd name="T5" fmla="*/ 9 h 21"/>
                <a:gd name="T6" fmla="*/ 9 w 21"/>
                <a:gd name="T7" fmla="*/ 20 h 21"/>
                <a:gd name="T8" fmla="*/ 20 w 21"/>
                <a:gd name="T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3"/>
                  </a:moveTo>
                  <a:cubicBezTo>
                    <a:pt x="21" y="8"/>
                    <a:pt x="17" y="1"/>
                    <a:pt x="11" y="1"/>
                  </a:cubicBezTo>
                  <a:cubicBezTo>
                    <a:pt x="7" y="0"/>
                    <a:pt x="2" y="5"/>
                    <a:pt x="1" y="9"/>
                  </a:cubicBezTo>
                  <a:cubicBezTo>
                    <a:pt x="0" y="14"/>
                    <a:pt x="4" y="19"/>
                    <a:pt x="9" y="20"/>
                  </a:cubicBezTo>
                  <a:cubicBezTo>
                    <a:pt x="13" y="21"/>
                    <a:pt x="19" y="17"/>
                    <a:pt x="20" y="13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1" name="Freeform 1294"/>
            <p:cNvSpPr>
              <a:spLocks/>
            </p:cNvSpPr>
            <p:nvPr/>
          </p:nvSpPr>
          <p:spPr bwMode="auto">
            <a:xfrm>
              <a:off x="11599862" y="11360151"/>
              <a:ext cx="200025" cy="190500"/>
            </a:xfrm>
            <a:custGeom>
              <a:avLst/>
              <a:gdLst>
                <a:gd name="T0" fmla="*/ 18 w 21"/>
                <a:gd name="T1" fmla="*/ 16 h 20"/>
                <a:gd name="T2" fmla="*/ 17 w 21"/>
                <a:gd name="T3" fmla="*/ 3 h 20"/>
                <a:gd name="T4" fmla="*/ 3 w 21"/>
                <a:gd name="T5" fmla="*/ 3 h 20"/>
                <a:gd name="T6" fmla="*/ 4 w 21"/>
                <a:gd name="T7" fmla="*/ 17 h 20"/>
                <a:gd name="T8" fmla="*/ 17 w 21"/>
                <a:gd name="T9" fmla="*/ 17 h 20"/>
                <a:gd name="T10" fmla="*/ 18 w 21"/>
                <a:gd name="T11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0">
                  <a:moveTo>
                    <a:pt x="18" y="16"/>
                  </a:moveTo>
                  <a:cubicBezTo>
                    <a:pt x="21" y="12"/>
                    <a:pt x="20" y="6"/>
                    <a:pt x="17" y="3"/>
                  </a:cubicBezTo>
                  <a:cubicBezTo>
                    <a:pt x="13" y="0"/>
                    <a:pt x="7" y="0"/>
                    <a:pt x="3" y="3"/>
                  </a:cubicBezTo>
                  <a:cubicBezTo>
                    <a:pt x="0" y="7"/>
                    <a:pt x="0" y="13"/>
                    <a:pt x="4" y="17"/>
                  </a:cubicBezTo>
                  <a:cubicBezTo>
                    <a:pt x="7" y="20"/>
                    <a:pt x="13" y="20"/>
                    <a:pt x="17" y="17"/>
                  </a:cubicBezTo>
                  <a:cubicBezTo>
                    <a:pt x="18" y="17"/>
                    <a:pt x="17" y="17"/>
                    <a:pt x="18" y="16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202" name="Freeform 201"/>
          <p:cNvSpPr/>
          <p:nvPr/>
        </p:nvSpPr>
        <p:spPr>
          <a:xfrm>
            <a:off x="-16271" y="15520"/>
            <a:ext cx="5268227" cy="3939485"/>
          </a:xfrm>
          <a:custGeom>
            <a:avLst/>
            <a:gdLst>
              <a:gd name="connsiteX0" fmla="*/ 0 w 5854473"/>
              <a:gd name="connsiteY0" fmla="*/ 0 h 4377869"/>
              <a:gd name="connsiteX1" fmla="*/ 5854473 w 5854473"/>
              <a:gd name="connsiteY1" fmla="*/ 0 h 4377869"/>
              <a:gd name="connsiteX2" fmla="*/ 5847796 w 5854473"/>
              <a:gd name="connsiteY2" fmla="*/ 46694 h 4377869"/>
              <a:gd name="connsiteX3" fmla="*/ 5363803 w 5854473"/>
              <a:gd name="connsiteY3" fmla="*/ 489800 h 4377869"/>
              <a:gd name="connsiteX4" fmla="*/ 5307562 w 5854473"/>
              <a:gd name="connsiteY4" fmla="*/ 492640 h 4377869"/>
              <a:gd name="connsiteX5" fmla="*/ 5302433 w 5854473"/>
              <a:gd name="connsiteY5" fmla="*/ 594217 h 4377869"/>
              <a:gd name="connsiteX6" fmla="*/ 4314081 w 5854473"/>
              <a:gd name="connsiteY6" fmla="*/ 1486119 h 4377869"/>
              <a:gd name="connsiteX7" fmla="*/ 3927374 w 5854473"/>
              <a:gd name="connsiteY7" fmla="*/ 1408046 h 4377869"/>
              <a:gd name="connsiteX8" fmla="*/ 3899325 w 5854473"/>
              <a:gd name="connsiteY8" fmla="*/ 1394535 h 4377869"/>
              <a:gd name="connsiteX9" fmla="*/ 3841025 w 5854473"/>
              <a:gd name="connsiteY9" fmla="*/ 1515559 h 4377869"/>
              <a:gd name="connsiteX10" fmla="*/ 2365163 w 5854473"/>
              <a:gd name="connsiteY10" fmla="*/ 2393953 h 4377869"/>
              <a:gd name="connsiteX11" fmla="*/ 2217117 w 5854473"/>
              <a:gd name="connsiteY11" fmla="*/ 2384614 h 4377869"/>
              <a:gd name="connsiteX12" fmla="*/ 2214319 w 5854473"/>
              <a:gd name="connsiteY12" fmla="*/ 2440034 h 4377869"/>
              <a:gd name="connsiteX13" fmla="*/ 66930 w 5854473"/>
              <a:gd name="connsiteY13" fmla="*/ 4377869 h 4377869"/>
              <a:gd name="connsiteX14" fmla="*/ 0 w 5854473"/>
              <a:gd name="connsiteY14" fmla="*/ 4374490 h 4377869"/>
              <a:gd name="connsiteX15" fmla="*/ 0 w 5854473"/>
              <a:gd name="connsiteY15" fmla="*/ 0 h 437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4473" h="4377869">
                <a:moveTo>
                  <a:pt x="0" y="0"/>
                </a:moveTo>
                <a:lnTo>
                  <a:pt x="5854473" y="0"/>
                </a:lnTo>
                <a:lnTo>
                  <a:pt x="5847796" y="46694"/>
                </a:lnTo>
                <a:cubicBezTo>
                  <a:pt x="5802573" y="282718"/>
                  <a:pt x="5606510" y="465152"/>
                  <a:pt x="5363803" y="489800"/>
                </a:cubicBezTo>
                <a:lnTo>
                  <a:pt x="5307562" y="492640"/>
                </a:lnTo>
                <a:lnTo>
                  <a:pt x="5302433" y="594217"/>
                </a:lnTo>
                <a:cubicBezTo>
                  <a:pt x="5251556" y="1095185"/>
                  <a:pt x="4828472" y="1486119"/>
                  <a:pt x="4314081" y="1486119"/>
                </a:cubicBezTo>
                <a:cubicBezTo>
                  <a:pt x="4176910" y="1486119"/>
                  <a:pt x="4046232" y="1458319"/>
                  <a:pt x="3927374" y="1408046"/>
                </a:cubicBezTo>
                <a:lnTo>
                  <a:pt x="3899325" y="1394535"/>
                </a:lnTo>
                <a:lnTo>
                  <a:pt x="3841025" y="1515559"/>
                </a:lnTo>
                <a:cubicBezTo>
                  <a:pt x="3556799" y="2038770"/>
                  <a:pt x="3002460" y="2393953"/>
                  <a:pt x="2365163" y="2393953"/>
                </a:cubicBezTo>
                <a:lnTo>
                  <a:pt x="2217117" y="2384614"/>
                </a:lnTo>
                <a:lnTo>
                  <a:pt x="2214319" y="2440034"/>
                </a:lnTo>
                <a:cubicBezTo>
                  <a:pt x="2103781" y="3528487"/>
                  <a:pt x="1184547" y="4377869"/>
                  <a:pt x="66930" y="4377869"/>
                </a:cubicBezTo>
                <a:lnTo>
                  <a:pt x="0" y="437449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Freeform 202"/>
          <p:cNvSpPr/>
          <p:nvPr/>
        </p:nvSpPr>
        <p:spPr>
          <a:xfrm flipH="1">
            <a:off x="19019513" y="-76199"/>
            <a:ext cx="5308692" cy="3001032"/>
          </a:xfrm>
          <a:custGeom>
            <a:avLst/>
            <a:gdLst>
              <a:gd name="connsiteX0" fmla="*/ 0 w 5854473"/>
              <a:gd name="connsiteY0" fmla="*/ 0 h 4377869"/>
              <a:gd name="connsiteX1" fmla="*/ 5854473 w 5854473"/>
              <a:gd name="connsiteY1" fmla="*/ 0 h 4377869"/>
              <a:gd name="connsiteX2" fmla="*/ 5847796 w 5854473"/>
              <a:gd name="connsiteY2" fmla="*/ 46694 h 4377869"/>
              <a:gd name="connsiteX3" fmla="*/ 5363803 w 5854473"/>
              <a:gd name="connsiteY3" fmla="*/ 489800 h 4377869"/>
              <a:gd name="connsiteX4" fmla="*/ 5307562 w 5854473"/>
              <a:gd name="connsiteY4" fmla="*/ 492640 h 4377869"/>
              <a:gd name="connsiteX5" fmla="*/ 5302433 w 5854473"/>
              <a:gd name="connsiteY5" fmla="*/ 594217 h 4377869"/>
              <a:gd name="connsiteX6" fmla="*/ 4314081 w 5854473"/>
              <a:gd name="connsiteY6" fmla="*/ 1486119 h 4377869"/>
              <a:gd name="connsiteX7" fmla="*/ 3927374 w 5854473"/>
              <a:gd name="connsiteY7" fmla="*/ 1408046 h 4377869"/>
              <a:gd name="connsiteX8" fmla="*/ 3899325 w 5854473"/>
              <a:gd name="connsiteY8" fmla="*/ 1394535 h 4377869"/>
              <a:gd name="connsiteX9" fmla="*/ 3841025 w 5854473"/>
              <a:gd name="connsiteY9" fmla="*/ 1515559 h 4377869"/>
              <a:gd name="connsiteX10" fmla="*/ 2365163 w 5854473"/>
              <a:gd name="connsiteY10" fmla="*/ 2393953 h 4377869"/>
              <a:gd name="connsiteX11" fmla="*/ 2217117 w 5854473"/>
              <a:gd name="connsiteY11" fmla="*/ 2384614 h 4377869"/>
              <a:gd name="connsiteX12" fmla="*/ 2214319 w 5854473"/>
              <a:gd name="connsiteY12" fmla="*/ 2440034 h 4377869"/>
              <a:gd name="connsiteX13" fmla="*/ 66930 w 5854473"/>
              <a:gd name="connsiteY13" fmla="*/ 4377869 h 4377869"/>
              <a:gd name="connsiteX14" fmla="*/ 0 w 5854473"/>
              <a:gd name="connsiteY14" fmla="*/ 4374490 h 4377869"/>
              <a:gd name="connsiteX15" fmla="*/ 0 w 5854473"/>
              <a:gd name="connsiteY15" fmla="*/ 0 h 437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4473" h="4377869">
                <a:moveTo>
                  <a:pt x="0" y="0"/>
                </a:moveTo>
                <a:lnTo>
                  <a:pt x="5854473" y="0"/>
                </a:lnTo>
                <a:lnTo>
                  <a:pt x="5847796" y="46694"/>
                </a:lnTo>
                <a:cubicBezTo>
                  <a:pt x="5802573" y="282718"/>
                  <a:pt x="5606510" y="465152"/>
                  <a:pt x="5363803" y="489800"/>
                </a:cubicBezTo>
                <a:lnTo>
                  <a:pt x="5307562" y="492640"/>
                </a:lnTo>
                <a:lnTo>
                  <a:pt x="5302433" y="594217"/>
                </a:lnTo>
                <a:cubicBezTo>
                  <a:pt x="5251556" y="1095185"/>
                  <a:pt x="4828472" y="1486119"/>
                  <a:pt x="4314081" y="1486119"/>
                </a:cubicBezTo>
                <a:cubicBezTo>
                  <a:pt x="4176910" y="1486119"/>
                  <a:pt x="4046232" y="1458319"/>
                  <a:pt x="3927374" y="1408046"/>
                </a:cubicBezTo>
                <a:lnTo>
                  <a:pt x="3899325" y="1394535"/>
                </a:lnTo>
                <a:lnTo>
                  <a:pt x="3841025" y="1515559"/>
                </a:lnTo>
                <a:cubicBezTo>
                  <a:pt x="3556799" y="2038770"/>
                  <a:pt x="3002460" y="2393953"/>
                  <a:pt x="2365163" y="2393953"/>
                </a:cubicBezTo>
                <a:lnTo>
                  <a:pt x="2217117" y="2384614"/>
                </a:lnTo>
                <a:lnTo>
                  <a:pt x="2214319" y="2440034"/>
                </a:lnTo>
                <a:cubicBezTo>
                  <a:pt x="2103781" y="3528487"/>
                  <a:pt x="1184547" y="4377869"/>
                  <a:pt x="66930" y="4377869"/>
                </a:cubicBezTo>
                <a:lnTo>
                  <a:pt x="0" y="437449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11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0" name="กลุ่ม 281">
            <a:extLst>
              <a:ext uri="{FF2B5EF4-FFF2-40B4-BE49-F238E27FC236}">
                <a16:creationId xmlns:a16="http://schemas.microsoft.com/office/drawing/2014/main" xmlns="" id="{5F207D75-597E-BD46-B403-AFA93D684313}"/>
              </a:ext>
            </a:extLst>
          </p:cNvPr>
          <p:cNvGrpSpPr/>
          <p:nvPr/>
        </p:nvGrpSpPr>
        <p:grpSpPr>
          <a:xfrm>
            <a:off x="1518133" y="10023306"/>
            <a:ext cx="2322164" cy="3616252"/>
            <a:chOff x="12814301" y="7720013"/>
            <a:chExt cx="1219200" cy="2278063"/>
          </a:xfrm>
        </p:grpSpPr>
        <p:sp>
          <p:nvSpPr>
            <p:cNvPr id="191" name="Freeform 1106">
              <a:extLst>
                <a:ext uri="{FF2B5EF4-FFF2-40B4-BE49-F238E27FC236}">
                  <a16:creationId xmlns:a16="http://schemas.microsoft.com/office/drawing/2014/main" xmlns="" id="{3F0D6F4F-0C73-FF43-AC2A-0B243F00C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4301" y="7720013"/>
              <a:ext cx="1219200" cy="1668463"/>
            </a:xfrm>
            <a:custGeom>
              <a:avLst/>
              <a:gdLst>
                <a:gd name="T0" fmla="*/ 0 w 128"/>
                <a:gd name="T1" fmla="*/ 91 h 175"/>
                <a:gd name="T2" fmla="*/ 64 w 128"/>
                <a:gd name="T3" fmla="*/ 175 h 175"/>
                <a:gd name="T4" fmla="*/ 128 w 128"/>
                <a:gd name="T5" fmla="*/ 91 h 175"/>
                <a:gd name="T6" fmla="*/ 64 w 128"/>
                <a:gd name="T7" fmla="*/ 7 h 175"/>
                <a:gd name="T8" fmla="*/ 0 w 128"/>
                <a:gd name="T9" fmla="*/ 9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75">
                  <a:moveTo>
                    <a:pt x="0" y="91"/>
                  </a:moveTo>
                  <a:cubicBezTo>
                    <a:pt x="0" y="138"/>
                    <a:pt x="29" y="175"/>
                    <a:pt x="64" y="175"/>
                  </a:cubicBezTo>
                  <a:cubicBezTo>
                    <a:pt x="99" y="175"/>
                    <a:pt x="128" y="138"/>
                    <a:pt x="128" y="91"/>
                  </a:cubicBezTo>
                  <a:cubicBezTo>
                    <a:pt x="128" y="45"/>
                    <a:pt x="99" y="12"/>
                    <a:pt x="64" y="7"/>
                  </a:cubicBezTo>
                  <a:cubicBezTo>
                    <a:pt x="15" y="0"/>
                    <a:pt x="0" y="45"/>
                    <a:pt x="0" y="91"/>
                  </a:cubicBezTo>
                  <a:close/>
                </a:path>
              </a:pathLst>
            </a:custGeom>
            <a:solidFill>
              <a:srgbClr val="55A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2" name="Freeform 1107">
              <a:extLst>
                <a:ext uri="{FF2B5EF4-FFF2-40B4-BE49-F238E27FC236}">
                  <a16:creationId xmlns:a16="http://schemas.microsoft.com/office/drawing/2014/main" xmlns="" id="{A462C8BC-E4CF-7846-92D3-78609B8FC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9576" y="8224838"/>
              <a:ext cx="609600" cy="1773238"/>
            </a:xfrm>
            <a:custGeom>
              <a:avLst/>
              <a:gdLst>
                <a:gd name="T0" fmla="*/ 0 w 384"/>
                <a:gd name="T1" fmla="*/ 385 h 1117"/>
                <a:gd name="T2" fmla="*/ 180 w 384"/>
                <a:gd name="T3" fmla="*/ 487 h 1117"/>
                <a:gd name="T4" fmla="*/ 192 w 384"/>
                <a:gd name="T5" fmla="*/ 168 h 1117"/>
                <a:gd name="T6" fmla="*/ 150 w 384"/>
                <a:gd name="T7" fmla="*/ 78 h 1117"/>
                <a:gd name="T8" fmla="*/ 192 w 384"/>
                <a:gd name="T9" fmla="*/ 132 h 1117"/>
                <a:gd name="T10" fmla="*/ 198 w 384"/>
                <a:gd name="T11" fmla="*/ 0 h 1117"/>
                <a:gd name="T12" fmla="*/ 204 w 384"/>
                <a:gd name="T13" fmla="*/ 198 h 1117"/>
                <a:gd name="T14" fmla="*/ 210 w 384"/>
                <a:gd name="T15" fmla="*/ 318 h 1117"/>
                <a:gd name="T16" fmla="*/ 384 w 384"/>
                <a:gd name="T17" fmla="*/ 264 h 1117"/>
                <a:gd name="T18" fmla="*/ 210 w 384"/>
                <a:gd name="T19" fmla="*/ 361 h 1117"/>
                <a:gd name="T20" fmla="*/ 234 w 384"/>
                <a:gd name="T21" fmla="*/ 1117 h 1117"/>
                <a:gd name="T22" fmla="*/ 150 w 384"/>
                <a:gd name="T23" fmla="*/ 1117 h 1117"/>
                <a:gd name="T24" fmla="*/ 174 w 384"/>
                <a:gd name="T25" fmla="*/ 517 h 1117"/>
                <a:gd name="T26" fmla="*/ 0 w 384"/>
                <a:gd name="T27" fmla="*/ 385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4" h="1117">
                  <a:moveTo>
                    <a:pt x="0" y="385"/>
                  </a:moveTo>
                  <a:lnTo>
                    <a:pt x="180" y="487"/>
                  </a:lnTo>
                  <a:lnTo>
                    <a:pt x="192" y="168"/>
                  </a:lnTo>
                  <a:lnTo>
                    <a:pt x="150" y="78"/>
                  </a:lnTo>
                  <a:lnTo>
                    <a:pt x="192" y="132"/>
                  </a:lnTo>
                  <a:lnTo>
                    <a:pt x="198" y="0"/>
                  </a:lnTo>
                  <a:lnTo>
                    <a:pt x="204" y="198"/>
                  </a:lnTo>
                  <a:lnTo>
                    <a:pt x="210" y="318"/>
                  </a:lnTo>
                  <a:lnTo>
                    <a:pt x="384" y="264"/>
                  </a:lnTo>
                  <a:lnTo>
                    <a:pt x="210" y="361"/>
                  </a:lnTo>
                  <a:lnTo>
                    <a:pt x="234" y="1117"/>
                  </a:lnTo>
                  <a:lnTo>
                    <a:pt x="150" y="1117"/>
                  </a:lnTo>
                  <a:lnTo>
                    <a:pt x="174" y="517"/>
                  </a:lnTo>
                  <a:lnTo>
                    <a:pt x="0" y="385"/>
                  </a:lnTo>
                  <a:close/>
                </a:path>
              </a:pathLst>
            </a:custGeom>
            <a:solidFill>
              <a:srgbClr val="874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183" name="กลุ่ม 1"/>
          <p:cNvGrpSpPr/>
          <p:nvPr/>
        </p:nvGrpSpPr>
        <p:grpSpPr>
          <a:xfrm rot="5400000">
            <a:off x="13191329" y="5617808"/>
            <a:ext cx="8943526" cy="249946"/>
            <a:chOff x="731836" y="7607630"/>
            <a:chExt cx="3657601" cy="240970"/>
          </a:xfrm>
        </p:grpSpPr>
        <p:sp>
          <p:nvSpPr>
            <p:cNvPr id="184" name="Rectangle 11"/>
            <p:cNvSpPr/>
            <p:nvPr/>
          </p:nvSpPr>
          <p:spPr>
            <a:xfrm flipV="1">
              <a:off x="731836" y="7607630"/>
              <a:ext cx="544232" cy="24097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5" name="Rectangle 12"/>
            <p:cNvSpPr/>
            <p:nvPr/>
          </p:nvSpPr>
          <p:spPr>
            <a:xfrm flipV="1">
              <a:off x="1351817" y="7607630"/>
              <a:ext cx="544232" cy="24097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Rectangle 13"/>
            <p:cNvSpPr/>
            <p:nvPr/>
          </p:nvSpPr>
          <p:spPr>
            <a:xfrm flipV="1">
              <a:off x="1991111" y="7607630"/>
              <a:ext cx="544232" cy="24097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7" name="Rectangle 14"/>
            <p:cNvSpPr/>
            <p:nvPr/>
          </p:nvSpPr>
          <p:spPr>
            <a:xfrm flipV="1">
              <a:off x="2611224" y="7607630"/>
              <a:ext cx="544232" cy="24097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8" name="Rectangle 15"/>
            <p:cNvSpPr/>
            <p:nvPr/>
          </p:nvSpPr>
          <p:spPr>
            <a:xfrm flipV="1">
              <a:off x="3231205" y="7607630"/>
              <a:ext cx="544232" cy="2409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9" name="Rectangle 16"/>
            <p:cNvSpPr/>
            <p:nvPr/>
          </p:nvSpPr>
          <p:spPr>
            <a:xfrm flipV="1">
              <a:off x="3845205" y="7607630"/>
              <a:ext cx="544232" cy="24097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31" name="กลุ่ม 284"/>
          <p:cNvGrpSpPr/>
          <p:nvPr/>
        </p:nvGrpSpPr>
        <p:grpSpPr>
          <a:xfrm>
            <a:off x="198437" y="8464929"/>
            <a:ext cx="2154207" cy="5251071"/>
            <a:chOff x="11403013" y="7348538"/>
            <a:chExt cx="1106488" cy="2697163"/>
          </a:xfrm>
        </p:grpSpPr>
        <p:sp>
          <p:nvSpPr>
            <p:cNvPr id="432" name="Freeform 1108"/>
            <p:cNvSpPr>
              <a:spLocks/>
            </p:cNvSpPr>
            <p:nvPr/>
          </p:nvSpPr>
          <p:spPr bwMode="auto">
            <a:xfrm>
              <a:off x="11403013" y="7348538"/>
              <a:ext cx="1106488" cy="2144713"/>
            </a:xfrm>
            <a:custGeom>
              <a:avLst/>
              <a:gdLst>
                <a:gd name="T0" fmla="*/ 116 w 116"/>
                <a:gd name="T1" fmla="*/ 149 h 225"/>
                <a:gd name="T2" fmla="*/ 58 w 116"/>
                <a:gd name="T3" fmla="*/ 225 h 225"/>
                <a:gd name="T4" fmla="*/ 0 w 116"/>
                <a:gd name="T5" fmla="*/ 149 h 225"/>
                <a:gd name="T6" fmla="*/ 48 w 116"/>
                <a:gd name="T7" fmla="*/ 9 h 225"/>
                <a:gd name="T8" fmla="*/ 116 w 116"/>
                <a:gd name="T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25">
                  <a:moveTo>
                    <a:pt x="116" y="149"/>
                  </a:moveTo>
                  <a:cubicBezTo>
                    <a:pt x="116" y="191"/>
                    <a:pt x="90" y="225"/>
                    <a:pt x="58" y="225"/>
                  </a:cubicBezTo>
                  <a:cubicBezTo>
                    <a:pt x="26" y="225"/>
                    <a:pt x="0" y="191"/>
                    <a:pt x="0" y="149"/>
                  </a:cubicBezTo>
                  <a:cubicBezTo>
                    <a:pt x="0" y="106"/>
                    <a:pt x="16" y="13"/>
                    <a:pt x="48" y="9"/>
                  </a:cubicBezTo>
                  <a:cubicBezTo>
                    <a:pt x="116" y="0"/>
                    <a:pt x="116" y="106"/>
                    <a:pt x="116" y="149"/>
                  </a:cubicBezTo>
                  <a:close/>
                </a:path>
              </a:pathLst>
            </a:custGeom>
            <a:solidFill>
              <a:srgbClr val="88C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3" name="Freeform 1109"/>
            <p:cNvSpPr>
              <a:spLocks/>
            </p:cNvSpPr>
            <p:nvPr/>
          </p:nvSpPr>
          <p:spPr bwMode="auto">
            <a:xfrm>
              <a:off x="11680826" y="8081963"/>
              <a:ext cx="561975" cy="1963738"/>
            </a:xfrm>
            <a:custGeom>
              <a:avLst/>
              <a:gdLst>
                <a:gd name="T0" fmla="*/ 354 w 354"/>
                <a:gd name="T1" fmla="*/ 426 h 1237"/>
                <a:gd name="T2" fmla="*/ 192 w 354"/>
                <a:gd name="T3" fmla="*/ 541 h 1237"/>
                <a:gd name="T4" fmla="*/ 180 w 354"/>
                <a:gd name="T5" fmla="*/ 186 h 1237"/>
                <a:gd name="T6" fmla="*/ 216 w 354"/>
                <a:gd name="T7" fmla="*/ 84 h 1237"/>
                <a:gd name="T8" fmla="*/ 180 w 354"/>
                <a:gd name="T9" fmla="*/ 150 h 1237"/>
                <a:gd name="T10" fmla="*/ 174 w 354"/>
                <a:gd name="T11" fmla="*/ 0 h 1237"/>
                <a:gd name="T12" fmla="*/ 168 w 354"/>
                <a:gd name="T13" fmla="*/ 216 h 1237"/>
                <a:gd name="T14" fmla="*/ 162 w 354"/>
                <a:gd name="T15" fmla="*/ 348 h 1237"/>
                <a:gd name="T16" fmla="*/ 0 w 354"/>
                <a:gd name="T17" fmla="*/ 294 h 1237"/>
                <a:gd name="T18" fmla="*/ 162 w 354"/>
                <a:gd name="T19" fmla="*/ 396 h 1237"/>
                <a:gd name="T20" fmla="*/ 144 w 354"/>
                <a:gd name="T21" fmla="*/ 1237 h 1237"/>
                <a:gd name="T22" fmla="*/ 216 w 354"/>
                <a:gd name="T23" fmla="*/ 1237 h 1237"/>
                <a:gd name="T24" fmla="*/ 192 w 354"/>
                <a:gd name="T25" fmla="*/ 577 h 1237"/>
                <a:gd name="T26" fmla="*/ 354 w 354"/>
                <a:gd name="T27" fmla="*/ 426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4" h="1237">
                  <a:moveTo>
                    <a:pt x="354" y="426"/>
                  </a:moveTo>
                  <a:lnTo>
                    <a:pt x="192" y="541"/>
                  </a:lnTo>
                  <a:lnTo>
                    <a:pt x="180" y="186"/>
                  </a:lnTo>
                  <a:lnTo>
                    <a:pt x="216" y="84"/>
                  </a:lnTo>
                  <a:lnTo>
                    <a:pt x="180" y="150"/>
                  </a:lnTo>
                  <a:lnTo>
                    <a:pt x="174" y="0"/>
                  </a:lnTo>
                  <a:lnTo>
                    <a:pt x="168" y="216"/>
                  </a:lnTo>
                  <a:lnTo>
                    <a:pt x="162" y="348"/>
                  </a:lnTo>
                  <a:lnTo>
                    <a:pt x="0" y="294"/>
                  </a:lnTo>
                  <a:lnTo>
                    <a:pt x="162" y="396"/>
                  </a:lnTo>
                  <a:lnTo>
                    <a:pt x="144" y="1237"/>
                  </a:lnTo>
                  <a:lnTo>
                    <a:pt x="216" y="1237"/>
                  </a:lnTo>
                  <a:lnTo>
                    <a:pt x="192" y="577"/>
                  </a:lnTo>
                  <a:lnTo>
                    <a:pt x="354" y="426"/>
                  </a:lnTo>
                  <a:close/>
                </a:path>
              </a:pathLst>
            </a:custGeom>
            <a:solidFill>
              <a:srgbClr val="874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181" name="TextBox 180"/>
          <p:cNvSpPr txBox="1"/>
          <p:nvPr/>
        </p:nvSpPr>
        <p:spPr>
          <a:xfrm>
            <a:off x="2561791" y="1106434"/>
            <a:ext cx="14511897" cy="923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Урок – это динамичная и вариативная </a:t>
            </a:r>
          </a:p>
          <a:p>
            <a:pPr algn="r"/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 форма учебной деятельности.</a:t>
            </a:r>
          </a:p>
          <a:p>
            <a:pPr algn="r"/>
            <a:endParaRPr lang="ru-RU" sz="54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  <a:p>
            <a:pPr algn="r"/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Во время урока осуществляется взаимодействие учителя и постоянной группы учащихся, при этом учитываются особенности каждого ученика. </a:t>
            </a:r>
          </a:p>
          <a:p>
            <a:pPr algn="r"/>
            <a:endParaRPr lang="ru-RU" sz="5400" b="1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  <a:p>
            <a:pPr algn="r"/>
            <a:r>
              <a:rPr lang="ru-RU" sz="54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Цель урока – усвоение всеми учениками  знаний в процессе обучения, воспитание и развитие их познавательных способностей.</a:t>
            </a:r>
          </a:p>
        </p:txBody>
      </p:sp>
      <p:sp>
        <p:nvSpPr>
          <p:cNvPr id="1017" name="Freeform 737">
            <a:extLst>
              <a:ext uri="{FF2B5EF4-FFF2-40B4-BE49-F238E27FC236}">
                <a16:creationId xmlns:a16="http://schemas.microsoft.com/office/drawing/2014/main" xmlns="" id="{4DA5AFA6-CC97-6D4E-A65D-F73BF8BE4F50}"/>
              </a:ext>
            </a:extLst>
          </p:cNvPr>
          <p:cNvSpPr/>
          <p:nvPr/>
        </p:nvSpPr>
        <p:spPr>
          <a:xfrm rot="10800000">
            <a:off x="18475839" y="440469"/>
            <a:ext cx="5736647" cy="3301158"/>
          </a:xfrm>
          <a:custGeom>
            <a:avLst/>
            <a:gdLst>
              <a:gd name="connsiteX0" fmla="*/ 2400302 w 11156013"/>
              <a:gd name="connsiteY0" fmla="*/ 0 h 5954766"/>
              <a:gd name="connsiteX1" fmla="*/ 4097572 w 11156013"/>
              <a:gd name="connsiteY1" fmla="*/ 703032 h 5954766"/>
              <a:gd name="connsiteX2" fmla="*/ 4123125 w 11156013"/>
              <a:gd name="connsiteY2" fmla="*/ 731147 h 5954766"/>
              <a:gd name="connsiteX3" fmla="*/ 4319372 w 11156013"/>
              <a:gd name="connsiteY3" fmla="*/ 636610 h 5954766"/>
              <a:gd name="connsiteX4" fmla="*/ 5396738 w 11156013"/>
              <a:gd name="connsiteY4" fmla="*/ 419100 h 5954766"/>
              <a:gd name="connsiteX5" fmla="*/ 7532534 w 11156013"/>
              <a:gd name="connsiteY5" fmla="*/ 1426334 h 5954766"/>
              <a:gd name="connsiteX6" fmla="*/ 7607238 w 11156013"/>
              <a:gd name="connsiteY6" fmla="*/ 1526235 h 5954766"/>
              <a:gd name="connsiteX7" fmla="*/ 7694615 w 11156013"/>
              <a:gd name="connsiteY7" fmla="*/ 1460896 h 5954766"/>
              <a:gd name="connsiteX8" fmla="*/ 8610605 w 11156013"/>
              <a:gd name="connsiteY8" fmla="*/ 1181100 h 5954766"/>
              <a:gd name="connsiteX9" fmla="*/ 9391517 w 11156013"/>
              <a:gd name="connsiteY9" fmla="*/ 1378834 h 5954766"/>
              <a:gd name="connsiteX10" fmla="*/ 9481362 w 11156013"/>
              <a:gd name="connsiteY10" fmla="*/ 1433416 h 5954766"/>
              <a:gd name="connsiteX11" fmla="*/ 9496719 w 11156013"/>
              <a:gd name="connsiteY11" fmla="*/ 1405124 h 5954766"/>
              <a:gd name="connsiteX12" fmla="*/ 10248906 w 11156013"/>
              <a:gd name="connsiteY12" fmla="*/ 1005189 h 5954766"/>
              <a:gd name="connsiteX13" fmla="*/ 11156013 w 11156013"/>
              <a:gd name="connsiteY13" fmla="*/ 1912295 h 5954766"/>
              <a:gd name="connsiteX14" fmla="*/ 10341652 w 11156013"/>
              <a:gd name="connsiteY14" fmla="*/ 2814718 h 5954766"/>
              <a:gd name="connsiteX15" fmla="*/ 10248907 w 11156013"/>
              <a:gd name="connsiteY15" fmla="*/ 2819401 h 5954766"/>
              <a:gd name="connsiteX16" fmla="*/ 10240449 w 11156013"/>
              <a:gd name="connsiteY16" fmla="*/ 2986907 h 5954766"/>
              <a:gd name="connsiteX17" fmla="*/ 8610605 w 11156013"/>
              <a:gd name="connsiteY17" fmla="*/ 4457700 h 5954766"/>
              <a:gd name="connsiteX18" fmla="*/ 7972904 w 11156013"/>
              <a:gd name="connsiteY18" fmla="*/ 4328954 h 5954766"/>
              <a:gd name="connsiteX19" fmla="*/ 7926650 w 11156013"/>
              <a:gd name="connsiteY19" fmla="*/ 4306673 h 5954766"/>
              <a:gd name="connsiteX20" fmla="*/ 7830510 w 11156013"/>
              <a:gd name="connsiteY20" fmla="*/ 4506247 h 5954766"/>
              <a:gd name="connsiteX21" fmla="*/ 5396738 w 11156013"/>
              <a:gd name="connsiteY21" fmla="*/ 5954766 h 5954766"/>
              <a:gd name="connsiteX22" fmla="*/ 3101606 w 11156013"/>
              <a:gd name="connsiteY22" fmla="*/ 4734455 h 5954766"/>
              <a:gd name="connsiteX23" fmla="*/ 3081345 w 11156013"/>
              <a:gd name="connsiteY23" fmla="*/ 4701104 h 5954766"/>
              <a:gd name="connsiteX24" fmla="*/ 2884046 w 11156013"/>
              <a:gd name="connsiteY24" fmla="*/ 4751835 h 5954766"/>
              <a:gd name="connsiteX25" fmla="*/ 2400302 w 11156013"/>
              <a:gd name="connsiteY25" fmla="*/ 4800600 h 5954766"/>
              <a:gd name="connsiteX26" fmla="*/ 0 w 11156013"/>
              <a:gd name="connsiteY26" fmla="*/ 2400300 h 5954766"/>
              <a:gd name="connsiteX27" fmla="*/ 2400302 w 11156013"/>
              <a:gd name="connsiteY27" fmla="*/ 0 h 595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1156013" h="5954766">
                <a:moveTo>
                  <a:pt x="2400302" y="0"/>
                </a:moveTo>
                <a:cubicBezTo>
                  <a:pt x="3063127" y="0"/>
                  <a:pt x="3663202" y="268663"/>
                  <a:pt x="4097572" y="703032"/>
                </a:cubicBezTo>
                <a:lnTo>
                  <a:pt x="4123125" y="731147"/>
                </a:lnTo>
                <a:lnTo>
                  <a:pt x="4319372" y="636610"/>
                </a:lnTo>
                <a:cubicBezTo>
                  <a:pt x="4650511" y="496550"/>
                  <a:pt x="5014580" y="419100"/>
                  <a:pt x="5396738" y="419100"/>
                </a:cubicBezTo>
                <a:cubicBezTo>
                  <a:pt x="6256594" y="419100"/>
                  <a:pt x="7024872" y="811191"/>
                  <a:pt x="7532534" y="1426334"/>
                </a:cubicBezTo>
                <a:lnTo>
                  <a:pt x="7607238" y="1526235"/>
                </a:lnTo>
                <a:lnTo>
                  <a:pt x="7694615" y="1460896"/>
                </a:lnTo>
                <a:cubicBezTo>
                  <a:pt x="7956090" y="1284247"/>
                  <a:pt x="8271302" y="1181100"/>
                  <a:pt x="8610605" y="1181100"/>
                </a:cubicBezTo>
                <a:cubicBezTo>
                  <a:pt x="8893358" y="1181100"/>
                  <a:pt x="9159381" y="1252730"/>
                  <a:pt x="9391517" y="1378834"/>
                </a:cubicBezTo>
                <a:lnTo>
                  <a:pt x="9481362" y="1433416"/>
                </a:lnTo>
                <a:lnTo>
                  <a:pt x="9496719" y="1405124"/>
                </a:lnTo>
                <a:cubicBezTo>
                  <a:pt x="9659733" y="1163832"/>
                  <a:pt x="9935793" y="1005189"/>
                  <a:pt x="10248906" y="1005189"/>
                </a:cubicBezTo>
                <a:cubicBezTo>
                  <a:pt x="10749887" y="1005189"/>
                  <a:pt x="11156013" y="1411314"/>
                  <a:pt x="11156013" y="1912295"/>
                </a:cubicBezTo>
                <a:cubicBezTo>
                  <a:pt x="11156013" y="2381965"/>
                  <a:pt x="10799066" y="2768265"/>
                  <a:pt x="10341652" y="2814718"/>
                </a:cubicBezTo>
                <a:lnTo>
                  <a:pt x="10248907" y="2819401"/>
                </a:lnTo>
                <a:lnTo>
                  <a:pt x="10240449" y="2986907"/>
                </a:lnTo>
                <a:cubicBezTo>
                  <a:pt x="10156551" y="3813030"/>
                  <a:pt x="9458863" y="4457700"/>
                  <a:pt x="8610605" y="4457700"/>
                </a:cubicBezTo>
                <a:cubicBezTo>
                  <a:pt x="8384403" y="4457700"/>
                  <a:pt x="8168908" y="4411857"/>
                  <a:pt x="7972904" y="4328954"/>
                </a:cubicBezTo>
                <a:lnTo>
                  <a:pt x="7926650" y="4306673"/>
                </a:lnTo>
                <a:lnTo>
                  <a:pt x="7830510" y="4506247"/>
                </a:lnTo>
                <a:cubicBezTo>
                  <a:pt x="7361807" y="5369050"/>
                  <a:pt x="6447673" y="5954766"/>
                  <a:pt x="5396738" y="5954766"/>
                </a:cubicBezTo>
                <a:cubicBezTo>
                  <a:pt x="4441342" y="5954766"/>
                  <a:pt x="3599006" y="5470703"/>
                  <a:pt x="3101606" y="4734455"/>
                </a:cubicBezTo>
                <a:lnTo>
                  <a:pt x="3081345" y="4701104"/>
                </a:lnTo>
                <a:lnTo>
                  <a:pt x="2884046" y="4751835"/>
                </a:lnTo>
                <a:cubicBezTo>
                  <a:pt x="2727793" y="4783809"/>
                  <a:pt x="2566008" y="4800600"/>
                  <a:pt x="2400302" y="4800600"/>
                </a:cubicBezTo>
                <a:cubicBezTo>
                  <a:pt x="1074652" y="4800600"/>
                  <a:pt x="0" y="3725949"/>
                  <a:pt x="0" y="2400300"/>
                </a:cubicBezTo>
                <a:cubicBezTo>
                  <a:pt x="0" y="1074651"/>
                  <a:pt x="1074652" y="0"/>
                  <a:pt x="240030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h-TH" dirty="0"/>
          </a:p>
        </p:txBody>
      </p:sp>
      <p:grpSp>
        <p:nvGrpSpPr>
          <p:cNvPr id="193" name="กลุ่ม 1352">
            <a:extLst>
              <a:ext uri="{FF2B5EF4-FFF2-40B4-BE49-F238E27FC236}">
                <a16:creationId xmlns:a16="http://schemas.microsoft.com/office/drawing/2014/main" xmlns="" id="{91B83C6C-6F17-2B42-BD59-4389BE19A846}"/>
              </a:ext>
            </a:extLst>
          </p:cNvPr>
          <p:cNvGrpSpPr/>
          <p:nvPr/>
        </p:nvGrpSpPr>
        <p:grpSpPr>
          <a:xfrm>
            <a:off x="18252496" y="5866477"/>
            <a:ext cx="5816019" cy="8084843"/>
            <a:chOff x="18360231" y="7381875"/>
            <a:chExt cx="2125663" cy="2620963"/>
          </a:xfrm>
        </p:grpSpPr>
        <p:sp>
          <p:nvSpPr>
            <p:cNvPr id="194" name="Freeform 1153">
              <a:extLst>
                <a:ext uri="{FF2B5EF4-FFF2-40B4-BE49-F238E27FC236}">
                  <a16:creationId xmlns:a16="http://schemas.microsoft.com/office/drawing/2014/main" xmlns="" id="{F248155E-80D1-9F41-A94B-84F389560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52394" y="9563100"/>
              <a:ext cx="95250" cy="211138"/>
            </a:xfrm>
            <a:custGeom>
              <a:avLst/>
              <a:gdLst>
                <a:gd name="T0" fmla="*/ 9 w 10"/>
                <a:gd name="T1" fmla="*/ 1 h 22"/>
                <a:gd name="T2" fmla="*/ 10 w 10"/>
                <a:gd name="T3" fmla="*/ 22 h 22"/>
                <a:gd name="T4" fmla="*/ 3 w 10"/>
                <a:gd name="T5" fmla="*/ 22 h 22"/>
                <a:gd name="T6" fmla="*/ 0 w 10"/>
                <a:gd name="T7" fmla="*/ 0 h 22"/>
                <a:gd name="T8" fmla="*/ 9 w 10"/>
                <a:gd name="T9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2">
                  <a:moveTo>
                    <a:pt x="9" y="1"/>
                  </a:moveTo>
                  <a:cubicBezTo>
                    <a:pt x="9" y="8"/>
                    <a:pt x="9" y="15"/>
                    <a:pt x="10" y="22"/>
                  </a:cubicBezTo>
                  <a:cubicBezTo>
                    <a:pt x="7" y="22"/>
                    <a:pt x="5" y="22"/>
                    <a:pt x="3" y="22"/>
                  </a:cubicBezTo>
                  <a:cubicBezTo>
                    <a:pt x="1" y="15"/>
                    <a:pt x="0" y="7"/>
                    <a:pt x="0" y="0"/>
                  </a:cubicBezTo>
                  <a:cubicBezTo>
                    <a:pt x="3" y="0"/>
                    <a:pt x="6" y="0"/>
                    <a:pt x="9" y="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5" name="Freeform 1154">
              <a:extLst>
                <a:ext uri="{FF2B5EF4-FFF2-40B4-BE49-F238E27FC236}">
                  <a16:creationId xmlns:a16="http://schemas.microsoft.com/office/drawing/2014/main" xmlns="" id="{F0207EEF-5DE5-2A46-9469-FF00928982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9044" y="9745663"/>
              <a:ext cx="247650" cy="257175"/>
            </a:xfrm>
            <a:custGeom>
              <a:avLst/>
              <a:gdLst>
                <a:gd name="T0" fmla="*/ 24 w 26"/>
                <a:gd name="T1" fmla="*/ 0 h 27"/>
                <a:gd name="T2" fmla="*/ 15 w 26"/>
                <a:gd name="T3" fmla="*/ 1 h 27"/>
                <a:gd name="T4" fmla="*/ 9 w 26"/>
                <a:gd name="T5" fmla="*/ 14 h 27"/>
                <a:gd name="T6" fmla="*/ 3 w 26"/>
                <a:gd name="T7" fmla="*/ 17 h 27"/>
                <a:gd name="T8" fmla="*/ 22 w 26"/>
                <a:gd name="T9" fmla="*/ 18 h 27"/>
                <a:gd name="T10" fmla="*/ 22 w 26"/>
                <a:gd name="T11" fmla="*/ 20 h 27"/>
                <a:gd name="T12" fmla="*/ 25 w 26"/>
                <a:gd name="T13" fmla="*/ 20 h 27"/>
                <a:gd name="T14" fmla="*/ 26 w 26"/>
                <a:gd name="T15" fmla="*/ 17 h 27"/>
                <a:gd name="T16" fmla="*/ 24 w 26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7">
                  <a:moveTo>
                    <a:pt x="24" y="0"/>
                  </a:moveTo>
                  <a:cubicBezTo>
                    <a:pt x="21" y="1"/>
                    <a:pt x="18" y="2"/>
                    <a:pt x="15" y="1"/>
                  </a:cubicBezTo>
                  <a:cubicBezTo>
                    <a:pt x="14" y="6"/>
                    <a:pt x="15" y="12"/>
                    <a:pt x="9" y="14"/>
                  </a:cubicBezTo>
                  <a:cubicBezTo>
                    <a:pt x="8" y="14"/>
                    <a:pt x="4" y="15"/>
                    <a:pt x="3" y="17"/>
                  </a:cubicBezTo>
                  <a:cubicBezTo>
                    <a:pt x="0" y="27"/>
                    <a:pt x="23" y="21"/>
                    <a:pt x="22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23" y="21"/>
                    <a:pt x="25" y="20"/>
                    <a:pt x="25" y="20"/>
                  </a:cubicBezTo>
                  <a:cubicBezTo>
                    <a:pt x="26" y="19"/>
                    <a:pt x="26" y="18"/>
                    <a:pt x="26" y="17"/>
                  </a:cubicBezTo>
                  <a:cubicBezTo>
                    <a:pt x="25" y="12"/>
                    <a:pt x="24" y="5"/>
                    <a:pt x="24" y="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6" name="Freeform 1155">
              <a:extLst>
                <a:ext uri="{FF2B5EF4-FFF2-40B4-BE49-F238E27FC236}">
                  <a16:creationId xmlns:a16="http://schemas.microsoft.com/office/drawing/2014/main" xmlns="" id="{623DFFFE-DAB7-284C-9DF6-979A017A3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3819" y="9783763"/>
              <a:ext cx="66675" cy="28575"/>
            </a:xfrm>
            <a:custGeom>
              <a:avLst/>
              <a:gdLst>
                <a:gd name="T0" fmla="*/ 6 w 7"/>
                <a:gd name="T1" fmla="*/ 1 h 3"/>
                <a:gd name="T2" fmla="*/ 4 w 7"/>
                <a:gd name="T3" fmla="*/ 0 h 3"/>
                <a:gd name="T4" fmla="*/ 2 w 7"/>
                <a:gd name="T5" fmla="*/ 0 h 3"/>
                <a:gd name="T6" fmla="*/ 1 w 7"/>
                <a:gd name="T7" fmla="*/ 1 h 3"/>
                <a:gd name="T8" fmla="*/ 6 w 7"/>
                <a:gd name="T9" fmla="*/ 2 h 3"/>
                <a:gd name="T10" fmla="*/ 6 w 7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">
                  <a:moveTo>
                    <a:pt x="6" y="1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4" y="3"/>
                    <a:pt x="6" y="2"/>
                  </a:cubicBezTo>
                  <a:cubicBezTo>
                    <a:pt x="7" y="2"/>
                    <a:pt x="7" y="1"/>
                    <a:pt x="6" y="1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7" name="Freeform 1156">
              <a:extLst>
                <a:ext uri="{FF2B5EF4-FFF2-40B4-BE49-F238E27FC236}">
                  <a16:creationId xmlns:a16="http://schemas.microsoft.com/office/drawing/2014/main" xmlns="" id="{09D9D086-6DD1-7742-96CC-A01101175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3344" y="9812338"/>
              <a:ext cx="47625" cy="28575"/>
            </a:xfrm>
            <a:custGeom>
              <a:avLst/>
              <a:gdLst>
                <a:gd name="T0" fmla="*/ 4 w 5"/>
                <a:gd name="T1" fmla="*/ 0 h 3"/>
                <a:gd name="T2" fmla="*/ 3 w 5"/>
                <a:gd name="T3" fmla="*/ 0 h 3"/>
                <a:gd name="T4" fmla="*/ 1 w 5"/>
                <a:gd name="T5" fmla="*/ 0 h 3"/>
                <a:gd name="T6" fmla="*/ 0 w 5"/>
                <a:gd name="T7" fmla="*/ 2 h 3"/>
                <a:gd name="T8" fmla="*/ 4 w 5"/>
                <a:gd name="T9" fmla="*/ 2 h 3"/>
                <a:gd name="T10" fmla="*/ 4 w 5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2" y="2"/>
                    <a:pt x="3" y="3"/>
                    <a:pt x="4" y="2"/>
                  </a:cubicBezTo>
                  <a:cubicBezTo>
                    <a:pt x="5" y="2"/>
                    <a:pt x="5" y="1"/>
                    <a:pt x="4" y="0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8" name="Freeform 1157">
              <a:extLst>
                <a:ext uri="{FF2B5EF4-FFF2-40B4-BE49-F238E27FC236}">
                  <a16:creationId xmlns:a16="http://schemas.microsoft.com/office/drawing/2014/main" xmlns="" id="{C9A2121D-0424-2A4A-BF83-F759078FE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3344" y="9831388"/>
              <a:ext cx="38100" cy="28575"/>
            </a:xfrm>
            <a:custGeom>
              <a:avLst/>
              <a:gdLst>
                <a:gd name="T0" fmla="*/ 3 w 4"/>
                <a:gd name="T1" fmla="*/ 1 h 3"/>
                <a:gd name="T2" fmla="*/ 2 w 4"/>
                <a:gd name="T3" fmla="*/ 1 h 3"/>
                <a:gd name="T4" fmla="*/ 1 w 4"/>
                <a:gd name="T5" fmla="*/ 0 h 3"/>
                <a:gd name="T6" fmla="*/ 0 w 4"/>
                <a:gd name="T7" fmla="*/ 2 h 3"/>
                <a:gd name="T8" fmla="*/ 3 w 4"/>
                <a:gd name="T9" fmla="*/ 3 h 3"/>
                <a:gd name="T10" fmla="*/ 4 w 4"/>
                <a:gd name="T11" fmla="*/ 2 h 3"/>
                <a:gd name="T12" fmla="*/ 3 w 4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3" y="1"/>
                  </a:move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9" name="Freeform 1158">
              <a:extLst>
                <a:ext uri="{FF2B5EF4-FFF2-40B4-BE49-F238E27FC236}">
                  <a16:creationId xmlns:a16="http://schemas.microsoft.com/office/drawing/2014/main" xmlns="" id="{76D5E85B-1D81-AC4B-A6EE-E89E6D730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47694" y="9534525"/>
              <a:ext cx="85725" cy="211138"/>
            </a:xfrm>
            <a:custGeom>
              <a:avLst/>
              <a:gdLst>
                <a:gd name="T0" fmla="*/ 0 w 9"/>
                <a:gd name="T1" fmla="*/ 1 h 22"/>
                <a:gd name="T2" fmla="*/ 0 w 9"/>
                <a:gd name="T3" fmla="*/ 22 h 22"/>
                <a:gd name="T4" fmla="*/ 7 w 9"/>
                <a:gd name="T5" fmla="*/ 22 h 22"/>
                <a:gd name="T6" fmla="*/ 9 w 9"/>
                <a:gd name="T7" fmla="*/ 0 h 22"/>
                <a:gd name="T8" fmla="*/ 0 w 9"/>
                <a:gd name="T9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2">
                  <a:moveTo>
                    <a:pt x="0" y="1"/>
                  </a:moveTo>
                  <a:cubicBezTo>
                    <a:pt x="1" y="8"/>
                    <a:pt x="1" y="15"/>
                    <a:pt x="0" y="22"/>
                  </a:cubicBezTo>
                  <a:cubicBezTo>
                    <a:pt x="2" y="22"/>
                    <a:pt x="4" y="22"/>
                    <a:pt x="7" y="22"/>
                  </a:cubicBezTo>
                  <a:cubicBezTo>
                    <a:pt x="9" y="15"/>
                    <a:pt x="9" y="7"/>
                    <a:pt x="9" y="0"/>
                  </a:cubicBezTo>
                  <a:cubicBezTo>
                    <a:pt x="6" y="0"/>
                    <a:pt x="3" y="0"/>
                    <a:pt x="0" y="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0" name="Freeform 1159">
              <a:extLst>
                <a:ext uri="{FF2B5EF4-FFF2-40B4-BE49-F238E27FC236}">
                  <a16:creationId xmlns:a16="http://schemas.microsoft.com/office/drawing/2014/main" xmlns="" id="{96C1A03C-A8A6-B742-ADF6-26EEA83BC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28644" y="9715500"/>
              <a:ext cx="247650" cy="268288"/>
            </a:xfrm>
            <a:custGeom>
              <a:avLst/>
              <a:gdLst>
                <a:gd name="T0" fmla="*/ 2 w 26"/>
                <a:gd name="T1" fmla="*/ 0 h 28"/>
                <a:gd name="T2" fmla="*/ 10 w 26"/>
                <a:gd name="T3" fmla="*/ 1 h 28"/>
                <a:gd name="T4" fmla="*/ 16 w 26"/>
                <a:gd name="T5" fmla="*/ 14 h 28"/>
                <a:gd name="T6" fmla="*/ 22 w 26"/>
                <a:gd name="T7" fmla="*/ 17 h 28"/>
                <a:gd name="T8" fmla="*/ 3 w 26"/>
                <a:gd name="T9" fmla="*/ 18 h 28"/>
                <a:gd name="T10" fmla="*/ 3 w 26"/>
                <a:gd name="T11" fmla="*/ 20 h 28"/>
                <a:gd name="T12" fmla="*/ 0 w 26"/>
                <a:gd name="T13" fmla="*/ 20 h 28"/>
                <a:gd name="T14" fmla="*/ 0 w 26"/>
                <a:gd name="T15" fmla="*/ 17 h 28"/>
                <a:gd name="T16" fmla="*/ 2 w 26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8">
                  <a:moveTo>
                    <a:pt x="2" y="0"/>
                  </a:moveTo>
                  <a:cubicBezTo>
                    <a:pt x="4" y="2"/>
                    <a:pt x="8" y="2"/>
                    <a:pt x="10" y="1"/>
                  </a:cubicBezTo>
                  <a:cubicBezTo>
                    <a:pt x="11" y="6"/>
                    <a:pt x="10" y="12"/>
                    <a:pt x="16" y="14"/>
                  </a:cubicBezTo>
                  <a:cubicBezTo>
                    <a:pt x="18" y="14"/>
                    <a:pt x="22" y="15"/>
                    <a:pt x="22" y="17"/>
                  </a:cubicBezTo>
                  <a:cubicBezTo>
                    <a:pt x="26" y="28"/>
                    <a:pt x="3" y="21"/>
                    <a:pt x="3" y="18"/>
                  </a:cubicBezTo>
                  <a:cubicBezTo>
                    <a:pt x="3" y="19"/>
                    <a:pt x="3" y="19"/>
                    <a:pt x="3" y="20"/>
                  </a:cubicBezTo>
                  <a:cubicBezTo>
                    <a:pt x="2" y="21"/>
                    <a:pt x="1" y="21"/>
                    <a:pt x="0" y="20"/>
                  </a:cubicBezTo>
                  <a:cubicBezTo>
                    <a:pt x="0" y="19"/>
                    <a:pt x="0" y="18"/>
                    <a:pt x="0" y="17"/>
                  </a:cubicBezTo>
                  <a:cubicBezTo>
                    <a:pt x="0" y="12"/>
                    <a:pt x="1" y="5"/>
                    <a:pt x="2" y="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1" name="Freeform 1160">
              <a:extLst>
                <a:ext uri="{FF2B5EF4-FFF2-40B4-BE49-F238E27FC236}">
                  <a16:creationId xmlns:a16="http://schemas.microsoft.com/office/drawing/2014/main" xmlns="" id="{5F743523-8AFE-FA40-AF94-388229180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95319" y="9755188"/>
              <a:ext cx="66675" cy="28575"/>
            </a:xfrm>
            <a:custGeom>
              <a:avLst/>
              <a:gdLst>
                <a:gd name="T0" fmla="*/ 1 w 7"/>
                <a:gd name="T1" fmla="*/ 1 h 3"/>
                <a:gd name="T2" fmla="*/ 3 w 7"/>
                <a:gd name="T3" fmla="*/ 0 h 3"/>
                <a:gd name="T4" fmla="*/ 5 w 7"/>
                <a:gd name="T5" fmla="*/ 0 h 3"/>
                <a:gd name="T6" fmla="*/ 6 w 7"/>
                <a:gd name="T7" fmla="*/ 1 h 3"/>
                <a:gd name="T8" fmla="*/ 1 w 7"/>
                <a:gd name="T9" fmla="*/ 2 h 3"/>
                <a:gd name="T10" fmla="*/ 1 w 7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">
                  <a:moveTo>
                    <a:pt x="1" y="1"/>
                  </a:moveTo>
                  <a:cubicBezTo>
                    <a:pt x="2" y="1"/>
                    <a:pt x="3" y="1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7" y="1"/>
                    <a:pt x="6" y="1"/>
                  </a:cubicBezTo>
                  <a:cubicBezTo>
                    <a:pt x="5" y="2"/>
                    <a:pt x="3" y="3"/>
                    <a:pt x="1" y="2"/>
                  </a:cubicBezTo>
                  <a:cubicBezTo>
                    <a:pt x="1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2" name="Freeform 1161">
              <a:extLst>
                <a:ext uri="{FF2B5EF4-FFF2-40B4-BE49-F238E27FC236}">
                  <a16:creationId xmlns:a16="http://schemas.microsoft.com/office/drawing/2014/main" xmlns="" id="{024DB85E-ABCA-BA41-8588-12322BFED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4844" y="9783763"/>
              <a:ext cx="57150" cy="28575"/>
            </a:xfrm>
            <a:custGeom>
              <a:avLst/>
              <a:gdLst>
                <a:gd name="T0" fmla="*/ 1 w 6"/>
                <a:gd name="T1" fmla="*/ 1 h 3"/>
                <a:gd name="T2" fmla="*/ 3 w 6"/>
                <a:gd name="T3" fmla="*/ 0 h 3"/>
                <a:gd name="T4" fmla="*/ 4 w 6"/>
                <a:gd name="T5" fmla="*/ 0 h 3"/>
                <a:gd name="T6" fmla="*/ 5 w 6"/>
                <a:gd name="T7" fmla="*/ 2 h 3"/>
                <a:gd name="T8" fmla="*/ 1 w 6"/>
                <a:gd name="T9" fmla="*/ 2 h 3"/>
                <a:gd name="T10" fmla="*/ 1 w 6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1" y="1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6" y="1"/>
                    <a:pt x="5" y="2"/>
                  </a:cubicBezTo>
                  <a:cubicBezTo>
                    <a:pt x="4" y="2"/>
                    <a:pt x="2" y="3"/>
                    <a:pt x="1" y="2"/>
                  </a:cubicBezTo>
                  <a:cubicBezTo>
                    <a:pt x="0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3" name="Freeform 1162">
              <a:extLst>
                <a:ext uri="{FF2B5EF4-FFF2-40B4-BE49-F238E27FC236}">
                  <a16:creationId xmlns:a16="http://schemas.microsoft.com/office/drawing/2014/main" xmlns="" id="{AD80EDCF-EA15-6148-9912-396495940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14369" y="9812338"/>
              <a:ext cx="47625" cy="19050"/>
            </a:xfrm>
            <a:custGeom>
              <a:avLst/>
              <a:gdLst>
                <a:gd name="T0" fmla="*/ 1 w 5"/>
                <a:gd name="T1" fmla="*/ 0 h 2"/>
                <a:gd name="T2" fmla="*/ 2 w 5"/>
                <a:gd name="T3" fmla="*/ 0 h 2"/>
                <a:gd name="T4" fmla="*/ 4 w 5"/>
                <a:gd name="T5" fmla="*/ 0 h 2"/>
                <a:gd name="T6" fmla="*/ 4 w 5"/>
                <a:gd name="T7" fmla="*/ 1 h 2"/>
                <a:gd name="T8" fmla="*/ 1 w 5"/>
                <a:gd name="T9" fmla="*/ 2 h 2"/>
                <a:gd name="T10" fmla="*/ 0 w 5"/>
                <a:gd name="T11" fmla="*/ 1 h 2"/>
                <a:gd name="T12" fmla="*/ 1 w 5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"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4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4" name="Freeform 1163">
              <a:extLst>
                <a:ext uri="{FF2B5EF4-FFF2-40B4-BE49-F238E27FC236}">
                  <a16:creationId xmlns:a16="http://schemas.microsoft.com/office/drawing/2014/main" xmlns="" id="{E553512A-4851-6546-B1B5-1FD3D8B8D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2469" y="8705850"/>
              <a:ext cx="171450" cy="523875"/>
            </a:xfrm>
            <a:custGeom>
              <a:avLst/>
              <a:gdLst>
                <a:gd name="T0" fmla="*/ 14 w 18"/>
                <a:gd name="T1" fmla="*/ 49 h 55"/>
                <a:gd name="T2" fmla="*/ 8 w 18"/>
                <a:gd name="T3" fmla="*/ 54 h 55"/>
                <a:gd name="T4" fmla="*/ 5 w 18"/>
                <a:gd name="T5" fmla="*/ 48 h 55"/>
                <a:gd name="T6" fmla="*/ 1 w 18"/>
                <a:gd name="T7" fmla="*/ 14 h 55"/>
                <a:gd name="T8" fmla="*/ 7 w 18"/>
                <a:gd name="T9" fmla="*/ 1 h 55"/>
                <a:gd name="T10" fmla="*/ 14 w 18"/>
                <a:gd name="T11" fmla="*/ 12 h 55"/>
                <a:gd name="T12" fmla="*/ 14 w 18"/>
                <a:gd name="T13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5">
                  <a:moveTo>
                    <a:pt x="14" y="49"/>
                  </a:moveTo>
                  <a:cubicBezTo>
                    <a:pt x="13" y="52"/>
                    <a:pt x="11" y="55"/>
                    <a:pt x="8" y="54"/>
                  </a:cubicBezTo>
                  <a:cubicBezTo>
                    <a:pt x="7" y="53"/>
                    <a:pt x="6" y="50"/>
                    <a:pt x="5" y="48"/>
                  </a:cubicBezTo>
                  <a:cubicBezTo>
                    <a:pt x="2" y="37"/>
                    <a:pt x="1" y="26"/>
                    <a:pt x="1" y="14"/>
                  </a:cubicBezTo>
                  <a:cubicBezTo>
                    <a:pt x="0" y="8"/>
                    <a:pt x="2" y="0"/>
                    <a:pt x="7" y="1"/>
                  </a:cubicBezTo>
                  <a:cubicBezTo>
                    <a:pt x="11" y="1"/>
                    <a:pt x="13" y="8"/>
                    <a:pt x="14" y="12"/>
                  </a:cubicBezTo>
                  <a:cubicBezTo>
                    <a:pt x="18" y="24"/>
                    <a:pt x="18" y="38"/>
                    <a:pt x="14" y="49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5" name="Freeform 1164">
              <a:extLst>
                <a:ext uri="{FF2B5EF4-FFF2-40B4-BE49-F238E27FC236}">
                  <a16:creationId xmlns:a16="http://schemas.microsoft.com/office/drawing/2014/main" xmlns="" id="{08321FAD-713F-244F-9F88-E35872FF4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80944" y="8524875"/>
              <a:ext cx="904875" cy="1123950"/>
            </a:xfrm>
            <a:custGeom>
              <a:avLst/>
              <a:gdLst>
                <a:gd name="T0" fmla="*/ 95 w 95"/>
                <a:gd name="T1" fmla="*/ 101 h 118"/>
                <a:gd name="T2" fmla="*/ 0 w 95"/>
                <a:gd name="T3" fmla="*/ 106 h 118"/>
                <a:gd name="T4" fmla="*/ 0 w 95"/>
                <a:gd name="T5" fmla="*/ 99 h 118"/>
                <a:gd name="T6" fmla="*/ 0 w 95"/>
                <a:gd name="T7" fmla="*/ 97 h 118"/>
                <a:gd name="T8" fmla="*/ 9 w 95"/>
                <a:gd name="T9" fmla="*/ 45 h 118"/>
                <a:gd name="T10" fmla="*/ 22 w 95"/>
                <a:gd name="T11" fmla="*/ 15 h 118"/>
                <a:gd name="T12" fmla="*/ 51 w 95"/>
                <a:gd name="T13" fmla="*/ 1 h 118"/>
                <a:gd name="T14" fmla="*/ 73 w 95"/>
                <a:gd name="T15" fmla="*/ 13 h 118"/>
                <a:gd name="T16" fmla="*/ 84 w 95"/>
                <a:gd name="T17" fmla="*/ 35 h 118"/>
                <a:gd name="T18" fmla="*/ 94 w 95"/>
                <a:gd name="T19" fmla="*/ 94 h 118"/>
                <a:gd name="T20" fmla="*/ 95 w 95"/>
                <a:gd name="T21" fmla="*/ 97 h 118"/>
                <a:gd name="T22" fmla="*/ 95 w 95"/>
                <a:gd name="T2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118">
                  <a:moveTo>
                    <a:pt x="95" y="101"/>
                  </a:moveTo>
                  <a:cubicBezTo>
                    <a:pt x="66" y="116"/>
                    <a:pt x="30" y="118"/>
                    <a:pt x="0" y="106"/>
                  </a:cubicBezTo>
                  <a:cubicBezTo>
                    <a:pt x="0" y="103"/>
                    <a:pt x="0" y="101"/>
                    <a:pt x="0" y="99"/>
                  </a:cubicBezTo>
                  <a:cubicBezTo>
                    <a:pt x="0" y="98"/>
                    <a:pt x="0" y="97"/>
                    <a:pt x="0" y="97"/>
                  </a:cubicBezTo>
                  <a:cubicBezTo>
                    <a:pt x="2" y="79"/>
                    <a:pt x="4" y="61"/>
                    <a:pt x="9" y="45"/>
                  </a:cubicBezTo>
                  <a:cubicBezTo>
                    <a:pt x="12" y="34"/>
                    <a:pt x="15" y="23"/>
                    <a:pt x="22" y="15"/>
                  </a:cubicBezTo>
                  <a:cubicBezTo>
                    <a:pt x="29" y="6"/>
                    <a:pt x="40" y="0"/>
                    <a:pt x="51" y="1"/>
                  </a:cubicBezTo>
                  <a:cubicBezTo>
                    <a:pt x="60" y="2"/>
                    <a:pt x="67" y="7"/>
                    <a:pt x="73" y="13"/>
                  </a:cubicBezTo>
                  <a:cubicBezTo>
                    <a:pt x="78" y="19"/>
                    <a:pt x="81" y="27"/>
                    <a:pt x="84" y="35"/>
                  </a:cubicBezTo>
                  <a:cubicBezTo>
                    <a:pt x="91" y="54"/>
                    <a:pt x="92" y="74"/>
                    <a:pt x="94" y="94"/>
                  </a:cubicBezTo>
                  <a:cubicBezTo>
                    <a:pt x="94" y="95"/>
                    <a:pt x="95" y="96"/>
                    <a:pt x="95" y="97"/>
                  </a:cubicBezTo>
                  <a:cubicBezTo>
                    <a:pt x="95" y="99"/>
                    <a:pt x="95" y="100"/>
                    <a:pt x="95" y="101"/>
                  </a:cubicBezTo>
                  <a:close/>
                </a:path>
              </a:pathLst>
            </a:custGeom>
            <a:solidFill>
              <a:srgbClr val="F3B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6" name="Freeform 1165">
              <a:extLst>
                <a:ext uri="{FF2B5EF4-FFF2-40B4-BE49-F238E27FC236}">
                  <a16:creationId xmlns:a16="http://schemas.microsoft.com/office/drawing/2014/main" xmlns="" id="{53ACE3BC-FC8E-F14A-93C6-EA25029F3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1944" y="8477250"/>
              <a:ext cx="114300" cy="152400"/>
            </a:xfrm>
            <a:custGeom>
              <a:avLst/>
              <a:gdLst>
                <a:gd name="T0" fmla="*/ 10 w 12"/>
                <a:gd name="T1" fmla="*/ 0 h 16"/>
                <a:gd name="T2" fmla="*/ 12 w 12"/>
                <a:gd name="T3" fmla="*/ 13 h 16"/>
                <a:gd name="T4" fmla="*/ 0 w 12"/>
                <a:gd name="T5" fmla="*/ 13 h 16"/>
                <a:gd name="T6" fmla="*/ 0 w 12"/>
                <a:gd name="T7" fmla="*/ 2 h 16"/>
                <a:gd name="T8" fmla="*/ 10 w 1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0" y="0"/>
                  </a:moveTo>
                  <a:cubicBezTo>
                    <a:pt x="11" y="5"/>
                    <a:pt x="12" y="9"/>
                    <a:pt x="12" y="13"/>
                  </a:cubicBezTo>
                  <a:cubicBezTo>
                    <a:pt x="9" y="16"/>
                    <a:pt x="3" y="16"/>
                    <a:pt x="0" y="13"/>
                  </a:cubicBezTo>
                  <a:cubicBezTo>
                    <a:pt x="0" y="10"/>
                    <a:pt x="0" y="6"/>
                    <a:pt x="0" y="2"/>
                  </a:cubicBezTo>
                  <a:cubicBezTo>
                    <a:pt x="2" y="2"/>
                    <a:pt x="7" y="1"/>
                    <a:pt x="10" y="0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7" name="Freeform 1166">
              <a:extLst>
                <a:ext uri="{FF2B5EF4-FFF2-40B4-BE49-F238E27FC236}">
                  <a16:creationId xmlns:a16="http://schemas.microsoft.com/office/drawing/2014/main" xmlns="" id="{00A69EC9-40A1-E449-BDBD-4516500A4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60231" y="7439025"/>
              <a:ext cx="849313" cy="1019175"/>
            </a:xfrm>
            <a:custGeom>
              <a:avLst/>
              <a:gdLst>
                <a:gd name="T0" fmla="*/ 69 w 89"/>
                <a:gd name="T1" fmla="*/ 30 h 107"/>
                <a:gd name="T2" fmla="*/ 19 w 89"/>
                <a:gd name="T3" fmla="*/ 20 h 107"/>
                <a:gd name="T4" fmla="*/ 24 w 89"/>
                <a:gd name="T5" fmla="*/ 45 h 107"/>
                <a:gd name="T6" fmla="*/ 1 w 89"/>
                <a:gd name="T7" fmla="*/ 61 h 107"/>
                <a:gd name="T8" fmla="*/ 20 w 89"/>
                <a:gd name="T9" fmla="*/ 79 h 107"/>
                <a:gd name="T10" fmla="*/ 26 w 89"/>
                <a:gd name="T11" fmla="*/ 99 h 107"/>
                <a:gd name="T12" fmla="*/ 49 w 89"/>
                <a:gd name="T13" fmla="*/ 99 h 107"/>
                <a:gd name="T14" fmla="*/ 63 w 89"/>
                <a:gd name="T15" fmla="*/ 105 h 107"/>
                <a:gd name="T16" fmla="*/ 76 w 89"/>
                <a:gd name="T17" fmla="*/ 41 h 107"/>
                <a:gd name="T18" fmla="*/ 69 w 89"/>
                <a:gd name="T19" fmla="*/ 3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7">
                  <a:moveTo>
                    <a:pt x="69" y="30"/>
                  </a:moveTo>
                  <a:cubicBezTo>
                    <a:pt x="57" y="15"/>
                    <a:pt x="34" y="0"/>
                    <a:pt x="19" y="20"/>
                  </a:cubicBezTo>
                  <a:cubicBezTo>
                    <a:pt x="13" y="28"/>
                    <a:pt x="16" y="39"/>
                    <a:pt x="24" y="45"/>
                  </a:cubicBezTo>
                  <a:cubicBezTo>
                    <a:pt x="14" y="44"/>
                    <a:pt x="1" y="52"/>
                    <a:pt x="1" y="61"/>
                  </a:cubicBezTo>
                  <a:cubicBezTo>
                    <a:pt x="0" y="70"/>
                    <a:pt x="10" y="78"/>
                    <a:pt x="20" y="79"/>
                  </a:cubicBezTo>
                  <a:cubicBezTo>
                    <a:pt x="17" y="85"/>
                    <a:pt x="19" y="95"/>
                    <a:pt x="26" y="99"/>
                  </a:cubicBezTo>
                  <a:cubicBezTo>
                    <a:pt x="32" y="104"/>
                    <a:pt x="42" y="103"/>
                    <a:pt x="49" y="99"/>
                  </a:cubicBezTo>
                  <a:cubicBezTo>
                    <a:pt x="50" y="104"/>
                    <a:pt x="57" y="107"/>
                    <a:pt x="63" y="105"/>
                  </a:cubicBezTo>
                  <a:cubicBezTo>
                    <a:pt x="89" y="98"/>
                    <a:pt x="83" y="56"/>
                    <a:pt x="76" y="41"/>
                  </a:cubicBezTo>
                  <a:cubicBezTo>
                    <a:pt x="74" y="38"/>
                    <a:pt x="72" y="34"/>
                    <a:pt x="69" y="30"/>
                  </a:cubicBezTo>
                  <a:close/>
                </a:path>
              </a:pathLst>
            </a:custGeom>
            <a:solidFill>
              <a:srgbClr val="DF6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8" name="Freeform 1167">
              <a:extLst>
                <a:ext uri="{FF2B5EF4-FFF2-40B4-BE49-F238E27FC236}">
                  <a16:creationId xmlns:a16="http://schemas.microsoft.com/office/drawing/2014/main" xmlns="" id="{1607FECA-E478-6D45-8AB1-F93C7728B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66744" y="7400925"/>
              <a:ext cx="819150" cy="1076325"/>
            </a:xfrm>
            <a:custGeom>
              <a:avLst/>
              <a:gdLst>
                <a:gd name="T0" fmla="*/ 14 w 86"/>
                <a:gd name="T1" fmla="*/ 34 h 113"/>
                <a:gd name="T2" fmla="*/ 63 w 86"/>
                <a:gd name="T3" fmla="*/ 20 h 113"/>
                <a:gd name="T4" fmla="*/ 60 w 86"/>
                <a:gd name="T5" fmla="*/ 45 h 113"/>
                <a:gd name="T6" fmla="*/ 85 w 86"/>
                <a:gd name="T7" fmla="*/ 61 h 113"/>
                <a:gd name="T8" fmla="*/ 67 w 86"/>
                <a:gd name="T9" fmla="*/ 80 h 113"/>
                <a:gd name="T10" fmla="*/ 63 w 86"/>
                <a:gd name="T11" fmla="*/ 102 h 113"/>
                <a:gd name="T12" fmla="*/ 40 w 86"/>
                <a:gd name="T13" fmla="*/ 103 h 113"/>
                <a:gd name="T14" fmla="*/ 26 w 86"/>
                <a:gd name="T15" fmla="*/ 111 h 113"/>
                <a:gd name="T16" fmla="*/ 8 w 86"/>
                <a:gd name="T17" fmla="*/ 46 h 113"/>
                <a:gd name="T18" fmla="*/ 14 w 86"/>
                <a:gd name="T19" fmla="*/ 3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113">
                  <a:moveTo>
                    <a:pt x="14" y="34"/>
                  </a:moveTo>
                  <a:cubicBezTo>
                    <a:pt x="25" y="18"/>
                    <a:pt x="47" y="0"/>
                    <a:pt x="63" y="20"/>
                  </a:cubicBezTo>
                  <a:cubicBezTo>
                    <a:pt x="70" y="27"/>
                    <a:pt x="68" y="39"/>
                    <a:pt x="60" y="45"/>
                  </a:cubicBezTo>
                  <a:cubicBezTo>
                    <a:pt x="70" y="44"/>
                    <a:pt x="84" y="52"/>
                    <a:pt x="85" y="61"/>
                  </a:cubicBezTo>
                  <a:cubicBezTo>
                    <a:pt x="86" y="70"/>
                    <a:pt x="77" y="79"/>
                    <a:pt x="67" y="80"/>
                  </a:cubicBezTo>
                  <a:cubicBezTo>
                    <a:pt x="71" y="86"/>
                    <a:pt x="69" y="97"/>
                    <a:pt x="63" y="102"/>
                  </a:cubicBezTo>
                  <a:cubicBezTo>
                    <a:pt x="57" y="107"/>
                    <a:pt x="47" y="107"/>
                    <a:pt x="40" y="103"/>
                  </a:cubicBezTo>
                  <a:cubicBezTo>
                    <a:pt x="39" y="109"/>
                    <a:pt x="32" y="113"/>
                    <a:pt x="26" y="111"/>
                  </a:cubicBezTo>
                  <a:cubicBezTo>
                    <a:pt x="0" y="105"/>
                    <a:pt x="2" y="62"/>
                    <a:pt x="8" y="46"/>
                  </a:cubicBezTo>
                  <a:cubicBezTo>
                    <a:pt x="10" y="42"/>
                    <a:pt x="12" y="38"/>
                    <a:pt x="14" y="34"/>
                  </a:cubicBezTo>
                  <a:close/>
                </a:path>
              </a:pathLst>
            </a:custGeom>
            <a:solidFill>
              <a:srgbClr val="DF6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9" name="Freeform 1168">
              <a:extLst>
                <a:ext uri="{FF2B5EF4-FFF2-40B4-BE49-F238E27FC236}">
                  <a16:creationId xmlns:a16="http://schemas.microsoft.com/office/drawing/2014/main" xmlns="" id="{EF915D70-BDDA-574D-9A57-2F184F4EC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1869" y="7991475"/>
              <a:ext cx="228600" cy="257175"/>
            </a:xfrm>
            <a:custGeom>
              <a:avLst/>
              <a:gdLst>
                <a:gd name="T0" fmla="*/ 3 w 24"/>
                <a:gd name="T1" fmla="*/ 10 h 27"/>
                <a:gd name="T2" fmla="*/ 6 w 24"/>
                <a:gd name="T3" fmla="*/ 24 h 27"/>
                <a:gd name="T4" fmla="*/ 21 w 24"/>
                <a:gd name="T5" fmla="*/ 22 h 27"/>
                <a:gd name="T6" fmla="*/ 24 w 24"/>
                <a:gd name="T7" fmla="*/ 12 h 27"/>
                <a:gd name="T8" fmla="*/ 3 w 24"/>
                <a:gd name="T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7">
                  <a:moveTo>
                    <a:pt x="3" y="10"/>
                  </a:moveTo>
                  <a:cubicBezTo>
                    <a:pt x="0" y="15"/>
                    <a:pt x="2" y="21"/>
                    <a:pt x="6" y="24"/>
                  </a:cubicBezTo>
                  <a:cubicBezTo>
                    <a:pt x="11" y="27"/>
                    <a:pt x="18" y="26"/>
                    <a:pt x="21" y="22"/>
                  </a:cubicBezTo>
                  <a:cubicBezTo>
                    <a:pt x="23" y="19"/>
                    <a:pt x="24" y="15"/>
                    <a:pt x="24" y="12"/>
                  </a:cubicBezTo>
                  <a:cubicBezTo>
                    <a:pt x="23" y="0"/>
                    <a:pt x="7" y="1"/>
                    <a:pt x="3" y="10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0" name="Freeform 1169">
              <a:extLst>
                <a:ext uri="{FF2B5EF4-FFF2-40B4-BE49-F238E27FC236}">
                  <a16:creationId xmlns:a16="http://schemas.microsoft.com/office/drawing/2014/main" xmlns="" id="{EF46682B-03D9-2648-8600-9B07DFFAB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38069" y="8096250"/>
              <a:ext cx="47625" cy="85725"/>
            </a:xfrm>
            <a:custGeom>
              <a:avLst/>
              <a:gdLst>
                <a:gd name="T0" fmla="*/ 4 w 5"/>
                <a:gd name="T1" fmla="*/ 2 h 9"/>
                <a:gd name="T2" fmla="*/ 1 w 5"/>
                <a:gd name="T3" fmla="*/ 3 h 9"/>
                <a:gd name="T4" fmla="*/ 2 w 5"/>
                <a:gd name="T5" fmla="*/ 7 h 9"/>
                <a:gd name="T6" fmla="*/ 5 w 5"/>
                <a:gd name="T7" fmla="*/ 7 h 9"/>
                <a:gd name="T8" fmla="*/ 4 w 5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4" y="2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2" y="5"/>
                    <a:pt x="2" y="6"/>
                    <a:pt x="2" y="7"/>
                  </a:cubicBezTo>
                  <a:cubicBezTo>
                    <a:pt x="2" y="9"/>
                    <a:pt x="5" y="9"/>
                    <a:pt x="5" y="7"/>
                  </a:cubicBezTo>
                  <a:cubicBezTo>
                    <a:pt x="5" y="5"/>
                    <a:pt x="5" y="3"/>
                    <a:pt x="4" y="2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1" name="Freeform 1170">
              <a:extLst>
                <a:ext uri="{FF2B5EF4-FFF2-40B4-BE49-F238E27FC236}">
                  <a16:creationId xmlns:a16="http://schemas.microsoft.com/office/drawing/2014/main" xmlns="" id="{50940BDC-6211-F246-9DF4-6334151A7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85694" y="7581900"/>
              <a:ext cx="990600" cy="971550"/>
            </a:xfrm>
            <a:custGeom>
              <a:avLst/>
              <a:gdLst>
                <a:gd name="T0" fmla="*/ 101 w 104"/>
                <a:gd name="T1" fmla="*/ 29 h 102"/>
                <a:gd name="T2" fmla="*/ 100 w 104"/>
                <a:gd name="T3" fmla="*/ 61 h 102"/>
                <a:gd name="T4" fmla="*/ 79 w 104"/>
                <a:gd name="T5" fmla="*/ 92 h 102"/>
                <a:gd name="T6" fmla="*/ 37 w 104"/>
                <a:gd name="T7" fmla="*/ 97 h 102"/>
                <a:gd name="T8" fmla="*/ 4 w 104"/>
                <a:gd name="T9" fmla="*/ 63 h 102"/>
                <a:gd name="T10" fmla="*/ 5 w 104"/>
                <a:gd name="T11" fmla="*/ 28 h 102"/>
                <a:gd name="T12" fmla="*/ 80 w 104"/>
                <a:gd name="T13" fmla="*/ 9 h 102"/>
                <a:gd name="T14" fmla="*/ 101 w 104"/>
                <a:gd name="T15" fmla="*/ 2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102">
                  <a:moveTo>
                    <a:pt x="101" y="29"/>
                  </a:moveTo>
                  <a:cubicBezTo>
                    <a:pt x="104" y="38"/>
                    <a:pt x="102" y="50"/>
                    <a:pt x="100" y="61"/>
                  </a:cubicBezTo>
                  <a:cubicBezTo>
                    <a:pt x="97" y="74"/>
                    <a:pt x="92" y="85"/>
                    <a:pt x="79" y="92"/>
                  </a:cubicBezTo>
                  <a:cubicBezTo>
                    <a:pt x="67" y="99"/>
                    <a:pt x="51" y="102"/>
                    <a:pt x="37" y="97"/>
                  </a:cubicBezTo>
                  <a:cubicBezTo>
                    <a:pt x="21" y="92"/>
                    <a:pt x="10" y="77"/>
                    <a:pt x="4" y="63"/>
                  </a:cubicBezTo>
                  <a:cubicBezTo>
                    <a:pt x="0" y="51"/>
                    <a:pt x="0" y="39"/>
                    <a:pt x="5" y="28"/>
                  </a:cubicBezTo>
                  <a:cubicBezTo>
                    <a:pt x="18" y="5"/>
                    <a:pt x="56" y="0"/>
                    <a:pt x="80" y="9"/>
                  </a:cubicBezTo>
                  <a:cubicBezTo>
                    <a:pt x="92" y="14"/>
                    <a:pt x="98" y="21"/>
                    <a:pt x="101" y="29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2" name="Freeform 1171">
              <a:extLst>
                <a:ext uri="{FF2B5EF4-FFF2-40B4-BE49-F238E27FC236}">
                  <a16:creationId xmlns:a16="http://schemas.microsoft.com/office/drawing/2014/main" xmlns="" id="{14EB0011-3E6B-764B-9A3D-8C60DC491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61994" y="7981950"/>
              <a:ext cx="247650" cy="257175"/>
            </a:xfrm>
            <a:custGeom>
              <a:avLst/>
              <a:gdLst>
                <a:gd name="T0" fmla="*/ 23 w 26"/>
                <a:gd name="T1" fmla="*/ 17 h 27"/>
                <a:gd name="T2" fmla="*/ 19 w 26"/>
                <a:gd name="T3" fmla="*/ 3 h 27"/>
                <a:gd name="T4" fmla="*/ 3 w 26"/>
                <a:gd name="T5" fmla="*/ 5 h 27"/>
                <a:gd name="T6" fmla="*/ 0 w 26"/>
                <a:gd name="T7" fmla="*/ 15 h 27"/>
                <a:gd name="T8" fmla="*/ 23 w 26"/>
                <a:gd name="T9" fmla="*/ 1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7">
                  <a:moveTo>
                    <a:pt x="23" y="17"/>
                  </a:moveTo>
                  <a:cubicBezTo>
                    <a:pt x="26" y="13"/>
                    <a:pt x="24" y="6"/>
                    <a:pt x="19" y="3"/>
                  </a:cubicBezTo>
                  <a:cubicBezTo>
                    <a:pt x="14" y="0"/>
                    <a:pt x="7" y="1"/>
                    <a:pt x="3" y="5"/>
                  </a:cubicBezTo>
                  <a:cubicBezTo>
                    <a:pt x="1" y="8"/>
                    <a:pt x="0" y="12"/>
                    <a:pt x="0" y="15"/>
                  </a:cubicBezTo>
                  <a:cubicBezTo>
                    <a:pt x="1" y="27"/>
                    <a:pt x="18" y="26"/>
                    <a:pt x="23" y="17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3" name="Freeform 1172">
              <a:extLst>
                <a:ext uri="{FF2B5EF4-FFF2-40B4-BE49-F238E27FC236}">
                  <a16:creationId xmlns:a16="http://schemas.microsoft.com/office/drawing/2014/main" xmlns="" id="{2AC12951-51F9-D043-9BE6-6380A4DEF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00019" y="8115300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2 h 9"/>
                <a:gd name="T4" fmla="*/ 3 w 6"/>
                <a:gd name="T5" fmla="*/ 0 h 9"/>
                <a:gd name="T6" fmla="*/ 2 w 6"/>
                <a:gd name="T7" fmla="*/ 0 h 9"/>
                <a:gd name="T8" fmla="*/ 0 w 6"/>
                <a:gd name="T9" fmla="*/ 4 h 9"/>
                <a:gd name="T10" fmla="*/ 0 w 6"/>
                <a:gd name="T11" fmla="*/ 4 h 9"/>
                <a:gd name="T12" fmla="*/ 1 w 6"/>
                <a:gd name="T13" fmla="*/ 6 h 9"/>
                <a:gd name="T14" fmla="*/ 3 w 6"/>
                <a:gd name="T15" fmla="*/ 8 h 9"/>
                <a:gd name="T16" fmla="*/ 5 w 6"/>
                <a:gd name="T17" fmla="*/ 8 h 9"/>
                <a:gd name="T18" fmla="*/ 5 w 6"/>
                <a:gd name="T19" fmla="*/ 7 h 9"/>
                <a:gd name="T20" fmla="*/ 5 w 6"/>
                <a:gd name="T21" fmla="*/ 7 h 9"/>
                <a:gd name="T22" fmla="*/ 5 w 6"/>
                <a:gd name="T23" fmla="*/ 7 h 9"/>
                <a:gd name="T24" fmla="*/ 6 w 6"/>
                <a:gd name="T2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3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1" y="6"/>
                  </a:cubicBezTo>
                  <a:cubicBezTo>
                    <a:pt x="1" y="7"/>
                    <a:pt x="2" y="8"/>
                    <a:pt x="3" y="8"/>
                  </a:cubicBezTo>
                  <a:cubicBezTo>
                    <a:pt x="4" y="9"/>
                    <a:pt x="4" y="8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6"/>
                    <a:pt x="6" y="6"/>
                    <a:pt x="6" y="4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4" name="Freeform 1173">
              <a:extLst>
                <a:ext uri="{FF2B5EF4-FFF2-40B4-BE49-F238E27FC236}">
                  <a16:creationId xmlns:a16="http://schemas.microsoft.com/office/drawing/2014/main" xmlns="" id="{F3E5A11C-D64B-174A-8C0B-6A4C224F6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3869" y="8096250"/>
              <a:ext cx="57150" cy="76200"/>
            </a:xfrm>
            <a:custGeom>
              <a:avLst/>
              <a:gdLst>
                <a:gd name="T0" fmla="*/ 6 w 6"/>
                <a:gd name="T1" fmla="*/ 4 h 8"/>
                <a:gd name="T2" fmla="*/ 5 w 6"/>
                <a:gd name="T3" fmla="*/ 2 h 8"/>
                <a:gd name="T4" fmla="*/ 3 w 6"/>
                <a:gd name="T5" fmla="*/ 0 h 8"/>
                <a:gd name="T6" fmla="*/ 2 w 6"/>
                <a:gd name="T7" fmla="*/ 0 h 8"/>
                <a:gd name="T8" fmla="*/ 0 w 6"/>
                <a:gd name="T9" fmla="*/ 3 h 8"/>
                <a:gd name="T10" fmla="*/ 0 w 6"/>
                <a:gd name="T11" fmla="*/ 3 h 8"/>
                <a:gd name="T12" fmla="*/ 1 w 6"/>
                <a:gd name="T13" fmla="*/ 6 h 8"/>
                <a:gd name="T14" fmla="*/ 3 w 6"/>
                <a:gd name="T15" fmla="*/ 8 h 8"/>
                <a:gd name="T16" fmla="*/ 5 w 6"/>
                <a:gd name="T17" fmla="*/ 7 h 8"/>
                <a:gd name="T18" fmla="*/ 5 w 6"/>
                <a:gd name="T19" fmla="*/ 7 h 8"/>
                <a:gd name="T20" fmla="*/ 5 w 6"/>
                <a:gd name="T21" fmla="*/ 7 h 8"/>
                <a:gd name="T22" fmla="*/ 5 w 6"/>
                <a:gd name="T23" fmla="*/ 6 h 8"/>
                <a:gd name="T24" fmla="*/ 6 w 6"/>
                <a:gd name="T2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8">
                  <a:moveTo>
                    <a:pt x="6" y="4"/>
                  </a:moveTo>
                  <a:cubicBezTo>
                    <a:pt x="6" y="3"/>
                    <a:pt x="6" y="2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7"/>
                    <a:pt x="2" y="7"/>
                    <a:pt x="3" y="8"/>
                  </a:cubicBezTo>
                  <a:cubicBezTo>
                    <a:pt x="3" y="8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5"/>
                    <a:pt x="6" y="4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5" name="Freeform 1174">
              <a:extLst>
                <a:ext uri="{FF2B5EF4-FFF2-40B4-BE49-F238E27FC236}">
                  <a16:creationId xmlns:a16="http://schemas.microsoft.com/office/drawing/2014/main" xmlns="" id="{42844019-54F0-4747-A029-0D907135C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7244" y="8039100"/>
              <a:ext cx="57150" cy="123825"/>
            </a:xfrm>
            <a:custGeom>
              <a:avLst/>
              <a:gdLst>
                <a:gd name="T0" fmla="*/ 4 w 6"/>
                <a:gd name="T1" fmla="*/ 9 h 13"/>
                <a:gd name="T2" fmla="*/ 4 w 6"/>
                <a:gd name="T3" fmla="*/ 4 h 13"/>
                <a:gd name="T4" fmla="*/ 1 w 6"/>
                <a:gd name="T5" fmla="*/ 2 h 13"/>
                <a:gd name="T6" fmla="*/ 1 w 6"/>
                <a:gd name="T7" fmla="*/ 11 h 13"/>
                <a:gd name="T8" fmla="*/ 4 w 6"/>
                <a:gd name="T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3">
                  <a:moveTo>
                    <a:pt x="4" y="9"/>
                  </a:moveTo>
                  <a:cubicBezTo>
                    <a:pt x="3" y="8"/>
                    <a:pt x="3" y="6"/>
                    <a:pt x="4" y="4"/>
                  </a:cubicBezTo>
                  <a:cubicBezTo>
                    <a:pt x="5" y="2"/>
                    <a:pt x="2" y="0"/>
                    <a:pt x="1" y="2"/>
                  </a:cubicBezTo>
                  <a:cubicBezTo>
                    <a:pt x="0" y="5"/>
                    <a:pt x="0" y="8"/>
                    <a:pt x="1" y="11"/>
                  </a:cubicBezTo>
                  <a:cubicBezTo>
                    <a:pt x="3" y="13"/>
                    <a:pt x="6" y="11"/>
                    <a:pt x="4" y="9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6" name="Freeform 1175">
              <a:extLst>
                <a:ext uri="{FF2B5EF4-FFF2-40B4-BE49-F238E27FC236}">
                  <a16:creationId xmlns:a16="http://schemas.microsoft.com/office/drawing/2014/main" xmlns="" id="{65684EF0-20D6-0946-8196-24BCBF53F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4294" y="8267700"/>
              <a:ext cx="161925" cy="76200"/>
            </a:xfrm>
            <a:custGeom>
              <a:avLst/>
              <a:gdLst>
                <a:gd name="T0" fmla="*/ 13 w 17"/>
                <a:gd name="T1" fmla="*/ 0 h 8"/>
                <a:gd name="T2" fmla="*/ 16 w 17"/>
                <a:gd name="T3" fmla="*/ 5 h 8"/>
                <a:gd name="T4" fmla="*/ 9 w 17"/>
                <a:gd name="T5" fmla="*/ 6 h 8"/>
                <a:gd name="T6" fmla="*/ 1 w 17"/>
                <a:gd name="T7" fmla="*/ 3 h 8"/>
                <a:gd name="T8" fmla="*/ 11 w 17"/>
                <a:gd name="T9" fmla="*/ 0 h 8"/>
                <a:gd name="T10" fmla="*/ 13 w 1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8">
                  <a:moveTo>
                    <a:pt x="13" y="0"/>
                  </a:moveTo>
                  <a:cubicBezTo>
                    <a:pt x="14" y="1"/>
                    <a:pt x="17" y="2"/>
                    <a:pt x="16" y="5"/>
                  </a:cubicBezTo>
                  <a:cubicBezTo>
                    <a:pt x="14" y="6"/>
                    <a:pt x="11" y="6"/>
                    <a:pt x="9" y="6"/>
                  </a:cubicBezTo>
                  <a:cubicBezTo>
                    <a:pt x="7" y="7"/>
                    <a:pt x="0" y="8"/>
                    <a:pt x="1" y="3"/>
                  </a:cubicBezTo>
                  <a:cubicBezTo>
                    <a:pt x="2" y="0"/>
                    <a:pt x="8" y="0"/>
                    <a:pt x="11" y="0"/>
                  </a:cubicBezTo>
                  <a:cubicBezTo>
                    <a:pt x="11" y="0"/>
                    <a:pt x="12" y="0"/>
                    <a:pt x="13" y="0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7" name="Freeform 1176">
              <a:extLst>
                <a:ext uri="{FF2B5EF4-FFF2-40B4-BE49-F238E27FC236}">
                  <a16:creationId xmlns:a16="http://schemas.microsoft.com/office/drawing/2014/main" xmlns="" id="{E77DCD1A-B65D-EE46-A834-51DF8EB7C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969" y="8239125"/>
              <a:ext cx="171450" cy="66675"/>
            </a:xfrm>
            <a:custGeom>
              <a:avLst/>
              <a:gdLst>
                <a:gd name="T0" fmla="*/ 4 w 18"/>
                <a:gd name="T1" fmla="*/ 6 h 7"/>
                <a:gd name="T2" fmla="*/ 3 w 18"/>
                <a:gd name="T3" fmla="*/ 0 h 7"/>
                <a:gd name="T4" fmla="*/ 10 w 18"/>
                <a:gd name="T5" fmla="*/ 0 h 7"/>
                <a:gd name="T6" fmla="*/ 16 w 18"/>
                <a:gd name="T7" fmla="*/ 4 h 7"/>
                <a:gd name="T8" fmla="*/ 6 w 18"/>
                <a:gd name="T9" fmla="*/ 6 h 7"/>
                <a:gd name="T10" fmla="*/ 4 w 18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7">
                  <a:moveTo>
                    <a:pt x="4" y="6"/>
                  </a:moveTo>
                  <a:cubicBezTo>
                    <a:pt x="2" y="5"/>
                    <a:pt x="0" y="2"/>
                    <a:pt x="3" y="0"/>
                  </a:cubicBezTo>
                  <a:cubicBezTo>
                    <a:pt x="5" y="0"/>
                    <a:pt x="8" y="0"/>
                    <a:pt x="10" y="0"/>
                  </a:cubicBezTo>
                  <a:cubicBezTo>
                    <a:pt x="12" y="0"/>
                    <a:pt x="18" y="0"/>
                    <a:pt x="16" y="4"/>
                  </a:cubicBezTo>
                  <a:cubicBezTo>
                    <a:pt x="15" y="7"/>
                    <a:pt x="8" y="6"/>
                    <a:pt x="6" y="6"/>
                  </a:cubicBezTo>
                  <a:cubicBezTo>
                    <a:pt x="5" y="6"/>
                    <a:pt x="5" y="6"/>
                    <a:pt x="4" y="6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8" name="Freeform 1177">
              <a:extLst>
                <a:ext uri="{FF2B5EF4-FFF2-40B4-BE49-F238E27FC236}">
                  <a16:creationId xmlns:a16="http://schemas.microsoft.com/office/drawing/2014/main" xmlns="" id="{9FAC144F-9E60-6148-8BA0-BBC8A22A6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95294" y="7981950"/>
              <a:ext cx="114300" cy="38100"/>
            </a:xfrm>
            <a:custGeom>
              <a:avLst/>
              <a:gdLst>
                <a:gd name="T0" fmla="*/ 10 w 12"/>
                <a:gd name="T1" fmla="*/ 1 h 4"/>
                <a:gd name="T2" fmla="*/ 6 w 12"/>
                <a:gd name="T3" fmla="*/ 0 h 4"/>
                <a:gd name="T4" fmla="*/ 2 w 12"/>
                <a:gd name="T5" fmla="*/ 1 h 4"/>
                <a:gd name="T6" fmla="*/ 2 w 12"/>
                <a:gd name="T7" fmla="*/ 4 h 4"/>
                <a:gd name="T8" fmla="*/ 6 w 12"/>
                <a:gd name="T9" fmla="*/ 4 h 4"/>
                <a:gd name="T10" fmla="*/ 10 w 12"/>
                <a:gd name="T11" fmla="*/ 4 h 4"/>
                <a:gd name="T12" fmla="*/ 10 w 12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">
                  <a:moveTo>
                    <a:pt x="10" y="1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1"/>
                    <a:pt x="0" y="4"/>
                    <a:pt x="2" y="4"/>
                  </a:cubicBezTo>
                  <a:cubicBezTo>
                    <a:pt x="3" y="4"/>
                    <a:pt x="5" y="4"/>
                    <a:pt x="6" y="4"/>
                  </a:cubicBezTo>
                  <a:cubicBezTo>
                    <a:pt x="7" y="4"/>
                    <a:pt x="9" y="4"/>
                    <a:pt x="10" y="4"/>
                  </a:cubicBezTo>
                  <a:cubicBezTo>
                    <a:pt x="12" y="3"/>
                    <a:pt x="12" y="1"/>
                    <a:pt x="10" y="1"/>
                  </a:cubicBezTo>
                  <a:close/>
                </a:path>
              </a:pathLst>
            </a:custGeom>
            <a:solidFill>
              <a:srgbClr val="F26B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9" name="Freeform 1178">
              <a:extLst>
                <a:ext uri="{FF2B5EF4-FFF2-40B4-BE49-F238E27FC236}">
                  <a16:creationId xmlns:a16="http://schemas.microsoft.com/office/drawing/2014/main" xmlns="" id="{5F2182F7-18F5-6D4A-81E3-C371EEDBD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42869" y="8039100"/>
              <a:ext cx="95250" cy="38100"/>
            </a:xfrm>
            <a:custGeom>
              <a:avLst/>
              <a:gdLst>
                <a:gd name="T0" fmla="*/ 9 w 10"/>
                <a:gd name="T1" fmla="*/ 1 h 4"/>
                <a:gd name="T2" fmla="*/ 6 w 10"/>
                <a:gd name="T3" fmla="*/ 0 h 4"/>
                <a:gd name="T4" fmla="*/ 2 w 10"/>
                <a:gd name="T5" fmla="*/ 1 h 4"/>
                <a:gd name="T6" fmla="*/ 3 w 10"/>
                <a:gd name="T7" fmla="*/ 3 h 4"/>
                <a:gd name="T8" fmla="*/ 6 w 10"/>
                <a:gd name="T9" fmla="*/ 3 h 4"/>
                <a:gd name="T10" fmla="*/ 9 w 10"/>
                <a:gd name="T11" fmla="*/ 3 h 4"/>
                <a:gd name="T12" fmla="*/ 9 w 10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1"/>
                  </a:moveTo>
                  <a:cubicBezTo>
                    <a:pt x="8" y="0"/>
                    <a:pt x="7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0" y="1"/>
                    <a:pt x="1" y="3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7" y="3"/>
                    <a:pt x="8" y="4"/>
                    <a:pt x="9" y="3"/>
                  </a:cubicBezTo>
                  <a:cubicBezTo>
                    <a:pt x="10" y="3"/>
                    <a:pt x="10" y="2"/>
                    <a:pt x="9" y="1"/>
                  </a:cubicBezTo>
                  <a:close/>
                </a:path>
              </a:pathLst>
            </a:custGeom>
            <a:solidFill>
              <a:srgbClr val="F26B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0" name="Freeform 1179">
              <a:extLst>
                <a:ext uri="{FF2B5EF4-FFF2-40B4-BE49-F238E27FC236}">
                  <a16:creationId xmlns:a16="http://schemas.microsoft.com/office/drawing/2014/main" xmlns="" id="{219453CA-9428-1444-9DB5-142F9D145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52419" y="8401050"/>
              <a:ext cx="133350" cy="28575"/>
            </a:xfrm>
            <a:custGeom>
              <a:avLst/>
              <a:gdLst>
                <a:gd name="T0" fmla="*/ 14 w 14"/>
                <a:gd name="T1" fmla="*/ 0 h 3"/>
                <a:gd name="T2" fmla="*/ 8 w 14"/>
                <a:gd name="T3" fmla="*/ 1 h 3"/>
                <a:gd name="T4" fmla="*/ 1 w 14"/>
                <a:gd name="T5" fmla="*/ 2 h 3"/>
                <a:gd name="T6" fmla="*/ 1 w 14"/>
                <a:gd name="T7" fmla="*/ 3 h 3"/>
                <a:gd name="T8" fmla="*/ 8 w 14"/>
                <a:gd name="T9" fmla="*/ 2 h 3"/>
                <a:gd name="T10" fmla="*/ 14 w 14"/>
                <a:gd name="T11" fmla="*/ 1 h 3"/>
                <a:gd name="T12" fmla="*/ 14 w 14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">
                  <a:moveTo>
                    <a:pt x="14" y="0"/>
                  </a:moveTo>
                  <a:cubicBezTo>
                    <a:pt x="12" y="0"/>
                    <a:pt x="10" y="0"/>
                    <a:pt x="8" y="1"/>
                  </a:cubicBezTo>
                  <a:cubicBezTo>
                    <a:pt x="6" y="1"/>
                    <a:pt x="4" y="1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4" y="3"/>
                    <a:pt x="6" y="3"/>
                    <a:pt x="8" y="2"/>
                  </a:cubicBezTo>
                  <a:cubicBezTo>
                    <a:pt x="10" y="2"/>
                    <a:pt x="12" y="2"/>
                    <a:pt x="14" y="1"/>
                  </a:cubicBezTo>
                  <a:cubicBezTo>
                    <a:pt x="14" y="1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096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1" name="Freeform 1180">
              <a:extLst>
                <a:ext uri="{FF2B5EF4-FFF2-40B4-BE49-F238E27FC236}">
                  <a16:creationId xmlns:a16="http://schemas.microsoft.com/office/drawing/2014/main" xmlns="" id="{5D74ED0C-1D13-C04C-8DAF-AFF32AFFB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7594" y="7381875"/>
              <a:ext cx="1057275" cy="619125"/>
            </a:xfrm>
            <a:custGeom>
              <a:avLst/>
              <a:gdLst>
                <a:gd name="T0" fmla="*/ 2 w 111"/>
                <a:gd name="T1" fmla="*/ 64 h 65"/>
                <a:gd name="T2" fmla="*/ 44 w 111"/>
                <a:gd name="T3" fmla="*/ 63 h 65"/>
                <a:gd name="T4" fmla="*/ 80 w 111"/>
                <a:gd name="T5" fmla="*/ 44 h 65"/>
                <a:gd name="T6" fmla="*/ 107 w 111"/>
                <a:gd name="T7" fmla="*/ 64 h 65"/>
                <a:gd name="T8" fmla="*/ 107 w 111"/>
                <a:gd name="T9" fmla="*/ 33 h 65"/>
                <a:gd name="T10" fmla="*/ 90 w 111"/>
                <a:gd name="T11" fmla="*/ 12 h 65"/>
                <a:gd name="T12" fmla="*/ 78 w 111"/>
                <a:gd name="T13" fmla="*/ 13 h 65"/>
                <a:gd name="T14" fmla="*/ 49 w 111"/>
                <a:gd name="T15" fmla="*/ 3 h 65"/>
                <a:gd name="T16" fmla="*/ 12 w 111"/>
                <a:gd name="T17" fmla="*/ 25 h 65"/>
                <a:gd name="T18" fmla="*/ 2 w 111"/>
                <a:gd name="T19" fmla="*/ 6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65">
                  <a:moveTo>
                    <a:pt x="2" y="64"/>
                  </a:moveTo>
                  <a:cubicBezTo>
                    <a:pt x="16" y="65"/>
                    <a:pt x="30" y="65"/>
                    <a:pt x="44" y="63"/>
                  </a:cubicBezTo>
                  <a:cubicBezTo>
                    <a:pt x="57" y="60"/>
                    <a:pt x="71" y="54"/>
                    <a:pt x="80" y="44"/>
                  </a:cubicBezTo>
                  <a:cubicBezTo>
                    <a:pt x="85" y="54"/>
                    <a:pt x="96" y="62"/>
                    <a:pt x="107" y="64"/>
                  </a:cubicBezTo>
                  <a:cubicBezTo>
                    <a:pt x="111" y="54"/>
                    <a:pt x="110" y="42"/>
                    <a:pt x="107" y="33"/>
                  </a:cubicBezTo>
                  <a:cubicBezTo>
                    <a:pt x="104" y="25"/>
                    <a:pt x="97" y="14"/>
                    <a:pt x="90" y="12"/>
                  </a:cubicBezTo>
                  <a:cubicBezTo>
                    <a:pt x="86" y="10"/>
                    <a:pt x="82" y="11"/>
                    <a:pt x="78" y="13"/>
                  </a:cubicBezTo>
                  <a:cubicBezTo>
                    <a:pt x="74" y="0"/>
                    <a:pt x="60" y="1"/>
                    <a:pt x="49" y="3"/>
                  </a:cubicBezTo>
                  <a:cubicBezTo>
                    <a:pt x="35" y="5"/>
                    <a:pt x="21" y="13"/>
                    <a:pt x="12" y="25"/>
                  </a:cubicBezTo>
                  <a:cubicBezTo>
                    <a:pt x="3" y="36"/>
                    <a:pt x="0" y="49"/>
                    <a:pt x="2" y="64"/>
                  </a:cubicBezTo>
                  <a:close/>
                </a:path>
              </a:pathLst>
            </a:custGeom>
            <a:solidFill>
              <a:srgbClr val="F26B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2" name="Freeform 1181">
              <a:extLst>
                <a:ext uri="{FF2B5EF4-FFF2-40B4-BE49-F238E27FC236}">
                  <a16:creationId xmlns:a16="http://schemas.microsoft.com/office/drawing/2014/main" xmlns="" id="{952160EA-AE76-9541-984B-9C141C77D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3319" y="7629525"/>
              <a:ext cx="666750" cy="314325"/>
            </a:xfrm>
            <a:custGeom>
              <a:avLst/>
              <a:gdLst>
                <a:gd name="T0" fmla="*/ 69 w 70"/>
                <a:gd name="T1" fmla="*/ 0 h 33"/>
                <a:gd name="T2" fmla="*/ 57 w 70"/>
                <a:gd name="T3" fmla="*/ 14 h 33"/>
                <a:gd name="T4" fmla="*/ 40 w 70"/>
                <a:gd name="T5" fmla="*/ 22 h 33"/>
                <a:gd name="T6" fmla="*/ 1 w 70"/>
                <a:gd name="T7" fmla="*/ 30 h 33"/>
                <a:gd name="T8" fmla="*/ 1 w 70"/>
                <a:gd name="T9" fmla="*/ 31 h 33"/>
                <a:gd name="T10" fmla="*/ 42 w 70"/>
                <a:gd name="T11" fmla="*/ 24 h 33"/>
                <a:gd name="T12" fmla="*/ 70 w 70"/>
                <a:gd name="T13" fmla="*/ 1 h 33"/>
                <a:gd name="T14" fmla="*/ 69 w 70"/>
                <a:gd name="T1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33">
                  <a:moveTo>
                    <a:pt x="69" y="0"/>
                  </a:moveTo>
                  <a:cubicBezTo>
                    <a:pt x="66" y="6"/>
                    <a:pt x="62" y="10"/>
                    <a:pt x="57" y="14"/>
                  </a:cubicBezTo>
                  <a:cubicBezTo>
                    <a:pt x="52" y="17"/>
                    <a:pt x="46" y="20"/>
                    <a:pt x="40" y="22"/>
                  </a:cubicBezTo>
                  <a:cubicBezTo>
                    <a:pt x="28" y="28"/>
                    <a:pt x="14" y="30"/>
                    <a:pt x="1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15" y="33"/>
                    <a:pt x="29" y="29"/>
                    <a:pt x="42" y="24"/>
                  </a:cubicBezTo>
                  <a:cubicBezTo>
                    <a:pt x="52" y="19"/>
                    <a:pt x="67" y="13"/>
                    <a:pt x="70" y="1"/>
                  </a:cubicBezTo>
                  <a:cubicBezTo>
                    <a:pt x="70" y="0"/>
                    <a:pt x="69" y="0"/>
                    <a:pt x="69" y="0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3" name="Freeform 1182">
              <a:extLst>
                <a:ext uri="{FF2B5EF4-FFF2-40B4-BE49-F238E27FC236}">
                  <a16:creationId xmlns:a16="http://schemas.microsoft.com/office/drawing/2014/main" xmlns="" id="{5318B46F-91FC-1949-A08F-E9F7BA19B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71419" y="7620000"/>
              <a:ext cx="504825" cy="200025"/>
            </a:xfrm>
            <a:custGeom>
              <a:avLst/>
              <a:gdLst>
                <a:gd name="T0" fmla="*/ 53 w 53"/>
                <a:gd name="T1" fmla="*/ 1 h 21"/>
                <a:gd name="T2" fmla="*/ 26 w 53"/>
                <a:gd name="T3" fmla="*/ 13 h 21"/>
                <a:gd name="T4" fmla="*/ 12 w 53"/>
                <a:gd name="T5" fmla="*/ 18 h 21"/>
                <a:gd name="T6" fmla="*/ 0 w 53"/>
                <a:gd name="T7" fmla="*/ 20 h 21"/>
                <a:gd name="T8" fmla="*/ 0 w 53"/>
                <a:gd name="T9" fmla="*/ 21 h 21"/>
                <a:gd name="T10" fmla="*/ 14 w 53"/>
                <a:gd name="T11" fmla="*/ 19 h 21"/>
                <a:gd name="T12" fmla="*/ 25 w 53"/>
                <a:gd name="T13" fmla="*/ 15 h 21"/>
                <a:gd name="T14" fmla="*/ 39 w 53"/>
                <a:gd name="T15" fmla="*/ 8 h 21"/>
                <a:gd name="T16" fmla="*/ 53 w 53"/>
                <a:gd name="T17" fmla="*/ 1 h 21"/>
                <a:gd name="T18" fmla="*/ 53 w 53"/>
                <a:gd name="T19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21">
                  <a:moveTo>
                    <a:pt x="53" y="1"/>
                  </a:moveTo>
                  <a:cubicBezTo>
                    <a:pt x="43" y="3"/>
                    <a:pt x="34" y="8"/>
                    <a:pt x="26" y="13"/>
                  </a:cubicBezTo>
                  <a:cubicBezTo>
                    <a:pt x="21" y="15"/>
                    <a:pt x="17" y="17"/>
                    <a:pt x="12" y="18"/>
                  </a:cubicBezTo>
                  <a:cubicBezTo>
                    <a:pt x="8" y="19"/>
                    <a:pt x="4" y="18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5" y="20"/>
                    <a:pt x="9" y="20"/>
                    <a:pt x="14" y="19"/>
                  </a:cubicBezTo>
                  <a:cubicBezTo>
                    <a:pt x="18" y="19"/>
                    <a:pt x="21" y="17"/>
                    <a:pt x="25" y="15"/>
                  </a:cubicBezTo>
                  <a:cubicBezTo>
                    <a:pt x="30" y="13"/>
                    <a:pt x="34" y="11"/>
                    <a:pt x="39" y="8"/>
                  </a:cubicBezTo>
                  <a:cubicBezTo>
                    <a:pt x="44" y="6"/>
                    <a:pt x="49" y="4"/>
                    <a:pt x="53" y="1"/>
                  </a:cubicBezTo>
                  <a:cubicBezTo>
                    <a:pt x="53" y="1"/>
                    <a:pt x="53" y="0"/>
                    <a:pt x="53" y="1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4" name="Freeform 1183">
              <a:extLst>
                <a:ext uri="{FF2B5EF4-FFF2-40B4-BE49-F238E27FC236}">
                  <a16:creationId xmlns:a16="http://schemas.microsoft.com/office/drawing/2014/main" xmlns="" id="{0AA7009E-4C37-E94F-A6D1-3B362C4006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3319" y="7505700"/>
              <a:ext cx="552450" cy="228600"/>
            </a:xfrm>
            <a:custGeom>
              <a:avLst/>
              <a:gdLst>
                <a:gd name="T0" fmla="*/ 58 w 58"/>
                <a:gd name="T1" fmla="*/ 1 h 24"/>
                <a:gd name="T2" fmla="*/ 42 w 58"/>
                <a:gd name="T3" fmla="*/ 2 h 24"/>
                <a:gd name="T4" fmla="*/ 28 w 58"/>
                <a:gd name="T5" fmla="*/ 7 h 24"/>
                <a:gd name="T6" fmla="*/ 13 w 58"/>
                <a:gd name="T7" fmla="*/ 15 h 24"/>
                <a:gd name="T8" fmla="*/ 0 w 58"/>
                <a:gd name="T9" fmla="*/ 23 h 24"/>
                <a:gd name="T10" fmla="*/ 1 w 58"/>
                <a:gd name="T11" fmla="*/ 24 h 24"/>
                <a:gd name="T12" fmla="*/ 27 w 58"/>
                <a:gd name="T13" fmla="*/ 9 h 24"/>
                <a:gd name="T14" fmla="*/ 42 w 58"/>
                <a:gd name="T15" fmla="*/ 5 h 24"/>
                <a:gd name="T16" fmla="*/ 58 w 58"/>
                <a:gd name="T17" fmla="*/ 2 h 24"/>
                <a:gd name="T18" fmla="*/ 58 w 58"/>
                <a:gd name="T1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24">
                  <a:moveTo>
                    <a:pt x="58" y="1"/>
                  </a:moveTo>
                  <a:cubicBezTo>
                    <a:pt x="53" y="0"/>
                    <a:pt x="47" y="2"/>
                    <a:pt x="42" y="2"/>
                  </a:cubicBezTo>
                  <a:cubicBezTo>
                    <a:pt x="37" y="3"/>
                    <a:pt x="32" y="5"/>
                    <a:pt x="28" y="7"/>
                  </a:cubicBezTo>
                  <a:cubicBezTo>
                    <a:pt x="23" y="9"/>
                    <a:pt x="18" y="12"/>
                    <a:pt x="13" y="15"/>
                  </a:cubicBezTo>
                  <a:cubicBezTo>
                    <a:pt x="9" y="17"/>
                    <a:pt x="4" y="20"/>
                    <a:pt x="0" y="23"/>
                  </a:cubicBezTo>
                  <a:cubicBezTo>
                    <a:pt x="0" y="23"/>
                    <a:pt x="1" y="24"/>
                    <a:pt x="1" y="24"/>
                  </a:cubicBezTo>
                  <a:cubicBezTo>
                    <a:pt x="9" y="18"/>
                    <a:pt x="18" y="13"/>
                    <a:pt x="27" y="9"/>
                  </a:cubicBezTo>
                  <a:cubicBezTo>
                    <a:pt x="32" y="7"/>
                    <a:pt x="37" y="6"/>
                    <a:pt x="42" y="5"/>
                  </a:cubicBezTo>
                  <a:cubicBezTo>
                    <a:pt x="47" y="3"/>
                    <a:pt x="53" y="3"/>
                    <a:pt x="58" y="2"/>
                  </a:cubicBezTo>
                  <a:cubicBezTo>
                    <a:pt x="58" y="2"/>
                    <a:pt x="58" y="1"/>
                    <a:pt x="58" y="1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5" name="Freeform 1184">
              <a:extLst>
                <a:ext uri="{FF2B5EF4-FFF2-40B4-BE49-F238E27FC236}">
                  <a16:creationId xmlns:a16="http://schemas.microsoft.com/office/drawing/2014/main" xmlns="" id="{5895F8AA-BD93-C44A-9541-EA0E3CFDD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47694" y="7696200"/>
              <a:ext cx="190500" cy="180975"/>
            </a:xfrm>
            <a:custGeom>
              <a:avLst/>
              <a:gdLst>
                <a:gd name="T0" fmla="*/ 20 w 20"/>
                <a:gd name="T1" fmla="*/ 18 h 19"/>
                <a:gd name="T2" fmla="*/ 9 w 20"/>
                <a:gd name="T3" fmla="*/ 11 h 19"/>
                <a:gd name="T4" fmla="*/ 1 w 20"/>
                <a:gd name="T5" fmla="*/ 1 h 19"/>
                <a:gd name="T6" fmla="*/ 0 w 20"/>
                <a:gd name="T7" fmla="*/ 1 h 19"/>
                <a:gd name="T8" fmla="*/ 19 w 20"/>
                <a:gd name="T9" fmla="*/ 18 h 19"/>
                <a:gd name="T10" fmla="*/ 20 w 20"/>
                <a:gd name="T1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9">
                  <a:moveTo>
                    <a:pt x="20" y="18"/>
                  </a:moveTo>
                  <a:cubicBezTo>
                    <a:pt x="16" y="15"/>
                    <a:pt x="12" y="14"/>
                    <a:pt x="9" y="11"/>
                  </a:cubicBezTo>
                  <a:cubicBezTo>
                    <a:pt x="6" y="8"/>
                    <a:pt x="4" y="4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4" y="8"/>
                    <a:pt x="11" y="17"/>
                    <a:pt x="19" y="18"/>
                  </a:cubicBezTo>
                  <a:cubicBezTo>
                    <a:pt x="20" y="19"/>
                    <a:pt x="20" y="18"/>
                    <a:pt x="20" y="18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6" name="Freeform 1185">
              <a:extLst>
                <a:ext uri="{FF2B5EF4-FFF2-40B4-BE49-F238E27FC236}">
                  <a16:creationId xmlns:a16="http://schemas.microsoft.com/office/drawing/2014/main" xmlns="" id="{41085EC5-A435-2C40-9377-56547D962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4844" y="7648575"/>
              <a:ext cx="95250" cy="76200"/>
            </a:xfrm>
            <a:custGeom>
              <a:avLst/>
              <a:gdLst>
                <a:gd name="T0" fmla="*/ 9 w 10"/>
                <a:gd name="T1" fmla="*/ 7 h 8"/>
                <a:gd name="T2" fmla="*/ 6 w 10"/>
                <a:gd name="T3" fmla="*/ 4 h 8"/>
                <a:gd name="T4" fmla="*/ 1 w 10"/>
                <a:gd name="T5" fmla="*/ 1 h 8"/>
                <a:gd name="T6" fmla="*/ 1 w 10"/>
                <a:gd name="T7" fmla="*/ 1 h 8"/>
                <a:gd name="T8" fmla="*/ 5 w 10"/>
                <a:gd name="T9" fmla="*/ 5 h 8"/>
                <a:gd name="T10" fmla="*/ 9 w 10"/>
                <a:gd name="T11" fmla="*/ 8 h 8"/>
                <a:gd name="T12" fmla="*/ 9 w 10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9" y="7"/>
                  </a:moveTo>
                  <a:cubicBezTo>
                    <a:pt x="9" y="6"/>
                    <a:pt x="7" y="5"/>
                    <a:pt x="6" y="4"/>
                  </a:cubicBezTo>
                  <a:cubicBezTo>
                    <a:pt x="5" y="3"/>
                    <a:pt x="3" y="2"/>
                    <a:pt x="1" y="1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2" y="3"/>
                    <a:pt x="4" y="4"/>
                    <a:pt x="5" y="5"/>
                  </a:cubicBezTo>
                  <a:cubicBezTo>
                    <a:pt x="6" y="6"/>
                    <a:pt x="8" y="7"/>
                    <a:pt x="9" y="8"/>
                  </a:cubicBezTo>
                  <a:cubicBezTo>
                    <a:pt x="9" y="8"/>
                    <a:pt x="10" y="7"/>
                    <a:pt x="9" y="7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7" name="Freeform 1186">
              <a:extLst>
                <a:ext uri="{FF2B5EF4-FFF2-40B4-BE49-F238E27FC236}">
                  <a16:creationId xmlns:a16="http://schemas.microsoft.com/office/drawing/2014/main" xmlns="" id="{40488991-B0DF-2F48-B124-873A2B0E4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95319" y="7543800"/>
              <a:ext cx="114300" cy="123825"/>
            </a:xfrm>
            <a:custGeom>
              <a:avLst/>
              <a:gdLst>
                <a:gd name="T0" fmla="*/ 8 w 12"/>
                <a:gd name="T1" fmla="*/ 6 h 13"/>
                <a:gd name="T2" fmla="*/ 1 w 12"/>
                <a:gd name="T3" fmla="*/ 0 h 13"/>
                <a:gd name="T4" fmla="*/ 0 w 12"/>
                <a:gd name="T5" fmla="*/ 1 h 13"/>
                <a:gd name="T6" fmla="*/ 7 w 12"/>
                <a:gd name="T7" fmla="*/ 6 h 13"/>
                <a:gd name="T8" fmla="*/ 12 w 12"/>
                <a:gd name="T9" fmla="*/ 13 h 13"/>
                <a:gd name="T10" fmla="*/ 12 w 12"/>
                <a:gd name="T11" fmla="*/ 12 h 13"/>
                <a:gd name="T12" fmla="*/ 8 w 12"/>
                <a:gd name="T13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3">
                  <a:moveTo>
                    <a:pt x="8" y="6"/>
                  </a:moveTo>
                  <a:cubicBezTo>
                    <a:pt x="6" y="4"/>
                    <a:pt x="3" y="1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3" y="3"/>
                    <a:pt x="5" y="4"/>
                    <a:pt x="7" y="6"/>
                  </a:cubicBezTo>
                  <a:cubicBezTo>
                    <a:pt x="9" y="8"/>
                    <a:pt x="10" y="11"/>
                    <a:pt x="12" y="13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2" y="10"/>
                    <a:pt x="10" y="8"/>
                    <a:pt x="8" y="6"/>
                  </a:cubicBezTo>
                  <a:close/>
                </a:path>
              </a:pathLst>
            </a:custGeom>
            <a:solidFill>
              <a:srgbClr val="F47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8" name="Freeform 1187">
              <a:extLst>
                <a:ext uri="{FF2B5EF4-FFF2-40B4-BE49-F238E27FC236}">
                  <a16:creationId xmlns:a16="http://schemas.microsoft.com/office/drawing/2014/main" xmlns="" id="{755DAFE9-245E-074C-ADD1-3F28D2099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42844" y="8553450"/>
              <a:ext cx="295275" cy="352425"/>
            </a:xfrm>
            <a:custGeom>
              <a:avLst/>
              <a:gdLst>
                <a:gd name="T0" fmla="*/ 8 w 31"/>
                <a:gd name="T1" fmla="*/ 5 h 37"/>
                <a:gd name="T2" fmla="*/ 1 w 31"/>
                <a:gd name="T3" fmla="*/ 17 h 37"/>
                <a:gd name="T4" fmla="*/ 4 w 31"/>
                <a:gd name="T5" fmla="*/ 27 h 37"/>
                <a:gd name="T6" fmla="*/ 30 w 31"/>
                <a:gd name="T7" fmla="*/ 16 h 37"/>
                <a:gd name="T8" fmla="*/ 19 w 31"/>
                <a:gd name="T9" fmla="*/ 0 h 37"/>
                <a:gd name="T10" fmla="*/ 8 w 31"/>
                <a:gd name="T11" fmla="*/ 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7">
                  <a:moveTo>
                    <a:pt x="8" y="5"/>
                  </a:moveTo>
                  <a:cubicBezTo>
                    <a:pt x="5" y="8"/>
                    <a:pt x="2" y="13"/>
                    <a:pt x="1" y="17"/>
                  </a:cubicBezTo>
                  <a:cubicBezTo>
                    <a:pt x="0" y="20"/>
                    <a:pt x="1" y="25"/>
                    <a:pt x="4" y="27"/>
                  </a:cubicBezTo>
                  <a:cubicBezTo>
                    <a:pt x="13" y="37"/>
                    <a:pt x="28" y="26"/>
                    <a:pt x="30" y="16"/>
                  </a:cubicBezTo>
                  <a:cubicBezTo>
                    <a:pt x="31" y="8"/>
                    <a:pt x="27" y="0"/>
                    <a:pt x="19" y="0"/>
                  </a:cubicBezTo>
                  <a:cubicBezTo>
                    <a:pt x="14" y="0"/>
                    <a:pt x="11" y="2"/>
                    <a:pt x="8" y="5"/>
                  </a:cubicBezTo>
                  <a:close/>
                </a:path>
              </a:pathLst>
            </a:custGeom>
            <a:solidFill>
              <a:srgbClr val="F3B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29" name="Freeform 1188">
              <a:extLst>
                <a:ext uri="{FF2B5EF4-FFF2-40B4-BE49-F238E27FC236}">
                  <a16:creationId xmlns:a16="http://schemas.microsoft.com/office/drawing/2014/main" xmlns="" id="{A9C5E0DC-85C6-6E44-AF15-6CC7E86EC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09594" y="8515350"/>
              <a:ext cx="295275" cy="352425"/>
            </a:xfrm>
            <a:custGeom>
              <a:avLst/>
              <a:gdLst>
                <a:gd name="T0" fmla="*/ 24 w 31"/>
                <a:gd name="T1" fmla="*/ 5 h 37"/>
                <a:gd name="T2" fmla="*/ 30 w 31"/>
                <a:gd name="T3" fmla="*/ 17 h 37"/>
                <a:gd name="T4" fmla="*/ 28 w 31"/>
                <a:gd name="T5" fmla="*/ 28 h 37"/>
                <a:gd name="T6" fmla="*/ 2 w 31"/>
                <a:gd name="T7" fmla="*/ 16 h 37"/>
                <a:gd name="T8" fmla="*/ 13 w 31"/>
                <a:gd name="T9" fmla="*/ 0 h 37"/>
                <a:gd name="T10" fmla="*/ 24 w 31"/>
                <a:gd name="T11" fmla="*/ 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37">
                  <a:moveTo>
                    <a:pt x="24" y="5"/>
                  </a:moveTo>
                  <a:cubicBezTo>
                    <a:pt x="27" y="8"/>
                    <a:pt x="29" y="13"/>
                    <a:pt x="30" y="17"/>
                  </a:cubicBezTo>
                  <a:cubicBezTo>
                    <a:pt x="31" y="20"/>
                    <a:pt x="31" y="25"/>
                    <a:pt x="28" y="28"/>
                  </a:cubicBezTo>
                  <a:cubicBezTo>
                    <a:pt x="19" y="37"/>
                    <a:pt x="4" y="26"/>
                    <a:pt x="2" y="16"/>
                  </a:cubicBezTo>
                  <a:cubicBezTo>
                    <a:pt x="0" y="8"/>
                    <a:pt x="5" y="0"/>
                    <a:pt x="13" y="0"/>
                  </a:cubicBezTo>
                  <a:cubicBezTo>
                    <a:pt x="17" y="0"/>
                    <a:pt x="21" y="2"/>
                    <a:pt x="24" y="5"/>
                  </a:cubicBezTo>
                  <a:close/>
                </a:path>
              </a:pathLst>
            </a:custGeom>
            <a:solidFill>
              <a:srgbClr val="F3B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0" name="Freeform 1189">
              <a:extLst>
                <a:ext uri="{FF2B5EF4-FFF2-40B4-BE49-F238E27FC236}">
                  <a16:creationId xmlns:a16="http://schemas.microsoft.com/office/drawing/2014/main" xmlns="" id="{24A48813-269D-354E-8EE1-F81D3B752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3319" y="8667750"/>
              <a:ext cx="409575" cy="190500"/>
            </a:xfrm>
            <a:custGeom>
              <a:avLst/>
              <a:gdLst>
                <a:gd name="T0" fmla="*/ 43 w 43"/>
                <a:gd name="T1" fmla="*/ 10 h 20"/>
                <a:gd name="T2" fmla="*/ 40 w 43"/>
                <a:gd name="T3" fmla="*/ 0 h 20"/>
                <a:gd name="T4" fmla="*/ 5 w 43"/>
                <a:gd name="T5" fmla="*/ 10 h 20"/>
                <a:gd name="T6" fmla="*/ 1 w 43"/>
                <a:gd name="T7" fmla="*/ 17 h 20"/>
                <a:gd name="T8" fmla="*/ 8 w 43"/>
                <a:gd name="T9" fmla="*/ 20 h 20"/>
                <a:gd name="T10" fmla="*/ 43 w 43"/>
                <a:gd name="T1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0">
                  <a:moveTo>
                    <a:pt x="43" y="10"/>
                  </a:moveTo>
                  <a:cubicBezTo>
                    <a:pt x="42" y="7"/>
                    <a:pt x="41" y="3"/>
                    <a:pt x="40" y="0"/>
                  </a:cubicBezTo>
                  <a:cubicBezTo>
                    <a:pt x="27" y="2"/>
                    <a:pt x="16" y="4"/>
                    <a:pt x="5" y="10"/>
                  </a:cubicBezTo>
                  <a:cubicBezTo>
                    <a:pt x="2" y="11"/>
                    <a:pt x="0" y="14"/>
                    <a:pt x="1" y="17"/>
                  </a:cubicBezTo>
                  <a:cubicBezTo>
                    <a:pt x="1" y="19"/>
                    <a:pt x="5" y="20"/>
                    <a:pt x="8" y="20"/>
                  </a:cubicBezTo>
                  <a:cubicBezTo>
                    <a:pt x="19" y="19"/>
                    <a:pt x="32" y="15"/>
                    <a:pt x="43" y="1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1" name="Freeform 1190">
              <a:extLst>
                <a:ext uri="{FF2B5EF4-FFF2-40B4-BE49-F238E27FC236}">
                  <a16:creationId xmlns:a16="http://schemas.microsoft.com/office/drawing/2014/main" xmlns="" id="{DB755B3B-B8FC-2D46-B31D-146517B7F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1894" y="8705850"/>
              <a:ext cx="533400" cy="676275"/>
            </a:xfrm>
            <a:custGeom>
              <a:avLst/>
              <a:gdLst>
                <a:gd name="T0" fmla="*/ 56 w 56"/>
                <a:gd name="T1" fmla="*/ 58 h 71"/>
                <a:gd name="T2" fmla="*/ 41 w 56"/>
                <a:gd name="T3" fmla="*/ 0 h 71"/>
                <a:gd name="T4" fmla="*/ 0 w 56"/>
                <a:gd name="T5" fmla="*/ 15 h 71"/>
                <a:gd name="T6" fmla="*/ 12 w 56"/>
                <a:gd name="T7" fmla="*/ 69 h 71"/>
                <a:gd name="T8" fmla="*/ 56 w 56"/>
                <a:gd name="T9" fmla="*/ 5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1">
                  <a:moveTo>
                    <a:pt x="56" y="58"/>
                  </a:moveTo>
                  <a:cubicBezTo>
                    <a:pt x="51" y="39"/>
                    <a:pt x="46" y="19"/>
                    <a:pt x="41" y="0"/>
                  </a:cubicBezTo>
                  <a:cubicBezTo>
                    <a:pt x="34" y="6"/>
                    <a:pt x="16" y="15"/>
                    <a:pt x="0" y="15"/>
                  </a:cubicBezTo>
                  <a:cubicBezTo>
                    <a:pt x="3" y="32"/>
                    <a:pt x="8" y="52"/>
                    <a:pt x="12" y="69"/>
                  </a:cubicBezTo>
                  <a:cubicBezTo>
                    <a:pt x="31" y="71"/>
                    <a:pt x="41" y="67"/>
                    <a:pt x="56" y="58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2" name="Freeform 1191">
              <a:extLst>
                <a:ext uri="{FF2B5EF4-FFF2-40B4-BE49-F238E27FC236}">
                  <a16:creationId xmlns:a16="http://schemas.microsoft.com/office/drawing/2014/main" xmlns="" id="{49A4721D-54D7-ED49-AE55-078EF4C2E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3319" y="8820150"/>
              <a:ext cx="142875" cy="542925"/>
            </a:xfrm>
            <a:custGeom>
              <a:avLst/>
              <a:gdLst>
                <a:gd name="T0" fmla="*/ 11 w 15"/>
                <a:gd name="T1" fmla="*/ 54 h 57"/>
                <a:gd name="T2" fmla="*/ 0 w 15"/>
                <a:gd name="T3" fmla="*/ 0 h 57"/>
                <a:gd name="T4" fmla="*/ 3 w 15"/>
                <a:gd name="T5" fmla="*/ 3 h 57"/>
                <a:gd name="T6" fmla="*/ 15 w 15"/>
                <a:gd name="T7" fmla="*/ 57 h 57"/>
                <a:gd name="T8" fmla="*/ 11 w 15"/>
                <a:gd name="T9" fmla="*/ 5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57">
                  <a:moveTo>
                    <a:pt x="11" y="54"/>
                  </a:moveTo>
                  <a:cubicBezTo>
                    <a:pt x="7" y="36"/>
                    <a:pt x="3" y="18"/>
                    <a:pt x="0" y="0"/>
                  </a:cubicBezTo>
                  <a:cubicBezTo>
                    <a:pt x="0" y="1"/>
                    <a:pt x="1" y="3"/>
                    <a:pt x="3" y="3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57"/>
                    <a:pt x="11" y="56"/>
                    <a:pt x="11" y="54"/>
                  </a:cubicBezTo>
                  <a:close/>
                </a:path>
              </a:pathLst>
            </a:custGeom>
            <a:solidFill>
              <a:srgbClr val="9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3" name="Freeform 1192">
              <a:extLst>
                <a:ext uri="{FF2B5EF4-FFF2-40B4-BE49-F238E27FC236}">
                  <a16:creationId xmlns:a16="http://schemas.microsoft.com/office/drawing/2014/main" xmlns="" id="{2C9C1719-239A-2645-8955-324884077A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66644" y="8810625"/>
              <a:ext cx="600075" cy="314325"/>
            </a:xfrm>
            <a:custGeom>
              <a:avLst/>
              <a:gdLst>
                <a:gd name="T0" fmla="*/ 48 w 63"/>
                <a:gd name="T1" fmla="*/ 16 h 33"/>
                <a:gd name="T2" fmla="*/ 53 w 63"/>
                <a:gd name="T3" fmla="*/ 20 h 33"/>
                <a:gd name="T4" fmla="*/ 56 w 63"/>
                <a:gd name="T5" fmla="*/ 21 h 33"/>
                <a:gd name="T6" fmla="*/ 57 w 63"/>
                <a:gd name="T7" fmla="*/ 19 h 33"/>
                <a:gd name="T8" fmla="*/ 56 w 63"/>
                <a:gd name="T9" fmla="*/ 18 h 33"/>
                <a:gd name="T10" fmla="*/ 54 w 63"/>
                <a:gd name="T11" fmla="*/ 16 h 33"/>
                <a:gd name="T12" fmla="*/ 60 w 63"/>
                <a:gd name="T13" fmla="*/ 16 h 33"/>
                <a:gd name="T14" fmla="*/ 62 w 63"/>
                <a:gd name="T15" fmla="*/ 15 h 33"/>
                <a:gd name="T16" fmla="*/ 60 w 63"/>
                <a:gd name="T17" fmla="*/ 13 h 33"/>
                <a:gd name="T18" fmla="*/ 56 w 63"/>
                <a:gd name="T19" fmla="*/ 12 h 33"/>
                <a:gd name="T20" fmla="*/ 62 w 63"/>
                <a:gd name="T21" fmla="*/ 10 h 33"/>
                <a:gd name="T22" fmla="*/ 63 w 63"/>
                <a:gd name="T23" fmla="*/ 8 h 33"/>
                <a:gd name="T24" fmla="*/ 62 w 63"/>
                <a:gd name="T25" fmla="*/ 8 h 33"/>
                <a:gd name="T26" fmla="*/ 55 w 63"/>
                <a:gd name="T27" fmla="*/ 8 h 33"/>
                <a:gd name="T28" fmla="*/ 59 w 63"/>
                <a:gd name="T29" fmla="*/ 4 h 33"/>
                <a:gd name="T30" fmla="*/ 60 w 63"/>
                <a:gd name="T31" fmla="*/ 3 h 33"/>
                <a:gd name="T32" fmla="*/ 58 w 63"/>
                <a:gd name="T33" fmla="*/ 2 h 33"/>
                <a:gd name="T34" fmla="*/ 50 w 63"/>
                <a:gd name="T35" fmla="*/ 6 h 33"/>
                <a:gd name="T36" fmla="*/ 51 w 63"/>
                <a:gd name="T37" fmla="*/ 2 h 33"/>
                <a:gd name="T38" fmla="*/ 51 w 63"/>
                <a:gd name="T39" fmla="*/ 1 h 33"/>
                <a:gd name="T40" fmla="*/ 49 w 63"/>
                <a:gd name="T41" fmla="*/ 1 h 33"/>
                <a:gd name="T42" fmla="*/ 48 w 63"/>
                <a:gd name="T43" fmla="*/ 2 h 33"/>
                <a:gd name="T44" fmla="*/ 45 w 63"/>
                <a:gd name="T45" fmla="*/ 8 h 33"/>
                <a:gd name="T46" fmla="*/ 38 w 63"/>
                <a:gd name="T47" fmla="*/ 12 h 33"/>
                <a:gd name="T48" fmla="*/ 24 w 63"/>
                <a:gd name="T49" fmla="*/ 18 h 33"/>
                <a:gd name="T50" fmla="*/ 16 w 63"/>
                <a:gd name="T51" fmla="*/ 19 h 33"/>
                <a:gd name="T52" fmla="*/ 13 w 63"/>
                <a:gd name="T53" fmla="*/ 20 h 33"/>
                <a:gd name="T54" fmla="*/ 11 w 63"/>
                <a:gd name="T55" fmla="*/ 20 h 33"/>
                <a:gd name="T56" fmla="*/ 11 w 63"/>
                <a:gd name="T57" fmla="*/ 16 h 33"/>
                <a:gd name="T58" fmla="*/ 10 w 63"/>
                <a:gd name="T59" fmla="*/ 12 h 33"/>
                <a:gd name="T60" fmla="*/ 9 w 63"/>
                <a:gd name="T61" fmla="*/ 6 h 33"/>
                <a:gd name="T62" fmla="*/ 8 w 63"/>
                <a:gd name="T63" fmla="*/ 2 h 33"/>
                <a:gd name="T64" fmla="*/ 1 w 63"/>
                <a:gd name="T65" fmla="*/ 18 h 33"/>
                <a:gd name="T66" fmla="*/ 6 w 63"/>
                <a:gd name="T67" fmla="*/ 30 h 33"/>
                <a:gd name="T68" fmla="*/ 21 w 63"/>
                <a:gd name="T69" fmla="*/ 29 h 33"/>
                <a:gd name="T70" fmla="*/ 48 w 63"/>
                <a:gd name="T71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3" h="33">
                  <a:moveTo>
                    <a:pt x="48" y="16"/>
                  </a:moveTo>
                  <a:cubicBezTo>
                    <a:pt x="49" y="18"/>
                    <a:pt x="51" y="19"/>
                    <a:pt x="53" y="20"/>
                  </a:cubicBezTo>
                  <a:cubicBezTo>
                    <a:pt x="54" y="21"/>
                    <a:pt x="55" y="21"/>
                    <a:pt x="56" y="21"/>
                  </a:cubicBezTo>
                  <a:cubicBezTo>
                    <a:pt x="57" y="21"/>
                    <a:pt x="57" y="20"/>
                    <a:pt x="57" y="19"/>
                  </a:cubicBezTo>
                  <a:cubicBezTo>
                    <a:pt x="57" y="19"/>
                    <a:pt x="57" y="18"/>
                    <a:pt x="56" y="18"/>
                  </a:cubicBezTo>
                  <a:cubicBezTo>
                    <a:pt x="56" y="17"/>
                    <a:pt x="55" y="17"/>
                    <a:pt x="54" y="16"/>
                  </a:cubicBezTo>
                  <a:cubicBezTo>
                    <a:pt x="56" y="17"/>
                    <a:pt x="58" y="17"/>
                    <a:pt x="60" y="16"/>
                  </a:cubicBezTo>
                  <a:cubicBezTo>
                    <a:pt x="61" y="16"/>
                    <a:pt x="62" y="16"/>
                    <a:pt x="62" y="15"/>
                  </a:cubicBezTo>
                  <a:cubicBezTo>
                    <a:pt x="62" y="14"/>
                    <a:pt x="61" y="13"/>
                    <a:pt x="60" y="13"/>
                  </a:cubicBezTo>
                  <a:cubicBezTo>
                    <a:pt x="59" y="13"/>
                    <a:pt x="57" y="12"/>
                    <a:pt x="56" y="12"/>
                  </a:cubicBezTo>
                  <a:cubicBezTo>
                    <a:pt x="58" y="12"/>
                    <a:pt x="60" y="11"/>
                    <a:pt x="62" y="10"/>
                  </a:cubicBezTo>
                  <a:cubicBezTo>
                    <a:pt x="62" y="10"/>
                    <a:pt x="63" y="9"/>
                    <a:pt x="63" y="8"/>
                  </a:cubicBezTo>
                  <a:cubicBezTo>
                    <a:pt x="63" y="8"/>
                    <a:pt x="62" y="8"/>
                    <a:pt x="62" y="8"/>
                  </a:cubicBezTo>
                  <a:cubicBezTo>
                    <a:pt x="60" y="7"/>
                    <a:pt x="57" y="7"/>
                    <a:pt x="55" y="8"/>
                  </a:cubicBezTo>
                  <a:cubicBezTo>
                    <a:pt x="56" y="6"/>
                    <a:pt x="58" y="5"/>
                    <a:pt x="59" y="4"/>
                  </a:cubicBezTo>
                  <a:cubicBezTo>
                    <a:pt x="59" y="4"/>
                    <a:pt x="60" y="3"/>
                    <a:pt x="60" y="3"/>
                  </a:cubicBezTo>
                  <a:cubicBezTo>
                    <a:pt x="60" y="2"/>
                    <a:pt x="59" y="2"/>
                    <a:pt x="58" y="2"/>
                  </a:cubicBezTo>
                  <a:cubicBezTo>
                    <a:pt x="55" y="2"/>
                    <a:pt x="52" y="4"/>
                    <a:pt x="50" y="6"/>
                  </a:cubicBezTo>
                  <a:cubicBezTo>
                    <a:pt x="51" y="5"/>
                    <a:pt x="51" y="4"/>
                    <a:pt x="51" y="2"/>
                  </a:cubicBezTo>
                  <a:cubicBezTo>
                    <a:pt x="51" y="2"/>
                    <a:pt x="51" y="1"/>
                    <a:pt x="51" y="1"/>
                  </a:cubicBezTo>
                  <a:cubicBezTo>
                    <a:pt x="50" y="0"/>
                    <a:pt x="50" y="0"/>
                    <a:pt x="49" y="1"/>
                  </a:cubicBezTo>
                  <a:cubicBezTo>
                    <a:pt x="49" y="1"/>
                    <a:pt x="48" y="1"/>
                    <a:pt x="48" y="2"/>
                  </a:cubicBezTo>
                  <a:cubicBezTo>
                    <a:pt x="47" y="4"/>
                    <a:pt x="46" y="6"/>
                    <a:pt x="45" y="8"/>
                  </a:cubicBezTo>
                  <a:cubicBezTo>
                    <a:pt x="43" y="10"/>
                    <a:pt x="40" y="11"/>
                    <a:pt x="38" y="12"/>
                  </a:cubicBezTo>
                  <a:cubicBezTo>
                    <a:pt x="33" y="14"/>
                    <a:pt x="28" y="16"/>
                    <a:pt x="24" y="18"/>
                  </a:cubicBezTo>
                  <a:cubicBezTo>
                    <a:pt x="21" y="18"/>
                    <a:pt x="19" y="19"/>
                    <a:pt x="16" y="19"/>
                  </a:cubicBezTo>
                  <a:cubicBezTo>
                    <a:pt x="15" y="20"/>
                    <a:pt x="14" y="20"/>
                    <a:pt x="13" y="20"/>
                  </a:cubicBezTo>
                  <a:cubicBezTo>
                    <a:pt x="12" y="21"/>
                    <a:pt x="11" y="20"/>
                    <a:pt x="11" y="20"/>
                  </a:cubicBezTo>
                  <a:cubicBezTo>
                    <a:pt x="10" y="19"/>
                    <a:pt x="10" y="17"/>
                    <a:pt x="11" y="16"/>
                  </a:cubicBezTo>
                  <a:cubicBezTo>
                    <a:pt x="11" y="15"/>
                    <a:pt x="11" y="13"/>
                    <a:pt x="10" y="12"/>
                  </a:cubicBezTo>
                  <a:cubicBezTo>
                    <a:pt x="10" y="10"/>
                    <a:pt x="10" y="8"/>
                    <a:pt x="9" y="6"/>
                  </a:cubicBezTo>
                  <a:cubicBezTo>
                    <a:pt x="9" y="5"/>
                    <a:pt x="8" y="3"/>
                    <a:pt x="8" y="2"/>
                  </a:cubicBezTo>
                  <a:cubicBezTo>
                    <a:pt x="4" y="6"/>
                    <a:pt x="2" y="13"/>
                    <a:pt x="1" y="18"/>
                  </a:cubicBezTo>
                  <a:cubicBezTo>
                    <a:pt x="0" y="22"/>
                    <a:pt x="2" y="28"/>
                    <a:pt x="6" y="30"/>
                  </a:cubicBezTo>
                  <a:cubicBezTo>
                    <a:pt x="11" y="33"/>
                    <a:pt x="16" y="31"/>
                    <a:pt x="21" y="29"/>
                  </a:cubicBezTo>
                  <a:cubicBezTo>
                    <a:pt x="30" y="25"/>
                    <a:pt x="40" y="22"/>
                    <a:pt x="48" y="16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4" name="Freeform 1193">
              <a:extLst>
                <a:ext uri="{FF2B5EF4-FFF2-40B4-BE49-F238E27FC236}">
                  <a16:creationId xmlns:a16="http://schemas.microsoft.com/office/drawing/2014/main" xmlns="" id="{A0ED8797-D346-444C-8A49-EDF0A94C9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80944" y="9420225"/>
              <a:ext cx="904875" cy="152400"/>
            </a:xfrm>
            <a:custGeom>
              <a:avLst/>
              <a:gdLst>
                <a:gd name="T0" fmla="*/ 95 w 95"/>
                <a:gd name="T1" fmla="*/ 3 h 16"/>
                <a:gd name="T2" fmla="*/ 92 w 95"/>
                <a:gd name="T3" fmla="*/ 4 h 16"/>
                <a:gd name="T4" fmla="*/ 78 w 95"/>
                <a:gd name="T5" fmla="*/ 5 h 16"/>
                <a:gd name="T6" fmla="*/ 69 w 95"/>
                <a:gd name="T7" fmla="*/ 11 h 16"/>
                <a:gd name="T8" fmla="*/ 62 w 95"/>
                <a:gd name="T9" fmla="*/ 9 h 16"/>
                <a:gd name="T10" fmla="*/ 54 w 95"/>
                <a:gd name="T11" fmla="*/ 11 h 16"/>
                <a:gd name="T12" fmla="*/ 42 w 95"/>
                <a:gd name="T13" fmla="*/ 15 h 16"/>
                <a:gd name="T14" fmla="*/ 28 w 95"/>
                <a:gd name="T15" fmla="*/ 10 h 16"/>
                <a:gd name="T16" fmla="*/ 15 w 95"/>
                <a:gd name="T17" fmla="*/ 13 h 16"/>
                <a:gd name="T18" fmla="*/ 0 w 95"/>
                <a:gd name="T19" fmla="*/ 5 h 16"/>
                <a:gd name="T20" fmla="*/ 0 w 95"/>
                <a:gd name="T21" fmla="*/ 3 h 16"/>
                <a:gd name="T22" fmla="*/ 6 w 95"/>
                <a:gd name="T23" fmla="*/ 3 h 16"/>
                <a:gd name="T24" fmla="*/ 23 w 95"/>
                <a:gd name="T25" fmla="*/ 9 h 16"/>
                <a:gd name="T26" fmla="*/ 34 w 95"/>
                <a:gd name="T27" fmla="*/ 8 h 16"/>
                <a:gd name="T28" fmla="*/ 49 w 95"/>
                <a:gd name="T29" fmla="*/ 11 h 16"/>
                <a:gd name="T30" fmla="*/ 60 w 95"/>
                <a:gd name="T31" fmla="*/ 5 h 16"/>
                <a:gd name="T32" fmla="*/ 67 w 95"/>
                <a:gd name="T33" fmla="*/ 7 h 16"/>
                <a:gd name="T34" fmla="*/ 73 w 95"/>
                <a:gd name="T35" fmla="*/ 7 h 16"/>
                <a:gd name="T36" fmla="*/ 75 w 95"/>
                <a:gd name="T37" fmla="*/ 4 h 16"/>
                <a:gd name="T38" fmla="*/ 85 w 95"/>
                <a:gd name="T39" fmla="*/ 1 h 16"/>
                <a:gd name="T40" fmla="*/ 92 w 95"/>
                <a:gd name="T41" fmla="*/ 1 h 16"/>
                <a:gd name="T42" fmla="*/ 94 w 95"/>
                <a:gd name="T43" fmla="*/ 0 h 16"/>
                <a:gd name="T44" fmla="*/ 95 w 95"/>
                <a:gd name="T4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16">
                  <a:moveTo>
                    <a:pt x="95" y="3"/>
                  </a:moveTo>
                  <a:cubicBezTo>
                    <a:pt x="94" y="4"/>
                    <a:pt x="93" y="4"/>
                    <a:pt x="92" y="4"/>
                  </a:cubicBezTo>
                  <a:cubicBezTo>
                    <a:pt x="88" y="5"/>
                    <a:pt x="82" y="2"/>
                    <a:pt x="78" y="5"/>
                  </a:cubicBezTo>
                  <a:cubicBezTo>
                    <a:pt x="74" y="8"/>
                    <a:pt x="74" y="11"/>
                    <a:pt x="69" y="11"/>
                  </a:cubicBezTo>
                  <a:cubicBezTo>
                    <a:pt x="66" y="10"/>
                    <a:pt x="64" y="9"/>
                    <a:pt x="62" y="9"/>
                  </a:cubicBezTo>
                  <a:cubicBezTo>
                    <a:pt x="59" y="8"/>
                    <a:pt x="56" y="9"/>
                    <a:pt x="54" y="11"/>
                  </a:cubicBezTo>
                  <a:cubicBezTo>
                    <a:pt x="50" y="14"/>
                    <a:pt x="47" y="16"/>
                    <a:pt x="42" y="15"/>
                  </a:cubicBezTo>
                  <a:cubicBezTo>
                    <a:pt x="37" y="14"/>
                    <a:pt x="33" y="9"/>
                    <a:pt x="28" y="10"/>
                  </a:cubicBezTo>
                  <a:cubicBezTo>
                    <a:pt x="23" y="11"/>
                    <a:pt x="20" y="15"/>
                    <a:pt x="15" y="13"/>
                  </a:cubicBezTo>
                  <a:cubicBezTo>
                    <a:pt x="10" y="11"/>
                    <a:pt x="5" y="2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2" y="2"/>
                    <a:pt x="4" y="2"/>
                    <a:pt x="6" y="3"/>
                  </a:cubicBezTo>
                  <a:cubicBezTo>
                    <a:pt x="12" y="5"/>
                    <a:pt x="15" y="13"/>
                    <a:pt x="23" y="9"/>
                  </a:cubicBezTo>
                  <a:cubicBezTo>
                    <a:pt x="26" y="7"/>
                    <a:pt x="29" y="6"/>
                    <a:pt x="34" y="8"/>
                  </a:cubicBezTo>
                  <a:cubicBezTo>
                    <a:pt x="39" y="10"/>
                    <a:pt x="43" y="14"/>
                    <a:pt x="49" y="11"/>
                  </a:cubicBezTo>
                  <a:cubicBezTo>
                    <a:pt x="53" y="9"/>
                    <a:pt x="56" y="5"/>
                    <a:pt x="60" y="5"/>
                  </a:cubicBezTo>
                  <a:cubicBezTo>
                    <a:pt x="62" y="5"/>
                    <a:pt x="64" y="6"/>
                    <a:pt x="67" y="7"/>
                  </a:cubicBezTo>
                  <a:cubicBezTo>
                    <a:pt x="69" y="8"/>
                    <a:pt x="71" y="9"/>
                    <a:pt x="73" y="7"/>
                  </a:cubicBezTo>
                  <a:cubicBezTo>
                    <a:pt x="74" y="6"/>
                    <a:pt x="74" y="5"/>
                    <a:pt x="75" y="4"/>
                  </a:cubicBezTo>
                  <a:cubicBezTo>
                    <a:pt x="78" y="1"/>
                    <a:pt x="81" y="1"/>
                    <a:pt x="85" y="1"/>
                  </a:cubicBezTo>
                  <a:cubicBezTo>
                    <a:pt x="87" y="1"/>
                    <a:pt x="90" y="2"/>
                    <a:pt x="92" y="1"/>
                  </a:cubicBezTo>
                  <a:cubicBezTo>
                    <a:pt x="93" y="1"/>
                    <a:pt x="94" y="1"/>
                    <a:pt x="94" y="0"/>
                  </a:cubicBezTo>
                  <a:cubicBezTo>
                    <a:pt x="94" y="1"/>
                    <a:pt x="95" y="2"/>
                    <a:pt x="95" y="3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5" name="Freeform 1194">
              <a:extLst>
                <a:ext uri="{FF2B5EF4-FFF2-40B4-BE49-F238E27FC236}">
                  <a16:creationId xmlns:a16="http://schemas.microsoft.com/office/drawing/2014/main" xmlns="" id="{E7F3CCFC-10B9-354D-AA41-6B9314A30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1944" y="8191500"/>
              <a:ext cx="57150" cy="133350"/>
            </a:xfrm>
            <a:custGeom>
              <a:avLst/>
              <a:gdLst>
                <a:gd name="T0" fmla="*/ 6 w 6"/>
                <a:gd name="T1" fmla="*/ 12 h 14"/>
                <a:gd name="T2" fmla="*/ 4 w 6"/>
                <a:gd name="T3" fmla="*/ 11 h 14"/>
                <a:gd name="T4" fmla="*/ 3 w 6"/>
                <a:gd name="T5" fmla="*/ 7 h 14"/>
                <a:gd name="T6" fmla="*/ 4 w 6"/>
                <a:gd name="T7" fmla="*/ 1 h 14"/>
                <a:gd name="T8" fmla="*/ 3 w 6"/>
                <a:gd name="T9" fmla="*/ 1 h 14"/>
                <a:gd name="T10" fmla="*/ 1 w 6"/>
                <a:gd name="T11" fmla="*/ 11 h 14"/>
                <a:gd name="T12" fmla="*/ 6 w 6"/>
                <a:gd name="T13" fmla="*/ 13 h 14"/>
                <a:gd name="T14" fmla="*/ 6 w 6"/>
                <a:gd name="T1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4">
                  <a:moveTo>
                    <a:pt x="6" y="12"/>
                  </a:moveTo>
                  <a:cubicBezTo>
                    <a:pt x="5" y="11"/>
                    <a:pt x="5" y="12"/>
                    <a:pt x="4" y="11"/>
                  </a:cubicBezTo>
                  <a:cubicBezTo>
                    <a:pt x="2" y="10"/>
                    <a:pt x="3" y="8"/>
                    <a:pt x="3" y="7"/>
                  </a:cubicBezTo>
                  <a:cubicBezTo>
                    <a:pt x="3" y="5"/>
                    <a:pt x="4" y="3"/>
                    <a:pt x="4" y="1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2"/>
                    <a:pt x="4" y="14"/>
                    <a:pt x="6" y="13"/>
                  </a:cubicBezTo>
                  <a:cubicBezTo>
                    <a:pt x="6" y="12"/>
                    <a:pt x="6" y="12"/>
                    <a:pt x="6" y="12"/>
                  </a:cubicBezTo>
                  <a:close/>
                </a:path>
              </a:pathLst>
            </a:custGeom>
            <a:solidFill>
              <a:srgbClr val="E476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33633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/>
          <p:cNvGrpSpPr/>
          <p:nvPr/>
        </p:nvGrpSpPr>
        <p:grpSpPr>
          <a:xfrm>
            <a:off x="6861032" y="206687"/>
            <a:ext cx="8637893" cy="1217630"/>
            <a:chOff x="9342437" y="762000"/>
            <a:chExt cx="5561959" cy="1217630"/>
          </a:xfrm>
        </p:grpSpPr>
        <p:sp>
          <p:nvSpPr>
            <p:cNvPr id="182" name="TextBox 181"/>
            <p:cNvSpPr txBox="1"/>
            <p:nvPr/>
          </p:nvSpPr>
          <p:spPr>
            <a:xfrm>
              <a:off x="9342437" y="762000"/>
              <a:ext cx="55619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b="1" dirty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ПОТЕНЦИАЛ УРОКА</a:t>
              </a:r>
              <a:endParaRPr lang="en-US" sz="60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grpSp>
          <p:nvGrpSpPr>
            <p:cNvPr id="183" name="กลุ่ม 1"/>
            <p:cNvGrpSpPr/>
            <p:nvPr/>
          </p:nvGrpSpPr>
          <p:grpSpPr>
            <a:xfrm>
              <a:off x="10409237" y="1752600"/>
              <a:ext cx="3429001" cy="227030"/>
              <a:chOff x="731836" y="7607630"/>
              <a:chExt cx="3657601" cy="240970"/>
            </a:xfrm>
          </p:grpSpPr>
          <p:sp>
            <p:nvSpPr>
              <p:cNvPr id="184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5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6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7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8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9" name="Rectangle 16"/>
              <p:cNvSpPr/>
              <p:nvPr/>
            </p:nvSpPr>
            <p:spPr>
              <a:xfrm flipV="1">
                <a:off x="3845205" y="7607630"/>
                <a:ext cx="544232" cy="24097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23" name="Freeform 7"/>
          <p:cNvSpPr>
            <a:spLocks/>
          </p:cNvSpPr>
          <p:nvPr/>
        </p:nvSpPr>
        <p:spPr bwMode="auto">
          <a:xfrm>
            <a:off x="14143314" y="1424317"/>
            <a:ext cx="19107" cy="0"/>
          </a:xfrm>
          <a:custGeom>
            <a:avLst/>
            <a:gdLst>
              <a:gd name="T0" fmla="*/ 0 w 10"/>
              <a:gd name="T1" fmla="*/ 0 w 10"/>
              <a:gd name="T2" fmla="*/ 10 w 10"/>
              <a:gd name="T3" fmla="*/ 0 w 1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0">
                <a:moveTo>
                  <a:pt x="0" y="0"/>
                </a:moveTo>
                <a:lnTo>
                  <a:pt x="0" y="0"/>
                </a:lnTo>
                <a:lnTo>
                  <a:pt x="10" y="0"/>
                </a:lnTo>
                <a:lnTo>
                  <a:pt x="0" y="0"/>
                </a:lnTo>
                <a:close/>
              </a:path>
            </a:pathLst>
          </a:custGeom>
          <a:solidFill>
            <a:srgbClr val="F157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24" name="Rectangle 9"/>
          <p:cNvSpPr>
            <a:spLocks noChangeArrowheads="1"/>
          </p:cNvSpPr>
          <p:nvPr/>
        </p:nvSpPr>
        <p:spPr bwMode="auto">
          <a:xfrm>
            <a:off x="12830637" y="3079015"/>
            <a:ext cx="1910" cy="1911"/>
          </a:xfrm>
          <a:prstGeom prst="rect">
            <a:avLst/>
          </a:prstGeom>
          <a:solidFill>
            <a:srgbClr val="FAA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25" name="Rectangle 11"/>
          <p:cNvSpPr>
            <a:spLocks noChangeArrowheads="1"/>
          </p:cNvSpPr>
          <p:nvPr/>
        </p:nvSpPr>
        <p:spPr bwMode="auto">
          <a:xfrm>
            <a:off x="15171290" y="4716517"/>
            <a:ext cx="1910" cy="1911"/>
          </a:xfrm>
          <a:prstGeom prst="rect">
            <a:avLst/>
          </a:prstGeom>
          <a:solidFill>
            <a:srgbClr val="7192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26" name="Rectangle 13"/>
          <p:cNvSpPr>
            <a:spLocks noChangeArrowheads="1"/>
          </p:cNvSpPr>
          <p:nvPr/>
        </p:nvSpPr>
        <p:spPr bwMode="auto">
          <a:xfrm>
            <a:off x="13572003" y="6333000"/>
            <a:ext cx="1910" cy="1911"/>
          </a:xfrm>
          <a:prstGeom prst="rect">
            <a:avLst/>
          </a:prstGeom>
          <a:solidFill>
            <a:srgbClr val="29BC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27" name="Freeform 126"/>
          <p:cNvSpPr>
            <a:spLocks/>
          </p:cNvSpPr>
          <p:nvPr/>
        </p:nvSpPr>
        <p:spPr bwMode="auto">
          <a:xfrm>
            <a:off x="6225221" y="1424317"/>
            <a:ext cx="11782140" cy="3368629"/>
          </a:xfrm>
          <a:custGeom>
            <a:avLst/>
            <a:gdLst>
              <a:gd name="T0" fmla="*/ 416 w 439"/>
              <a:gd name="T1" fmla="*/ 0 h 177"/>
              <a:gd name="T2" fmla="*/ 367 w 439"/>
              <a:gd name="T3" fmla="*/ 2 h 177"/>
              <a:gd name="T4" fmla="*/ 367 w 439"/>
              <a:gd name="T5" fmla="*/ 2 h 177"/>
              <a:gd name="T6" fmla="*/ 332 w 439"/>
              <a:gd name="T7" fmla="*/ 3 h 177"/>
              <a:gd name="T8" fmla="*/ 296 w 439"/>
              <a:gd name="T9" fmla="*/ 52 h 177"/>
              <a:gd name="T10" fmla="*/ 334 w 439"/>
              <a:gd name="T11" fmla="*/ 51 h 177"/>
              <a:gd name="T12" fmla="*/ 315 w 439"/>
              <a:gd name="T13" fmla="*/ 75 h 177"/>
              <a:gd name="T14" fmla="*/ 280 w 439"/>
              <a:gd name="T15" fmla="*/ 88 h 177"/>
              <a:gd name="T16" fmla="*/ 280 w 439"/>
              <a:gd name="T17" fmla="*/ 89 h 177"/>
              <a:gd name="T18" fmla="*/ 15 w 439"/>
              <a:gd name="T19" fmla="*/ 89 h 177"/>
              <a:gd name="T20" fmla="*/ 0 w 439"/>
              <a:gd name="T21" fmla="*/ 94 h 177"/>
              <a:gd name="T22" fmla="*/ 0 w 439"/>
              <a:gd name="T23" fmla="*/ 130 h 177"/>
              <a:gd name="T24" fmla="*/ 0 w 439"/>
              <a:gd name="T25" fmla="*/ 130 h 177"/>
              <a:gd name="T26" fmla="*/ 0 w 439"/>
              <a:gd name="T27" fmla="*/ 177 h 177"/>
              <a:gd name="T28" fmla="*/ 15 w 439"/>
              <a:gd name="T29" fmla="*/ 172 h 177"/>
              <a:gd name="T30" fmla="*/ 298 w 439"/>
              <a:gd name="T31" fmla="*/ 172 h 177"/>
              <a:gd name="T32" fmla="*/ 301 w 439"/>
              <a:gd name="T33" fmla="*/ 171 h 177"/>
              <a:gd name="T34" fmla="*/ 360 w 439"/>
              <a:gd name="T35" fmla="*/ 148 h 177"/>
              <a:gd name="T36" fmla="*/ 395 w 439"/>
              <a:gd name="T37" fmla="*/ 100 h 177"/>
              <a:gd name="T38" fmla="*/ 403 w 439"/>
              <a:gd name="T39" fmla="*/ 130 h 177"/>
              <a:gd name="T40" fmla="*/ 439 w 439"/>
              <a:gd name="T41" fmla="*/ 81 h 177"/>
              <a:gd name="T42" fmla="*/ 416 w 439"/>
              <a:gd name="T43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39" h="177">
                <a:moveTo>
                  <a:pt x="416" y="0"/>
                </a:moveTo>
                <a:cubicBezTo>
                  <a:pt x="367" y="2"/>
                  <a:pt x="367" y="2"/>
                  <a:pt x="367" y="2"/>
                </a:cubicBezTo>
                <a:cubicBezTo>
                  <a:pt x="367" y="2"/>
                  <a:pt x="367" y="2"/>
                  <a:pt x="367" y="2"/>
                </a:cubicBezTo>
                <a:cubicBezTo>
                  <a:pt x="332" y="3"/>
                  <a:pt x="332" y="3"/>
                  <a:pt x="332" y="3"/>
                </a:cubicBezTo>
                <a:cubicBezTo>
                  <a:pt x="296" y="52"/>
                  <a:pt x="296" y="52"/>
                  <a:pt x="296" y="52"/>
                </a:cubicBezTo>
                <a:cubicBezTo>
                  <a:pt x="334" y="51"/>
                  <a:pt x="334" y="51"/>
                  <a:pt x="334" y="51"/>
                </a:cubicBezTo>
                <a:cubicBezTo>
                  <a:pt x="315" y="75"/>
                  <a:pt x="315" y="75"/>
                  <a:pt x="315" y="75"/>
                </a:cubicBezTo>
                <a:cubicBezTo>
                  <a:pt x="315" y="75"/>
                  <a:pt x="306" y="89"/>
                  <a:pt x="280" y="88"/>
                </a:cubicBezTo>
                <a:cubicBezTo>
                  <a:pt x="280" y="89"/>
                  <a:pt x="280" y="89"/>
                  <a:pt x="280" y="89"/>
                </a:cubicBezTo>
                <a:cubicBezTo>
                  <a:pt x="219" y="89"/>
                  <a:pt x="27" y="89"/>
                  <a:pt x="15" y="89"/>
                </a:cubicBezTo>
                <a:cubicBezTo>
                  <a:pt x="0" y="89"/>
                  <a:pt x="0" y="94"/>
                  <a:pt x="0" y="94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77"/>
                  <a:pt x="0" y="177"/>
                  <a:pt x="0" y="177"/>
                </a:cubicBezTo>
                <a:cubicBezTo>
                  <a:pt x="1" y="176"/>
                  <a:pt x="1" y="172"/>
                  <a:pt x="15" y="172"/>
                </a:cubicBezTo>
                <a:cubicBezTo>
                  <a:pt x="29" y="172"/>
                  <a:pt x="298" y="172"/>
                  <a:pt x="298" y="172"/>
                </a:cubicBezTo>
                <a:cubicBezTo>
                  <a:pt x="298" y="172"/>
                  <a:pt x="299" y="171"/>
                  <a:pt x="301" y="171"/>
                </a:cubicBezTo>
                <a:cubicBezTo>
                  <a:pt x="312" y="171"/>
                  <a:pt x="345" y="169"/>
                  <a:pt x="360" y="148"/>
                </a:cubicBezTo>
                <a:cubicBezTo>
                  <a:pt x="369" y="137"/>
                  <a:pt x="382" y="117"/>
                  <a:pt x="395" y="100"/>
                </a:cubicBezTo>
                <a:cubicBezTo>
                  <a:pt x="403" y="130"/>
                  <a:pt x="403" y="130"/>
                  <a:pt x="403" y="130"/>
                </a:cubicBezTo>
                <a:cubicBezTo>
                  <a:pt x="439" y="81"/>
                  <a:pt x="439" y="81"/>
                  <a:pt x="439" y="81"/>
                </a:cubicBezTo>
                <a:lnTo>
                  <a:pt x="416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dirty="0"/>
          </a:p>
        </p:txBody>
      </p:sp>
      <p:sp>
        <p:nvSpPr>
          <p:cNvPr id="131" name="Freeform 8"/>
          <p:cNvSpPr>
            <a:spLocks/>
          </p:cNvSpPr>
          <p:nvPr/>
        </p:nvSpPr>
        <p:spPr bwMode="auto">
          <a:xfrm>
            <a:off x="6225221" y="3079015"/>
            <a:ext cx="10733567" cy="3349522"/>
          </a:xfrm>
          <a:custGeom>
            <a:avLst/>
            <a:gdLst>
              <a:gd name="T0" fmla="*/ 347 w 370"/>
              <a:gd name="T1" fmla="*/ 0 h 176"/>
              <a:gd name="T2" fmla="*/ 297 w 370"/>
              <a:gd name="T3" fmla="*/ 1 h 176"/>
              <a:gd name="T4" fmla="*/ 297 w 370"/>
              <a:gd name="T5" fmla="*/ 1 h 176"/>
              <a:gd name="T6" fmla="*/ 262 w 370"/>
              <a:gd name="T7" fmla="*/ 2 h 176"/>
              <a:gd name="T8" fmla="*/ 226 w 370"/>
              <a:gd name="T9" fmla="*/ 52 h 176"/>
              <a:gd name="T10" fmla="*/ 264 w 370"/>
              <a:gd name="T11" fmla="*/ 50 h 176"/>
              <a:gd name="T12" fmla="*/ 245 w 370"/>
              <a:gd name="T13" fmla="*/ 74 h 176"/>
              <a:gd name="T14" fmla="*/ 210 w 370"/>
              <a:gd name="T15" fmla="*/ 88 h 176"/>
              <a:gd name="T16" fmla="*/ 210 w 370"/>
              <a:gd name="T17" fmla="*/ 88 h 176"/>
              <a:gd name="T18" fmla="*/ 15 w 370"/>
              <a:gd name="T19" fmla="*/ 88 h 176"/>
              <a:gd name="T20" fmla="*/ 0 w 370"/>
              <a:gd name="T21" fmla="*/ 94 h 176"/>
              <a:gd name="T22" fmla="*/ 0 w 370"/>
              <a:gd name="T23" fmla="*/ 129 h 176"/>
              <a:gd name="T24" fmla="*/ 0 w 370"/>
              <a:gd name="T25" fmla="*/ 129 h 176"/>
              <a:gd name="T26" fmla="*/ 0 w 370"/>
              <a:gd name="T27" fmla="*/ 176 h 176"/>
              <a:gd name="T28" fmla="*/ 15 w 370"/>
              <a:gd name="T29" fmla="*/ 171 h 176"/>
              <a:gd name="T30" fmla="*/ 217 w 370"/>
              <a:gd name="T31" fmla="*/ 171 h 176"/>
              <a:gd name="T32" fmla="*/ 220 w 370"/>
              <a:gd name="T33" fmla="*/ 170 h 176"/>
              <a:gd name="T34" fmla="*/ 228 w 370"/>
              <a:gd name="T35" fmla="*/ 170 h 176"/>
              <a:gd name="T36" fmla="*/ 290 w 370"/>
              <a:gd name="T37" fmla="*/ 147 h 176"/>
              <a:gd name="T38" fmla="*/ 325 w 370"/>
              <a:gd name="T39" fmla="*/ 99 h 176"/>
              <a:gd name="T40" fmla="*/ 334 w 370"/>
              <a:gd name="T41" fmla="*/ 130 h 176"/>
              <a:gd name="T42" fmla="*/ 370 w 370"/>
              <a:gd name="T43" fmla="*/ 81 h 176"/>
              <a:gd name="T44" fmla="*/ 347 w 370"/>
              <a:gd name="T45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0" h="176">
                <a:moveTo>
                  <a:pt x="347" y="0"/>
                </a:moveTo>
                <a:cubicBezTo>
                  <a:pt x="297" y="1"/>
                  <a:pt x="297" y="1"/>
                  <a:pt x="297" y="1"/>
                </a:cubicBezTo>
                <a:cubicBezTo>
                  <a:pt x="297" y="1"/>
                  <a:pt x="297" y="1"/>
                  <a:pt x="297" y="1"/>
                </a:cubicBezTo>
                <a:cubicBezTo>
                  <a:pt x="262" y="2"/>
                  <a:pt x="262" y="2"/>
                  <a:pt x="262" y="2"/>
                </a:cubicBezTo>
                <a:cubicBezTo>
                  <a:pt x="226" y="52"/>
                  <a:pt x="226" y="52"/>
                  <a:pt x="226" y="52"/>
                </a:cubicBezTo>
                <a:cubicBezTo>
                  <a:pt x="264" y="50"/>
                  <a:pt x="264" y="50"/>
                  <a:pt x="264" y="50"/>
                </a:cubicBezTo>
                <a:cubicBezTo>
                  <a:pt x="245" y="74"/>
                  <a:pt x="245" y="74"/>
                  <a:pt x="245" y="74"/>
                </a:cubicBezTo>
                <a:cubicBezTo>
                  <a:pt x="245" y="74"/>
                  <a:pt x="236" y="88"/>
                  <a:pt x="210" y="88"/>
                </a:cubicBezTo>
                <a:cubicBezTo>
                  <a:pt x="210" y="88"/>
                  <a:pt x="210" y="88"/>
                  <a:pt x="210" y="88"/>
                </a:cubicBezTo>
                <a:cubicBezTo>
                  <a:pt x="176" y="88"/>
                  <a:pt x="28" y="88"/>
                  <a:pt x="15" y="88"/>
                </a:cubicBezTo>
                <a:cubicBezTo>
                  <a:pt x="0" y="88"/>
                  <a:pt x="0" y="94"/>
                  <a:pt x="0" y="94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76"/>
                  <a:pt x="0" y="176"/>
                  <a:pt x="0" y="176"/>
                </a:cubicBezTo>
                <a:cubicBezTo>
                  <a:pt x="1" y="175"/>
                  <a:pt x="1" y="171"/>
                  <a:pt x="15" y="171"/>
                </a:cubicBezTo>
                <a:cubicBezTo>
                  <a:pt x="29" y="171"/>
                  <a:pt x="217" y="171"/>
                  <a:pt x="217" y="171"/>
                </a:cubicBezTo>
                <a:cubicBezTo>
                  <a:pt x="217" y="171"/>
                  <a:pt x="218" y="171"/>
                  <a:pt x="220" y="170"/>
                </a:cubicBezTo>
                <a:cubicBezTo>
                  <a:pt x="228" y="170"/>
                  <a:pt x="228" y="170"/>
                  <a:pt x="228" y="170"/>
                </a:cubicBezTo>
                <a:cubicBezTo>
                  <a:pt x="228" y="170"/>
                  <a:pt x="272" y="172"/>
                  <a:pt x="290" y="147"/>
                </a:cubicBezTo>
                <a:cubicBezTo>
                  <a:pt x="299" y="136"/>
                  <a:pt x="313" y="117"/>
                  <a:pt x="325" y="99"/>
                </a:cubicBezTo>
                <a:cubicBezTo>
                  <a:pt x="334" y="130"/>
                  <a:pt x="334" y="130"/>
                  <a:pt x="334" y="130"/>
                </a:cubicBezTo>
                <a:cubicBezTo>
                  <a:pt x="370" y="81"/>
                  <a:pt x="370" y="81"/>
                  <a:pt x="370" y="81"/>
                </a:cubicBezTo>
                <a:lnTo>
                  <a:pt x="347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dirty="0"/>
          </a:p>
        </p:txBody>
      </p:sp>
      <p:sp>
        <p:nvSpPr>
          <p:cNvPr id="135" name="Freeform 10"/>
          <p:cNvSpPr>
            <a:spLocks/>
          </p:cNvSpPr>
          <p:nvPr/>
        </p:nvSpPr>
        <p:spPr bwMode="auto">
          <a:xfrm>
            <a:off x="6225221" y="4716517"/>
            <a:ext cx="11016320" cy="3349522"/>
          </a:xfrm>
          <a:custGeom>
            <a:avLst/>
            <a:gdLst>
              <a:gd name="T0" fmla="*/ 470 w 493"/>
              <a:gd name="T1" fmla="*/ 0 h 176"/>
              <a:gd name="T2" fmla="*/ 420 w 493"/>
              <a:gd name="T3" fmla="*/ 2 h 176"/>
              <a:gd name="T4" fmla="*/ 420 w 493"/>
              <a:gd name="T5" fmla="*/ 2 h 176"/>
              <a:gd name="T6" fmla="*/ 385 w 493"/>
              <a:gd name="T7" fmla="*/ 3 h 176"/>
              <a:gd name="T8" fmla="*/ 349 w 493"/>
              <a:gd name="T9" fmla="*/ 52 h 176"/>
              <a:gd name="T10" fmla="*/ 387 w 493"/>
              <a:gd name="T11" fmla="*/ 51 h 176"/>
              <a:gd name="T12" fmla="*/ 368 w 493"/>
              <a:gd name="T13" fmla="*/ 74 h 176"/>
              <a:gd name="T14" fmla="*/ 341 w 493"/>
              <a:gd name="T15" fmla="*/ 88 h 176"/>
              <a:gd name="T16" fmla="*/ 15 w 493"/>
              <a:gd name="T17" fmla="*/ 88 h 176"/>
              <a:gd name="T18" fmla="*/ 0 w 493"/>
              <a:gd name="T19" fmla="*/ 94 h 176"/>
              <a:gd name="T20" fmla="*/ 0 w 493"/>
              <a:gd name="T21" fmla="*/ 129 h 176"/>
              <a:gd name="T22" fmla="*/ 0 w 493"/>
              <a:gd name="T23" fmla="*/ 129 h 176"/>
              <a:gd name="T24" fmla="*/ 0 w 493"/>
              <a:gd name="T25" fmla="*/ 176 h 176"/>
              <a:gd name="T26" fmla="*/ 15 w 493"/>
              <a:gd name="T27" fmla="*/ 171 h 176"/>
              <a:gd name="T28" fmla="*/ 356 w 493"/>
              <a:gd name="T29" fmla="*/ 171 h 176"/>
              <a:gd name="T30" fmla="*/ 357 w 493"/>
              <a:gd name="T31" fmla="*/ 171 h 176"/>
              <a:gd name="T32" fmla="*/ 413 w 493"/>
              <a:gd name="T33" fmla="*/ 148 h 176"/>
              <a:gd name="T34" fmla="*/ 448 w 493"/>
              <a:gd name="T35" fmla="*/ 100 h 176"/>
              <a:gd name="T36" fmla="*/ 457 w 493"/>
              <a:gd name="T37" fmla="*/ 130 h 176"/>
              <a:gd name="T38" fmla="*/ 493 w 493"/>
              <a:gd name="T39" fmla="*/ 81 h 176"/>
              <a:gd name="T40" fmla="*/ 470 w 493"/>
              <a:gd name="T41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93" h="176">
                <a:moveTo>
                  <a:pt x="470" y="0"/>
                </a:moveTo>
                <a:cubicBezTo>
                  <a:pt x="420" y="2"/>
                  <a:pt x="420" y="2"/>
                  <a:pt x="420" y="2"/>
                </a:cubicBezTo>
                <a:cubicBezTo>
                  <a:pt x="420" y="2"/>
                  <a:pt x="420" y="2"/>
                  <a:pt x="420" y="2"/>
                </a:cubicBezTo>
                <a:cubicBezTo>
                  <a:pt x="385" y="3"/>
                  <a:pt x="385" y="3"/>
                  <a:pt x="385" y="3"/>
                </a:cubicBezTo>
                <a:cubicBezTo>
                  <a:pt x="349" y="52"/>
                  <a:pt x="349" y="52"/>
                  <a:pt x="349" y="52"/>
                </a:cubicBezTo>
                <a:cubicBezTo>
                  <a:pt x="387" y="51"/>
                  <a:pt x="387" y="51"/>
                  <a:pt x="387" y="51"/>
                </a:cubicBezTo>
                <a:cubicBezTo>
                  <a:pt x="368" y="74"/>
                  <a:pt x="368" y="74"/>
                  <a:pt x="368" y="74"/>
                </a:cubicBezTo>
                <a:cubicBezTo>
                  <a:pt x="368" y="74"/>
                  <a:pt x="361" y="86"/>
                  <a:pt x="341" y="88"/>
                </a:cubicBezTo>
                <a:cubicBezTo>
                  <a:pt x="277" y="88"/>
                  <a:pt x="27" y="88"/>
                  <a:pt x="15" y="88"/>
                </a:cubicBezTo>
                <a:cubicBezTo>
                  <a:pt x="0" y="88"/>
                  <a:pt x="0" y="94"/>
                  <a:pt x="0" y="94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76"/>
                  <a:pt x="0" y="176"/>
                  <a:pt x="0" y="176"/>
                </a:cubicBezTo>
                <a:cubicBezTo>
                  <a:pt x="1" y="175"/>
                  <a:pt x="1" y="171"/>
                  <a:pt x="15" y="171"/>
                </a:cubicBezTo>
                <a:cubicBezTo>
                  <a:pt x="29" y="171"/>
                  <a:pt x="356" y="171"/>
                  <a:pt x="356" y="171"/>
                </a:cubicBezTo>
                <a:cubicBezTo>
                  <a:pt x="356" y="171"/>
                  <a:pt x="356" y="171"/>
                  <a:pt x="357" y="171"/>
                </a:cubicBezTo>
                <a:cubicBezTo>
                  <a:pt x="370" y="170"/>
                  <a:pt x="399" y="167"/>
                  <a:pt x="413" y="148"/>
                </a:cubicBezTo>
                <a:cubicBezTo>
                  <a:pt x="422" y="136"/>
                  <a:pt x="436" y="117"/>
                  <a:pt x="448" y="100"/>
                </a:cubicBezTo>
                <a:cubicBezTo>
                  <a:pt x="457" y="130"/>
                  <a:pt x="457" y="130"/>
                  <a:pt x="457" y="130"/>
                </a:cubicBezTo>
                <a:cubicBezTo>
                  <a:pt x="493" y="81"/>
                  <a:pt x="493" y="81"/>
                  <a:pt x="493" y="81"/>
                </a:cubicBezTo>
                <a:lnTo>
                  <a:pt x="47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dirty="0"/>
          </a:p>
        </p:txBody>
      </p:sp>
      <p:sp>
        <p:nvSpPr>
          <p:cNvPr id="139" name="Freeform 12"/>
          <p:cNvSpPr>
            <a:spLocks/>
          </p:cNvSpPr>
          <p:nvPr/>
        </p:nvSpPr>
        <p:spPr bwMode="auto">
          <a:xfrm>
            <a:off x="6225222" y="6333000"/>
            <a:ext cx="11893500" cy="3368629"/>
          </a:xfrm>
          <a:custGeom>
            <a:avLst/>
            <a:gdLst>
              <a:gd name="T0" fmla="*/ 386 w 409"/>
              <a:gd name="T1" fmla="*/ 0 h 177"/>
              <a:gd name="T2" fmla="*/ 336 w 409"/>
              <a:gd name="T3" fmla="*/ 1 h 177"/>
              <a:gd name="T4" fmla="*/ 336 w 409"/>
              <a:gd name="T5" fmla="*/ 2 h 177"/>
              <a:gd name="T6" fmla="*/ 301 w 409"/>
              <a:gd name="T7" fmla="*/ 3 h 177"/>
              <a:gd name="T8" fmla="*/ 265 w 409"/>
              <a:gd name="T9" fmla="*/ 52 h 177"/>
              <a:gd name="T10" fmla="*/ 303 w 409"/>
              <a:gd name="T11" fmla="*/ 51 h 177"/>
              <a:gd name="T12" fmla="*/ 284 w 409"/>
              <a:gd name="T13" fmla="*/ 74 h 177"/>
              <a:gd name="T14" fmla="*/ 249 w 409"/>
              <a:gd name="T15" fmla="*/ 88 h 177"/>
              <a:gd name="T16" fmla="*/ 249 w 409"/>
              <a:gd name="T17" fmla="*/ 89 h 177"/>
              <a:gd name="T18" fmla="*/ 15 w 409"/>
              <a:gd name="T19" fmla="*/ 89 h 177"/>
              <a:gd name="T20" fmla="*/ 0 w 409"/>
              <a:gd name="T21" fmla="*/ 94 h 177"/>
              <a:gd name="T22" fmla="*/ 0 w 409"/>
              <a:gd name="T23" fmla="*/ 130 h 177"/>
              <a:gd name="T24" fmla="*/ 0 w 409"/>
              <a:gd name="T25" fmla="*/ 130 h 177"/>
              <a:gd name="T26" fmla="*/ 0 w 409"/>
              <a:gd name="T27" fmla="*/ 177 h 177"/>
              <a:gd name="T28" fmla="*/ 15 w 409"/>
              <a:gd name="T29" fmla="*/ 172 h 177"/>
              <a:gd name="T30" fmla="*/ 267 w 409"/>
              <a:gd name="T31" fmla="*/ 170 h 177"/>
              <a:gd name="T32" fmla="*/ 329 w 409"/>
              <a:gd name="T33" fmla="*/ 148 h 177"/>
              <a:gd name="T34" fmla="*/ 364 w 409"/>
              <a:gd name="T35" fmla="*/ 99 h 177"/>
              <a:gd name="T36" fmla="*/ 373 w 409"/>
              <a:gd name="T37" fmla="*/ 130 h 177"/>
              <a:gd name="T38" fmla="*/ 409 w 409"/>
              <a:gd name="T39" fmla="*/ 81 h 177"/>
              <a:gd name="T40" fmla="*/ 386 w 409"/>
              <a:gd name="T41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9" h="177">
                <a:moveTo>
                  <a:pt x="386" y="0"/>
                </a:moveTo>
                <a:cubicBezTo>
                  <a:pt x="336" y="1"/>
                  <a:pt x="336" y="1"/>
                  <a:pt x="336" y="1"/>
                </a:cubicBezTo>
                <a:cubicBezTo>
                  <a:pt x="336" y="2"/>
                  <a:pt x="336" y="2"/>
                  <a:pt x="336" y="2"/>
                </a:cubicBezTo>
                <a:cubicBezTo>
                  <a:pt x="301" y="3"/>
                  <a:pt x="301" y="3"/>
                  <a:pt x="301" y="3"/>
                </a:cubicBezTo>
                <a:cubicBezTo>
                  <a:pt x="265" y="52"/>
                  <a:pt x="265" y="52"/>
                  <a:pt x="265" y="52"/>
                </a:cubicBezTo>
                <a:cubicBezTo>
                  <a:pt x="303" y="51"/>
                  <a:pt x="303" y="51"/>
                  <a:pt x="303" y="51"/>
                </a:cubicBezTo>
                <a:cubicBezTo>
                  <a:pt x="284" y="74"/>
                  <a:pt x="284" y="74"/>
                  <a:pt x="284" y="74"/>
                </a:cubicBezTo>
                <a:cubicBezTo>
                  <a:pt x="284" y="74"/>
                  <a:pt x="275" y="88"/>
                  <a:pt x="249" y="88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15" y="89"/>
                  <a:pt x="28" y="89"/>
                  <a:pt x="15" y="89"/>
                </a:cubicBezTo>
                <a:cubicBezTo>
                  <a:pt x="0" y="89"/>
                  <a:pt x="0" y="94"/>
                  <a:pt x="0" y="94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77"/>
                  <a:pt x="0" y="177"/>
                  <a:pt x="0" y="177"/>
                </a:cubicBezTo>
                <a:cubicBezTo>
                  <a:pt x="1" y="176"/>
                  <a:pt x="1" y="172"/>
                  <a:pt x="15" y="172"/>
                </a:cubicBezTo>
                <a:cubicBezTo>
                  <a:pt x="29" y="172"/>
                  <a:pt x="267" y="170"/>
                  <a:pt x="267" y="170"/>
                </a:cubicBezTo>
                <a:cubicBezTo>
                  <a:pt x="267" y="170"/>
                  <a:pt x="311" y="172"/>
                  <a:pt x="329" y="148"/>
                </a:cubicBezTo>
                <a:cubicBezTo>
                  <a:pt x="338" y="136"/>
                  <a:pt x="352" y="117"/>
                  <a:pt x="364" y="99"/>
                </a:cubicBezTo>
                <a:cubicBezTo>
                  <a:pt x="373" y="130"/>
                  <a:pt x="373" y="130"/>
                  <a:pt x="373" y="130"/>
                </a:cubicBezTo>
                <a:cubicBezTo>
                  <a:pt x="409" y="81"/>
                  <a:pt x="409" y="81"/>
                  <a:pt x="409" y="81"/>
                </a:cubicBezTo>
                <a:lnTo>
                  <a:pt x="38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143" name="Picture 1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>
            <a:off x="6185585" y="3149442"/>
            <a:ext cx="2364428" cy="9700854"/>
          </a:xfrm>
          <a:prstGeom prst="rect">
            <a:avLst/>
          </a:prstGeom>
        </p:spPr>
      </p:pic>
      <p:sp>
        <p:nvSpPr>
          <p:cNvPr id="144" name="TextBox 143"/>
          <p:cNvSpPr txBox="1"/>
          <p:nvPr/>
        </p:nvSpPr>
        <p:spPr>
          <a:xfrm>
            <a:off x="7418738" y="3234175"/>
            <a:ext cx="5632028" cy="1452669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Постановка и решение проблем</a:t>
            </a:r>
            <a:endParaRPr lang="en-US" sz="4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494939" y="4834375"/>
            <a:ext cx="5235308" cy="1452669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Информационная грамотность </a:t>
            </a:r>
            <a:endParaRPr lang="en-US" sz="4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7494938" y="6510775"/>
            <a:ext cx="4661863" cy="1452669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Коммуникативные умения</a:t>
            </a:r>
            <a:endParaRPr lang="en-US" sz="4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7494937" y="8095210"/>
            <a:ext cx="8003988" cy="1452669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Межличностное взаимодействие и сотрудничество</a:t>
            </a:r>
            <a:endParaRPr lang="en-US" sz="4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93" name="Freeform 92"/>
          <p:cNvSpPr/>
          <p:nvPr/>
        </p:nvSpPr>
        <p:spPr>
          <a:xfrm>
            <a:off x="-16271" y="15520"/>
            <a:ext cx="5268227" cy="3939485"/>
          </a:xfrm>
          <a:custGeom>
            <a:avLst/>
            <a:gdLst>
              <a:gd name="connsiteX0" fmla="*/ 0 w 5854473"/>
              <a:gd name="connsiteY0" fmla="*/ 0 h 4377869"/>
              <a:gd name="connsiteX1" fmla="*/ 5854473 w 5854473"/>
              <a:gd name="connsiteY1" fmla="*/ 0 h 4377869"/>
              <a:gd name="connsiteX2" fmla="*/ 5847796 w 5854473"/>
              <a:gd name="connsiteY2" fmla="*/ 46694 h 4377869"/>
              <a:gd name="connsiteX3" fmla="*/ 5363803 w 5854473"/>
              <a:gd name="connsiteY3" fmla="*/ 489800 h 4377869"/>
              <a:gd name="connsiteX4" fmla="*/ 5307562 w 5854473"/>
              <a:gd name="connsiteY4" fmla="*/ 492640 h 4377869"/>
              <a:gd name="connsiteX5" fmla="*/ 5302433 w 5854473"/>
              <a:gd name="connsiteY5" fmla="*/ 594217 h 4377869"/>
              <a:gd name="connsiteX6" fmla="*/ 4314081 w 5854473"/>
              <a:gd name="connsiteY6" fmla="*/ 1486119 h 4377869"/>
              <a:gd name="connsiteX7" fmla="*/ 3927374 w 5854473"/>
              <a:gd name="connsiteY7" fmla="*/ 1408046 h 4377869"/>
              <a:gd name="connsiteX8" fmla="*/ 3899325 w 5854473"/>
              <a:gd name="connsiteY8" fmla="*/ 1394535 h 4377869"/>
              <a:gd name="connsiteX9" fmla="*/ 3841025 w 5854473"/>
              <a:gd name="connsiteY9" fmla="*/ 1515559 h 4377869"/>
              <a:gd name="connsiteX10" fmla="*/ 2365163 w 5854473"/>
              <a:gd name="connsiteY10" fmla="*/ 2393953 h 4377869"/>
              <a:gd name="connsiteX11" fmla="*/ 2217117 w 5854473"/>
              <a:gd name="connsiteY11" fmla="*/ 2384614 h 4377869"/>
              <a:gd name="connsiteX12" fmla="*/ 2214319 w 5854473"/>
              <a:gd name="connsiteY12" fmla="*/ 2440034 h 4377869"/>
              <a:gd name="connsiteX13" fmla="*/ 66930 w 5854473"/>
              <a:gd name="connsiteY13" fmla="*/ 4377869 h 4377869"/>
              <a:gd name="connsiteX14" fmla="*/ 0 w 5854473"/>
              <a:gd name="connsiteY14" fmla="*/ 4374490 h 4377869"/>
              <a:gd name="connsiteX15" fmla="*/ 0 w 5854473"/>
              <a:gd name="connsiteY15" fmla="*/ 0 h 437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4473" h="4377869">
                <a:moveTo>
                  <a:pt x="0" y="0"/>
                </a:moveTo>
                <a:lnTo>
                  <a:pt x="5854473" y="0"/>
                </a:lnTo>
                <a:lnTo>
                  <a:pt x="5847796" y="46694"/>
                </a:lnTo>
                <a:cubicBezTo>
                  <a:pt x="5802573" y="282718"/>
                  <a:pt x="5606510" y="465152"/>
                  <a:pt x="5363803" y="489800"/>
                </a:cubicBezTo>
                <a:lnTo>
                  <a:pt x="5307562" y="492640"/>
                </a:lnTo>
                <a:lnTo>
                  <a:pt x="5302433" y="594217"/>
                </a:lnTo>
                <a:cubicBezTo>
                  <a:pt x="5251556" y="1095185"/>
                  <a:pt x="4828472" y="1486119"/>
                  <a:pt x="4314081" y="1486119"/>
                </a:cubicBezTo>
                <a:cubicBezTo>
                  <a:pt x="4176910" y="1486119"/>
                  <a:pt x="4046232" y="1458319"/>
                  <a:pt x="3927374" y="1408046"/>
                </a:cubicBezTo>
                <a:lnTo>
                  <a:pt x="3899325" y="1394535"/>
                </a:lnTo>
                <a:lnTo>
                  <a:pt x="3841025" y="1515559"/>
                </a:lnTo>
                <a:cubicBezTo>
                  <a:pt x="3556799" y="2038770"/>
                  <a:pt x="3002460" y="2393953"/>
                  <a:pt x="2365163" y="2393953"/>
                </a:cubicBezTo>
                <a:lnTo>
                  <a:pt x="2217117" y="2384614"/>
                </a:lnTo>
                <a:lnTo>
                  <a:pt x="2214319" y="2440034"/>
                </a:lnTo>
                <a:cubicBezTo>
                  <a:pt x="2103781" y="3528487"/>
                  <a:pt x="1184547" y="4377869"/>
                  <a:pt x="66930" y="4377869"/>
                </a:cubicBezTo>
                <a:lnTo>
                  <a:pt x="0" y="437449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reeform 93"/>
          <p:cNvSpPr/>
          <p:nvPr/>
        </p:nvSpPr>
        <p:spPr>
          <a:xfrm flipH="1">
            <a:off x="19019513" y="-76199"/>
            <a:ext cx="5308692" cy="3001032"/>
          </a:xfrm>
          <a:custGeom>
            <a:avLst/>
            <a:gdLst>
              <a:gd name="connsiteX0" fmla="*/ 0 w 5854473"/>
              <a:gd name="connsiteY0" fmla="*/ 0 h 4377869"/>
              <a:gd name="connsiteX1" fmla="*/ 5854473 w 5854473"/>
              <a:gd name="connsiteY1" fmla="*/ 0 h 4377869"/>
              <a:gd name="connsiteX2" fmla="*/ 5847796 w 5854473"/>
              <a:gd name="connsiteY2" fmla="*/ 46694 h 4377869"/>
              <a:gd name="connsiteX3" fmla="*/ 5363803 w 5854473"/>
              <a:gd name="connsiteY3" fmla="*/ 489800 h 4377869"/>
              <a:gd name="connsiteX4" fmla="*/ 5307562 w 5854473"/>
              <a:gd name="connsiteY4" fmla="*/ 492640 h 4377869"/>
              <a:gd name="connsiteX5" fmla="*/ 5302433 w 5854473"/>
              <a:gd name="connsiteY5" fmla="*/ 594217 h 4377869"/>
              <a:gd name="connsiteX6" fmla="*/ 4314081 w 5854473"/>
              <a:gd name="connsiteY6" fmla="*/ 1486119 h 4377869"/>
              <a:gd name="connsiteX7" fmla="*/ 3927374 w 5854473"/>
              <a:gd name="connsiteY7" fmla="*/ 1408046 h 4377869"/>
              <a:gd name="connsiteX8" fmla="*/ 3899325 w 5854473"/>
              <a:gd name="connsiteY8" fmla="*/ 1394535 h 4377869"/>
              <a:gd name="connsiteX9" fmla="*/ 3841025 w 5854473"/>
              <a:gd name="connsiteY9" fmla="*/ 1515559 h 4377869"/>
              <a:gd name="connsiteX10" fmla="*/ 2365163 w 5854473"/>
              <a:gd name="connsiteY10" fmla="*/ 2393953 h 4377869"/>
              <a:gd name="connsiteX11" fmla="*/ 2217117 w 5854473"/>
              <a:gd name="connsiteY11" fmla="*/ 2384614 h 4377869"/>
              <a:gd name="connsiteX12" fmla="*/ 2214319 w 5854473"/>
              <a:gd name="connsiteY12" fmla="*/ 2440034 h 4377869"/>
              <a:gd name="connsiteX13" fmla="*/ 66930 w 5854473"/>
              <a:gd name="connsiteY13" fmla="*/ 4377869 h 4377869"/>
              <a:gd name="connsiteX14" fmla="*/ 0 w 5854473"/>
              <a:gd name="connsiteY14" fmla="*/ 4374490 h 4377869"/>
              <a:gd name="connsiteX15" fmla="*/ 0 w 5854473"/>
              <a:gd name="connsiteY15" fmla="*/ 0 h 437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4473" h="4377869">
                <a:moveTo>
                  <a:pt x="0" y="0"/>
                </a:moveTo>
                <a:lnTo>
                  <a:pt x="5854473" y="0"/>
                </a:lnTo>
                <a:lnTo>
                  <a:pt x="5847796" y="46694"/>
                </a:lnTo>
                <a:cubicBezTo>
                  <a:pt x="5802573" y="282718"/>
                  <a:pt x="5606510" y="465152"/>
                  <a:pt x="5363803" y="489800"/>
                </a:cubicBezTo>
                <a:lnTo>
                  <a:pt x="5307562" y="492640"/>
                </a:lnTo>
                <a:lnTo>
                  <a:pt x="5302433" y="594217"/>
                </a:lnTo>
                <a:cubicBezTo>
                  <a:pt x="5251556" y="1095185"/>
                  <a:pt x="4828472" y="1486119"/>
                  <a:pt x="4314081" y="1486119"/>
                </a:cubicBezTo>
                <a:cubicBezTo>
                  <a:pt x="4176910" y="1486119"/>
                  <a:pt x="4046232" y="1458319"/>
                  <a:pt x="3927374" y="1408046"/>
                </a:cubicBezTo>
                <a:lnTo>
                  <a:pt x="3899325" y="1394535"/>
                </a:lnTo>
                <a:lnTo>
                  <a:pt x="3841025" y="1515559"/>
                </a:lnTo>
                <a:cubicBezTo>
                  <a:pt x="3556799" y="2038770"/>
                  <a:pt x="3002460" y="2393953"/>
                  <a:pt x="2365163" y="2393953"/>
                </a:cubicBezTo>
                <a:lnTo>
                  <a:pt x="2217117" y="2384614"/>
                </a:lnTo>
                <a:lnTo>
                  <a:pt x="2214319" y="2440034"/>
                </a:lnTo>
                <a:cubicBezTo>
                  <a:pt x="2103781" y="3528487"/>
                  <a:pt x="1184547" y="4377869"/>
                  <a:pt x="66930" y="4377869"/>
                </a:cubicBezTo>
                <a:lnTo>
                  <a:pt x="0" y="437449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Freeform 12">
            <a:extLst>
              <a:ext uri="{FF2B5EF4-FFF2-40B4-BE49-F238E27FC236}">
                <a16:creationId xmlns:a16="http://schemas.microsoft.com/office/drawing/2014/main" xmlns="" id="{6E94F555-CF03-1444-A312-32FF22DECBE4}"/>
              </a:ext>
            </a:extLst>
          </p:cNvPr>
          <p:cNvSpPr>
            <a:spLocks/>
          </p:cNvSpPr>
          <p:nvPr/>
        </p:nvSpPr>
        <p:spPr bwMode="auto">
          <a:xfrm>
            <a:off x="6242388" y="8017314"/>
            <a:ext cx="13475708" cy="3368629"/>
          </a:xfrm>
          <a:custGeom>
            <a:avLst/>
            <a:gdLst>
              <a:gd name="T0" fmla="*/ 386 w 409"/>
              <a:gd name="T1" fmla="*/ 0 h 177"/>
              <a:gd name="T2" fmla="*/ 336 w 409"/>
              <a:gd name="T3" fmla="*/ 1 h 177"/>
              <a:gd name="T4" fmla="*/ 336 w 409"/>
              <a:gd name="T5" fmla="*/ 2 h 177"/>
              <a:gd name="T6" fmla="*/ 301 w 409"/>
              <a:gd name="T7" fmla="*/ 3 h 177"/>
              <a:gd name="T8" fmla="*/ 265 w 409"/>
              <a:gd name="T9" fmla="*/ 52 h 177"/>
              <a:gd name="T10" fmla="*/ 303 w 409"/>
              <a:gd name="T11" fmla="*/ 51 h 177"/>
              <a:gd name="T12" fmla="*/ 284 w 409"/>
              <a:gd name="T13" fmla="*/ 74 h 177"/>
              <a:gd name="T14" fmla="*/ 249 w 409"/>
              <a:gd name="T15" fmla="*/ 88 h 177"/>
              <a:gd name="T16" fmla="*/ 249 w 409"/>
              <a:gd name="T17" fmla="*/ 89 h 177"/>
              <a:gd name="T18" fmla="*/ 15 w 409"/>
              <a:gd name="T19" fmla="*/ 89 h 177"/>
              <a:gd name="T20" fmla="*/ 0 w 409"/>
              <a:gd name="T21" fmla="*/ 94 h 177"/>
              <a:gd name="T22" fmla="*/ 0 w 409"/>
              <a:gd name="T23" fmla="*/ 130 h 177"/>
              <a:gd name="T24" fmla="*/ 0 w 409"/>
              <a:gd name="T25" fmla="*/ 130 h 177"/>
              <a:gd name="T26" fmla="*/ 0 w 409"/>
              <a:gd name="T27" fmla="*/ 177 h 177"/>
              <a:gd name="T28" fmla="*/ 15 w 409"/>
              <a:gd name="T29" fmla="*/ 172 h 177"/>
              <a:gd name="T30" fmla="*/ 267 w 409"/>
              <a:gd name="T31" fmla="*/ 170 h 177"/>
              <a:gd name="T32" fmla="*/ 329 w 409"/>
              <a:gd name="T33" fmla="*/ 148 h 177"/>
              <a:gd name="T34" fmla="*/ 364 w 409"/>
              <a:gd name="T35" fmla="*/ 99 h 177"/>
              <a:gd name="T36" fmla="*/ 373 w 409"/>
              <a:gd name="T37" fmla="*/ 130 h 177"/>
              <a:gd name="T38" fmla="*/ 409 w 409"/>
              <a:gd name="T39" fmla="*/ 81 h 177"/>
              <a:gd name="T40" fmla="*/ 386 w 409"/>
              <a:gd name="T41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9" h="177">
                <a:moveTo>
                  <a:pt x="386" y="0"/>
                </a:moveTo>
                <a:cubicBezTo>
                  <a:pt x="336" y="1"/>
                  <a:pt x="336" y="1"/>
                  <a:pt x="336" y="1"/>
                </a:cubicBezTo>
                <a:cubicBezTo>
                  <a:pt x="336" y="2"/>
                  <a:pt x="336" y="2"/>
                  <a:pt x="336" y="2"/>
                </a:cubicBezTo>
                <a:cubicBezTo>
                  <a:pt x="301" y="3"/>
                  <a:pt x="301" y="3"/>
                  <a:pt x="301" y="3"/>
                </a:cubicBezTo>
                <a:cubicBezTo>
                  <a:pt x="265" y="52"/>
                  <a:pt x="265" y="52"/>
                  <a:pt x="265" y="52"/>
                </a:cubicBezTo>
                <a:cubicBezTo>
                  <a:pt x="303" y="51"/>
                  <a:pt x="303" y="51"/>
                  <a:pt x="303" y="51"/>
                </a:cubicBezTo>
                <a:cubicBezTo>
                  <a:pt x="284" y="74"/>
                  <a:pt x="284" y="74"/>
                  <a:pt x="284" y="74"/>
                </a:cubicBezTo>
                <a:cubicBezTo>
                  <a:pt x="284" y="74"/>
                  <a:pt x="275" y="88"/>
                  <a:pt x="249" y="88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15" y="89"/>
                  <a:pt x="28" y="89"/>
                  <a:pt x="15" y="89"/>
                </a:cubicBezTo>
                <a:cubicBezTo>
                  <a:pt x="0" y="89"/>
                  <a:pt x="0" y="94"/>
                  <a:pt x="0" y="94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77"/>
                  <a:pt x="0" y="177"/>
                  <a:pt x="0" y="177"/>
                </a:cubicBezTo>
                <a:cubicBezTo>
                  <a:pt x="1" y="176"/>
                  <a:pt x="1" y="172"/>
                  <a:pt x="15" y="172"/>
                </a:cubicBezTo>
                <a:cubicBezTo>
                  <a:pt x="29" y="172"/>
                  <a:pt x="267" y="170"/>
                  <a:pt x="267" y="170"/>
                </a:cubicBezTo>
                <a:cubicBezTo>
                  <a:pt x="267" y="170"/>
                  <a:pt x="311" y="172"/>
                  <a:pt x="329" y="148"/>
                </a:cubicBezTo>
                <a:cubicBezTo>
                  <a:pt x="338" y="136"/>
                  <a:pt x="352" y="117"/>
                  <a:pt x="364" y="99"/>
                </a:cubicBezTo>
                <a:cubicBezTo>
                  <a:pt x="373" y="130"/>
                  <a:pt x="373" y="130"/>
                  <a:pt x="373" y="130"/>
                </a:cubicBezTo>
                <a:cubicBezTo>
                  <a:pt x="409" y="81"/>
                  <a:pt x="409" y="81"/>
                  <a:pt x="409" y="81"/>
                </a:cubicBezTo>
                <a:lnTo>
                  <a:pt x="38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xmlns="" id="{B0FCFC02-6199-5A45-9063-8A847D90825F}"/>
              </a:ext>
            </a:extLst>
          </p:cNvPr>
          <p:cNvSpPr txBox="1"/>
          <p:nvPr/>
        </p:nvSpPr>
        <p:spPr>
          <a:xfrm>
            <a:off x="7512105" y="9779524"/>
            <a:ext cx="9203675" cy="1452669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Адаптивность и толерантность, креативность и любознательность</a:t>
            </a:r>
            <a:endParaRPr lang="en-US" sz="4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sp>
        <p:nvSpPr>
          <p:cNvPr id="98" name="Freeform 10">
            <a:extLst>
              <a:ext uri="{FF2B5EF4-FFF2-40B4-BE49-F238E27FC236}">
                <a16:creationId xmlns:a16="http://schemas.microsoft.com/office/drawing/2014/main" xmlns="" id="{667A0BE7-A624-694C-ABD8-47143ADA0B5B}"/>
              </a:ext>
            </a:extLst>
          </p:cNvPr>
          <p:cNvSpPr>
            <a:spLocks/>
          </p:cNvSpPr>
          <p:nvPr/>
        </p:nvSpPr>
        <p:spPr bwMode="auto">
          <a:xfrm>
            <a:off x="6220536" y="9671610"/>
            <a:ext cx="14947913" cy="3349522"/>
          </a:xfrm>
          <a:custGeom>
            <a:avLst/>
            <a:gdLst>
              <a:gd name="T0" fmla="*/ 470 w 493"/>
              <a:gd name="T1" fmla="*/ 0 h 176"/>
              <a:gd name="T2" fmla="*/ 420 w 493"/>
              <a:gd name="T3" fmla="*/ 2 h 176"/>
              <a:gd name="T4" fmla="*/ 420 w 493"/>
              <a:gd name="T5" fmla="*/ 2 h 176"/>
              <a:gd name="T6" fmla="*/ 385 w 493"/>
              <a:gd name="T7" fmla="*/ 3 h 176"/>
              <a:gd name="T8" fmla="*/ 349 w 493"/>
              <a:gd name="T9" fmla="*/ 52 h 176"/>
              <a:gd name="T10" fmla="*/ 387 w 493"/>
              <a:gd name="T11" fmla="*/ 51 h 176"/>
              <a:gd name="T12" fmla="*/ 368 w 493"/>
              <a:gd name="T13" fmla="*/ 74 h 176"/>
              <a:gd name="T14" fmla="*/ 341 w 493"/>
              <a:gd name="T15" fmla="*/ 88 h 176"/>
              <a:gd name="T16" fmla="*/ 15 w 493"/>
              <a:gd name="T17" fmla="*/ 88 h 176"/>
              <a:gd name="T18" fmla="*/ 0 w 493"/>
              <a:gd name="T19" fmla="*/ 94 h 176"/>
              <a:gd name="T20" fmla="*/ 0 w 493"/>
              <a:gd name="T21" fmla="*/ 129 h 176"/>
              <a:gd name="T22" fmla="*/ 0 w 493"/>
              <a:gd name="T23" fmla="*/ 129 h 176"/>
              <a:gd name="T24" fmla="*/ 0 w 493"/>
              <a:gd name="T25" fmla="*/ 176 h 176"/>
              <a:gd name="T26" fmla="*/ 15 w 493"/>
              <a:gd name="T27" fmla="*/ 171 h 176"/>
              <a:gd name="T28" fmla="*/ 356 w 493"/>
              <a:gd name="T29" fmla="*/ 171 h 176"/>
              <a:gd name="T30" fmla="*/ 357 w 493"/>
              <a:gd name="T31" fmla="*/ 171 h 176"/>
              <a:gd name="T32" fmla="*/ 413 w 493"/>
              <a:gd name="T33" fmla="*/ 148 h 176"/>
              <a:gd name="T34" fmla="*/ 448 w 493"/>
              <a:gd name="T35" fmla="*/ 100 h 176"/>
              <a:gd name="T36" fmla="*/ 457 w 493"/>
              <a:gd name="T37" fmla="*/ 130 h 176"/>
              <a:gd name="T38" fmla="*/ 493 w 493"/>
              <a:gd name="T39" fmla="*/ 81 h 176"/>
              <a:gd name="T40" fmla="*/ 470 w 493"/>
              <a:gd name="T41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93" h="176">
                <a:moveTo>
                  <a:pt x="470" y="0"/>
                </a:moveTo>
                <a:cubicBezTo>
                  <a:pt x="420" y="2"/>
                  <a:pt x="420" y="2"/>
                  <a:pt x="420" y="2"/>
                </a:cubicBezTo>
                <a:cubicBezTo>
                  <a:pt x="420" y="2"/>
                  <a:pt x="420" y="2"/>
                  <a:pt x="420" y="2"/>
                </a:cubicBezTo>
                <a:cubicBezTo>
                  <a:pt x="385" y="3"/>
                  <a:pt x="385" y="3"/>
                  <a:pt x="385" y="3"/>
                </a:cubicBezTo>
                <a:cubicBezTo>
                  <a:pt x="349" y="52"/>
                  <a:pt x="349" y="52"/>
                  <a:pt x="349" y="52"/>
                </a:cubicBezTo>
                <a:cubicBezTo>
                  <a:pt x="387" y="51"/>
                  <a:pt x="387" y="51"/>
                  <a:pt x="387" y="51"/>
                </a:cubicBezTo>
                <a:cubicBezTo>
                  <a:pt x="368" y="74"/>
                  <a:pt x="368" y="74"/>
                  <a:pt x="368" y="74"/>
                </a:cubicBezTo>
                <a:cubicBezTo>
                  <a:pt x="368" y="74"/>
                  <a:pt x="361" y="86"/>
                  <a:pt x="341" y="88"/>
                </a:cubicBezTo>
                <a:cubicBezTo>
                  <a:pt x="277" y="88"/>
                  <a:pt x="27" y="88"/>
                  <a:pt x="15" y="88"/>
                </a:cubicBezTo>
                <a:cubicBezTo>
                  <a:pt x="0" y="88"/>
                  <a:pt x="0" y="94"/>
                  <a:pt x="0" y="94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76"/>
                  <a:pt x="0" y="176"/>
                  <a:pt x="0" y="176"/>
                </a:cubicBezTo>
                <a:cubicBezTo>
                  <a:pt x="1" y="175"/>
                  <a:pt x="1" y="171"/>
                  <a:pt x="15" y="171"/>
                </a:cubicBezTo>
                <a:cubicBezTo>
                  <a:pt x="29" y="171"/>
                  <a:pt x="356" y="171"/>
                  <a:pt x="356" y="171"/>
                </a:cubicBezTo>
                <a:cubicBezTo>
                  <a:pt x="356" y="171"/>
                  <a:pt x="356" y="171"/>
                  <a:pt x="357" y="171"/>
                </a:cubicBezTo>
                <a:cubicBezTo>
                  <a:pt x="370" y="170"/>
                  <a:pt x="399" y="167"/>
                  <a:pt x="413" y="148"/>
                </a:cubicBezTo>
                <a:cubicBezTo>
                  <a:pt x="422" y="136"/>
                  <a:pt x="436" y="117"/>
                  <a:pt x="448" y="100"/>
                </a:cubicBezTo>
                <a:cubicBezTo>
                  <a:pt x="457" y="130"/>
                  <a:pt x="457" y="130"/>
                  <a:pt x="457" y="130"/>
                </a:cubicBezTo>
                <a:cubicBezTo>
                  <a:pt x="493" y="81"/>
                  <a:pt x="493" y="81"/>
                  <a:pt x="493" y="81"/>
                </a:cubicBezTo>
                <a:lnTo>
                  <a:pt x="47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xmlns="" id="{2A95DE26-D925-4949-807F-DE2E2ACD0A14}"/>
              </a:ext>
            </a:extLst>
          </p:cNvPr>
          <p:cNvSpPr txBox="1"/>
          <p:nvPr/>
        </p:nvSpPr>
        <p:spPr>
          <a:xfrm>
            <a:off x="7490253" y="11465868"/>
            <a:ext cx="11758183" cy="1452669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Lato" pitchFamily="34" charset="0"/>
                <a:ea typeface="Lato" pitchFamily="34" charset="0"/>
                <a:cs typeface="Lato" pitchFamily="34" charset="0"/>
              </a:rPr>
              <a:t>Направленность на саморазвитие социальная ответственность </a:t>
            </a:r>
            <a:endParaRPr lang="en-US" sz="4000" b="1" dirty="0">
              <a:solidFill>
                <a:schemeClr val="bg1"/>
              </a:solidFill>
              <a:latin typeface="Lato" pitchFamily="34" charset="0"/>
              <a:ea typeface="Lato" pitchFamily="34" charset="0"/>
              <a:cs typeface="Lato" pitchFamily="34" charset="0"/>
            </a:endParaRPr>
          </a:p>
        </p:txBody>
      </p:sp>
      <p:grpSp>
        <p:nvGrpSpPr>
          <p:cNvPr id="261" name="กลุ่ม 214"/>
          <p:cNvGrpSpPr/>
          <p:nvPr/>
        </p:nvGrpSpPr>
        <p:grpSpPr>
          <a:xfrm>
            <a:off x="1625618" y="2947368"/>
            <a:ext cx="5720162" cy="9702924"/>
            <a:chOff x="20742489" y="8230394"/>
            <a:chExt cx="1573212" cy="2668588"/>
          </a:xfrm>
        </p:grpSpPr>
        <p:sp>
          <p:nvSpPr>
            <p:cNvPr id="262" name="Freeform 1195"/>
            <p:cNvSpPr>
              <a:spLocks/>
            </p:cNvSpPr>
            <p:nvPr/>
          </p:nvSpPr>
          <p:spPr bwMode="auto">
            <a:xfrm>
              <a:off x="20991726" y="9154319"/>
              <a:ext cx="1171575" cy="1257300"/>
            </a:xfrm>
            <a:custGeom>
              <a:avLst/>
              <a:gdLst>
                <a:gd name="T0" fmla="*/ 3 w 123"/>
                <a:gd name="T1" fmla="*/ 76 h 132"/>
                <a:gd name="T2" fmla="*/ 4 w 123"/>
                <a:gd name="T3" fmla="*/ 93 h 132"/>
                <a:gd name="T4" fmla="*/ 21 w 123"/>
                <a:gd name="T5" fmla="*/ 123 h 132"/>
                <a:gd name="T6" fmla="*/ 48 w 123"/>
                <a:gd name="T7" fmla="*/ 130 h 132"/>
                <a:gd name="T8" fmla="*/ 106 w 123"/>
                <a:gd name="T9" fmla="*/ 122 h 132"/>
                <a:gd name="T10" fmla="*/ 120 w 123"/>
                <a:gd name="T11" fmla="*/ 66 h 132"/>
                <a:gd name="T12" fmla="*/ 117 w 123"/>
                <a:gd name="T13" fmla="*/ 27 h 132"/>
                <a:gd name="T14" fmla="*/ 91 w 123"/>
                <a:gd name="T15" fmla="*/ 4 h 132"/>
                <a:gd name="T16" fmla="*/ 32 w 123"/>
                <a:gd name="T17" fmla="*/ 10 h 132"/>
                <a:gd name="T18" fmla="*/ 4 w 123"/>
                <a:gd name="T19" fmla="*/ 27 h 132"/>
                <a:gd name="T20" fmla="*/ 2 w 123"/>
                <a:gd name="T21" fmla="*/ 57 h 132"/>
                <a:gd name="T22" fmla="*/ 3 w 123"/>
                <a:gd name="T23" fmla="*/ 7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" h="132">
                  <a:moveTo>
                    <a:pt x="3" y="76"/>
                  </a:moveTo>
                  <a:cubicBezTo>
                    <a:pt x="3" y="81"/>
                    <a:pt x="3" y="87"/>
                    <a:pt x="4" y="93"/>
                  </a:cubicBezTo>
                  <a:cubicBezTo>
                    <a:pt x="6" y="104"/>
                    <a:pt x="11" y="116"/>
                    <a:pt x="21" y="123"/>
                  </a:cubicBezTo>
                  <a:cubicBezTo>
                    <a:pt x="29" y="128"/>
                    <a:pt x="39" y="129"/>
                    <a:pt x="48" y="130"/>
                  </a:cubicBezTo>
                  <a:cubicBezTo>
                    <a:pt x="67" y="132"/>
                    <a:pt x="88" y="131"/>
                    <a:pt x="106" y="122"/>
                  </a:cubicBezTo>
                  <a:cubicBezTo>
                    <a:pt x="123" y="112"/>
                    <a:pt x="120" y="84"/>
                    <a:pt x="120" y="66"/>
                  </a:cubicBezTo>
                  <a:cubicBezTo>
                    <a:pt x="120" y="53"/>
                    <a:pt x="120" y="39"/>
                    <a:pt x="117" y="27"/>
                  </a:cubicBezTo>
                  <a:cubicBezTo>
                    <a:pt x="111" y="11"/>
                    <a:pt x="101" y="6"/>
                    <a:pt x="91" y="4"/>
                  </a:cubicBezTo>
                  <a:cubicBezTo>
                    <a:pt x="72" y="0"/>
                    <a:pt x="51" y="2"/>
                    <a:pt x="32" y="10"/>
                  </a:cubicBezTo>
                  <a:cubicBezTo>
                    <a:pt x="23" y="13"/>
                    <a:pt x="10" y="12"/>
                    <a:pt x="4" y="27"/>
                  </a:cubicBezTo>
                  <a:cubicBezTo>
                    <a:pt x="0" y="36"/>
                    <a:pt x="1" y="47"/>
                    <a:pt x="2" y="57"/>
                  </a:cubicBezTo>
                  <a:cubicBezTo>
                    <a:pt x="3" y="63"/>
                    <a:pt x="3" y="69"/>
                    <a:pt x="3" y="76"/>
                  </a:cubicBezTo>
                  <a:close/>
                </a:path>
              </a:pathLst>
            </a:custGeom>
            <a:solidFill>
              <a:srgbClr val="E65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63" name="Freeform 1196"/>
            <p:cNvSpPr>
              <a:spLocks/>
            </p:cNvSpPr>
            <p:nvPr/>
          </p:nvSpPr>
          <p:spPr bwMode="auto">
            <a:xfrm>
              <a:off x="20886951" y="9344819"/>
              <a:ext cx="371475" cy="533400"/>
            </a:xfrm>
            <a:custGeom>
              <a:avLst/>
              <a:gdLst>
                <a:gd name="T0" fmla="*/ 1 w 39"/>
                <a:gd name="T1" fmla="*/ 49 h 56"/>
                <a:gd name="T2" fmla="*/ 7 w 39"/>
                <a:gd name="T3" fmla="*/ 55 h 56"/>
                <a:gd name="T4" fmla="*/ 9 w 39"/>
                <a:gd name="T5" fmla="*/ 56 h 56"/>
                <a:gd name="T6" fmla="*/ 11 w 39"/>
                <a:gd name="T7" fmla="*/ 56 h 56"/>
                <a:gd name="T8" fmla="*/ 16 w 39"/>
                <a:gd name="T9" fmla="*/ 55 h 56"/>
                <a:gd name="T10" fmla="*/ 17 w 39"/>
                <a:gd name="T11" fmla="*/ 54 h 56"/>
                <a:gd name="T12" fmla="*/ 30 w 39"/>
                <a:gd name="T13" fmla="*/ 41 h 56"/>
                <a:gd name="T14" fmla="*/ 33 w 39"/>
                <a:gd name="T15" fmla="*/ 34 h 56"/>
                <a:gd name="T16" fmla="*/ 35 w 39"/>
                <a:gd name="T17" fmla="*/ 27 h 56"/>
                <a:gd name="T18" fmla="*/ 36 w 39"/>
                <a:gd name="T19" fmla="*/ 22 h 56"/>
                <a:gd name="T20" fmla="*/ 37 w 39"/>
                <a:gd name="T21" fmla="*/ 8 h 56"/>
                <a:gd name="T22" fmla="*/ 15 w 39"/>
                <a:gd name="T23" fmla="*/ 12 h 56"/>
                <a:gd name="T24" fmla="*/ 11 w 39"/>
                <a:gd name="T25" fmla="*/ 16 h 56"/>
                <a:gd name="T26" fmla="*/ 9 w 39"/>
                <a:gd name="T27" fmla="*/ 18 h 56"/>
                <a:gd name="T28" fmla="*/ 2 w 39"/>
                <a:gd name="T29" fmla="*/ 32 h 56"/>
                <a:gd name="T30" fmla="*/ 0 w 39"/>
                <a:gd name="T31" fmla="*/ 39 h 56"/>
                <a:gd name="T32" fmla="*/ 1 w 39"/>
                <a:gd name="T33" fmla="*/ 4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56">
                  <a:moveTo>
                    <a:pt x="1" y="49"/>
                  </a:moveTo>
                  <a:cubicBezTo>
                    <a:pt x="2" y="52"/>
                    <a:pt x="4" y="54"/>
                    <a:pt x="7" y="55"/>
                  </a:cubicBezTo>
                  <a:cubicBezTo>
                    <a:pt x="8" y="56"/>
                    <a:pt x="9" y="56"/>
                    <a:pt x="9" y="56"/>
                  </a:cubicBezTo>
                  <a:cubicBezTo>
                    <a:pt x="10" y="56"/>
                    <a:pt x="10" y="56"/>
                    <a:pt x="11" y="56"/>
                  </a:cubicBezTo>
                  <a:cubicBezTo>
                    <a:pt x="13" y="56"/>
                    <a:pt x="14" y="56"/>
                    <a:pt x="16" y="55"/>
                  </a:cubicBezTo>
                  <a:cubicBezTo>
                    <a:pt x="16" y="55"/>
                    <a:pt x="17" y="54"/>
                    <a:pt x="17" y="54"/>
                  </a:cubicBezTo>
                  <a:cubicBezTo>
                    <a:pt x="22" y="51"/>
                    <a:pt x="27" y="46"/>
                    <a:pt x="30" y="41"/>
                  </a:cubicBezTo>
                  <a:cubicBezTo>
                    <a:pt x="31" y="39"/>
                    <a:pt x="32" y="36"/>
                    <a:pt x="33" y="34"/>
                  </a:cubicBezTo>
                  <a:cubicBezTo>
                    <a:pt x="34" y="31"/>
                    <a:pt x="35" y="29"/>
                    <a:pt x="35" y="27"/>
                  </a:cubicBezTo>
                  <a:cubicBezTo>
                    <a:pt x="35" y="25"/>
                    <a:pt x="36" y="24"/>
                    <a:pt x="36" y="22"/>
                  </a:cubicBezTo>
                  <a:cubicBezTo>
                    <a:pt x="37" y="18"/>
                    <a:pt x="39" y="12"/>
                    <a:pt x="37" y="8"/>
                  </a:cubicBezTo>
                  <a:cubicBezTo>
                    <a:pt x="34" y="0"/>
                    <a:pt x="22" y="7"/>
                    <a:pt x="15" y="12"/>
                  </a:cubicBezTo>
                  <a:cubicBezTo>
                    <a:pt x="13" y="14"/>
                    <a:pt x="12" y="15"/>
                    <a:pt x="11" y="16"/>
                  </a:cubicBezTo>
                  <a:cubicBezTo>
                    <a:pt x="10" y="17"/>
                    <a:pt x="10" y="17"/>
                    <a:pt x="9" y="18"/>
                  </a:cubicBezTo>
                  <a:cubicBezTo>
                    <a:pt x="6" y="22"/>
                    <a:pt x="3" y="27"/>
                    <a:pt x="2" y="32"/>
                  </a:cubicBezTo>
                  <a:cubicBezTo>
                    <a:pt x="1" y="34"/>
                    <a:pt x="0" y="36"/>
                    <a:pt x="0" y="39"/>
                  </a:cubicBezTo>
                  <a:cubicBezTo>
                    <a:pt x="0" y="42"/>
                    <a:pt x="0" y="45"/>
                    <a:pt x="1" y="49"/>
                  </a:cubicBezTo>
                  <a:close/>
                </a:path>
              </a:pathLst>
            </a:custGeom>
            <a:solidFill>
              <a:srgbClr val="61B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64" name="Freeform 1197"/>
            <p:cNvSpPr>
              <a:spLocks/>
            </p:cNvSpPr>
            <p:nvPr/>
          </p:nvSpPr>
          <p:spPr bwMode="auto">
            <a:xfrm>
              <a:off x="20972676" y="9459119"/>
              <a:ext cx="247650" cy="209550"/>
            </a:xfrm>
            <a:custGeom>
              <a:avLst/>
              <a:gdLst>
                <a:gd name="T0" fmla="*/ 0 w 26"/>
                <a:gd name="T1" fmla="*/ 6 h 22"/>
                <a:gd name="T2" fmla="*/ 1 w 26"/>
                <a:gd name="T3" fmla="*/ 6 h 22"/>
                <a:gd name="T4" fmla="*/ 10 w 26"/>
                <a:gd name="T5" fmla="*/ 12 h 22"/>
                <a:gd name="T6" fmla="*/ 24 w 26"/>
                <a:gd name="T7" fmla="*/ 22 h 22"/>
                <a:gd name="T8" fmla="*/ 26 w 26"/>
                <a:gd name="T9" fmla="*/ 15 h 22"/>
                <a:gd name="T10" fmla="*/ 15 w 26"/>
                <a:gd name="T11" fmla="*/ 6 h 22"/>
                <a:gd name="T12" fmla="*/ 6 w 26"/>
                <a:gd name="T13" fmla="*/ 0 h 22"/>
                <a:gd name="T14" fmla="*/ 2 w 26"/>
                <a:gd name="T15" fmla="*/ 4 h 22"/>
                <a:gd name="T16" fmla="*/ 0 w 26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2">
                  <a:moveTo>
                    <a:pt x="0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4" y="8"/>
                    <a:pt x="7" y="10"/>
                    <a:pt x="10" y="12"/>
                  </a:cubicBezTo>
                  <a:cubicBezTo>
                    <a:pt x="15" y="15"/>
                    <a:pt x="19" y="19"/>
                    <a:pt x="24" y="22"/>
                  </a:cubicBezTo>
                  <a:cubicBezTo>
                    <a:pt x="25" y="19"/>
                    <a:pt x="26" y="17"/>
                    <a:pt x="26" y="15"/>
                  </a:cubicBezTo>
                  <a:cubicBezTo>
                    <a:pt x="23" y="11"/>
                    <a:pt x="18" y="9"/>
                    <a:pt x="15" y="6"/>
                  </a:cubicBezTo>
                  <a:cubicBezTo>
                    <a:pt x="12" y="4"/>
                    <a:pt x="9" y="2"/>
                    <a:pt x="6" y="0"/>
                  </a:cubicBezTo>
                  <a:cubicBezTo>
                    <a:pt x="4" y="2"/>
                    <a:pt x="3" y="3"/>
                    <a:pt x="2" y="4"/>
                  </a:cubicBezTo>
                  <a:cubicBezTo>
                    <a:pt x="1" y="5"/>
                    <a:pt x="1" y="5"/>
                    <a:pt x="0" y="6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65" name="Freeform 1198"/>
            <p:cNvSpPr>
              <a:spLocks/>
            </p:cNvSpPr>
            <p:nvPr/>
          </p:nvSpPr>
          <p:spPr bwMode="auto">
            <a:xfrm>
              <a:off x="20886951" y="9640094"/>
              <a:ext cx="180975" cy="238125"/>
            </a:xfrm>
            <a:custGeom>
              <a:avLst/>
              <a:gdLst>
                <a:gd name="T0" fmla="*/ 0 w 19"/>
                <a:gd name="T1" fmla="*/ 8 h 25"/>
                <a:gd name="T2" fmla="*/ 3 w 19"/>
                <a:gd name="T3" fmla="*/ 7 h 25"/>
                <a:gd name="T4" fmla="*/ 11 w 19"/>
                <a:gd name="T5" fmla="*/ 7 h 25"/>
                <a:gd name="T6" fmla="*/ 9 w 19"/>
                <a:gd name="T7" fmla="*/ 16 h 25"/>
                <a:gd name="T8" fmla="*/ 11 w 19"/>
                <a:gd name="T9" fmla="*/ 25 h 25"/>
                <a:gd name="T10" fmla="*/ 16 w 19"/>
                <a:gd name="T11" fmla="*/ 24 h 25"/>
                <a:gd name="T12" fmla="*/ 17 w 19"/>
                <a:gd name="T13" fmla="*/ 23 h 25"/>
                <a:gd name="T14" fmla="*/ 16 w 19"/>
                <a:gd name="T15" fmla="*/ 13 h 25"/>
                <a:gd name="T16" fmla="*/ 18 w 19"/>
                <a:gd name="T17" fmla="*/ 7 h 25"/>
                <a:gd name="T18" fmla="*/ 18 w 19"/>
                <a:gd name="T19" fmla="*/ 4 h 25"/>
                <a:gd name="T20" fmla="*/ 18 w 19"/>
                <a:gd name="T21" fmla="*/ 4 h 25"/>
                <a:gd name="T22" fmla="*/ 17 w 19"/>
                <a:gd name="T23" fmla="*/ 3 h 25"/>
                <a:gd name="T24" fmla="*/ 16 w 19"/>
                <a:gd name="T25" fmla="*/ 2 h 25"/>
                <a:gd name="T26" fmla="*/ 2 w 19"/>
                <a:gd name="T27" fmla="*/ 1 h 25"/>
                <a:gd name="T28" fmla="*/ 0 w 19"/>
                <a:gd name="T2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25">
                  <a:moveTo>
                    <a:pt x="0" y="8"/>
                  </a:moveTo>
                  <a:cubicBezTo>
                    <a:pt x="1" y="7"/>
                    <a:pt x="2" y="7"/>
                    <a:pt x="3" y="7"/>
                  </a:cubicBezTo>
                  <a:cubicBezTo>
                    <a:pt x="6" y="7"/>
                    <a:pt x="8" y="7"/>
                    <a:pt x="11" y="7"/>
                  </a:cubicBezTo>
                  <a:cubicBezTo>
                    <a:pt x="10" y="10"/>
                    <a:pt x="10" y="14"/>
                    <a:pt x="9" y="16"/>
                  </a:cubicBezTo>
                  <a:cubicBezTo>
                    <a:pt x="9" y="19"/>
                    <a:pt x="10" y="22"/>
                    <a:pt x="11" y="25"/>
                  </a:cubicBezTo>
                  <a:cubicBezTo>
                    <a:pt x="13" y="25"/>
                    <a:pt x="14" y="25"/>
                    <a:pt x="16" y="24"/>
                  </a:cubicBezTo>
                  <a:cubicBezTo>
                    <a:pt x="16" y="24"/>
                    <a:pt x="17" y="23"/>
                    <a:pt x="17" y="23"/>
                  </a:cubicBezTo>
                  <a:cubicBezTo>
                    <a:pt x="16" y="20"/>
                    <a:pt x="16" y="17"/>
                    <a:pt x="16" y="13"/>
                  </a:cubicBezTo>
                  <a:cubicBezTo>
                    <a:pt x="17" y="11"/>
                    <a:pt x="18" y="9"/>
                    <a:pt x="18" y="7"/>
                  </a:cubicBezTo>
                  <a:cubicBezTo>
                    <a:pt x="19" y="6"/>
                    <a:pt x="19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8" y="3"/>
                    <a:pt x="17" y="3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2" y="0"/>
                    <a:pt x="6" y="0"/>
                    <a:pt x="2" y="1"/>
                  </a:cubicBezTo>
                  <a:cubicBezTo>
                    <a:pt x="1" y="3"/>
                    <a:pt x="0" y="5"/>
                    <a:pt x="0" y="8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66" name="Freeform 1199"/>
            <p:cNvSpPr>
              <a:spLocks/>
            </p:cNvSpPr>
            <p:nvPr/>
          </p:nvSpPr>
          <p:spPr bwMode="auto">
            <a:xfrm>
              <a:off x="20934576" y="9640094"/>
              <a:ext cx="142875" cy="123825"/>
            </a:xfrm>
            <a:custGeom>
              <a:avLst/>
              <a:gdLst>
                <a:gd name="T0" fmla="*/ 0 w 15"/>
                <a:gd name="T1" fmla="*/ 8 h 13"/>
                <a:gd name="T2" fmla="*/ 4 w 15"/>
                <a:gd name="T3" fmla="*/ 5 h 13"/>
                <a:gd name="T4" fmla="*/ 14 w 15"/>
                <a:gd name="T5" fmla="*/ 1 h 13"/>
                <a:gd name="T6" fmla="*/ 14 w 15"/>
                <a:gd name="T7" fmla="*/ 3 h 13"/>
                <a:gd name="T8" fmla="*/ 4 w 15"/>
                <a:gd name="T9" fmla="*/ 12 h 13"/>
                <a:gd name="T10" fmla="*/ 3 w 15"/>
                <a:gd name="T11" fmla="*/ 13 h 13"/>
                <a:gd name="T12" fmla="*/ 2 w 15"/>
                <a:gd name="T13" fmla="*/ 13 h 13"/>
                <a:gd name="T14" fmla="*/ 1 w 15"/>
                <a:gd name="T15" fmla="*/ 11 h 13"/>
                <a:gd name="T16" fmla="*/ 2 w 15"/>
                <a:gd name="T17" fmla="*/ 8 h 13"/>
                <a:gd name="T18" fmla="*/ 1 w 15"/>
                <a:gd name="T19" fmla="*/ 9 h 13"/>
                <a:gd name="T20" fmla="*/ 0 w 15"/>
                <a:gd name="T2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3">
                  <a:moveTo>
                    <a:pt x="0" y="8"/>
                  </a:moveTo>
                  <a:cubicBezTo>
                    <a:pt x="0" y="7"/>
                    <a:pt x="3" y="6"/>
                    <a:pt x="4" y="5"/>
                  </a:cubicBezTo>
                  <a:cubicBezTo>
                    <a:pt x="7" y="2"/>
                    <a:pt x="10" y="0"/>
                    <a:pt x="14" y="1"/>
                  </a:cubicBezTo>
                  <a:cubicBezTo>
                    <a:pt x="15" y="1"/>
                    <a:pt x="15" y="3"/>
                    <a:pt x="14" y="3"/>
                  </a:cubicBezTo>
                  <a:cubicBezTo>
                    <a:pt x="9" y="4"/>
                    <a:pt x="6" y="7"/>
                    <a:pt x="4" y="12"/>
                  </a:cubicBezTo>
                  <a:cubicBezTo>
                    <a:pt x="4" y="12"/>
                    <a:pt x="3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2"/>
                    <a:pt x="1" y="12"/>
                    <a:pt x="1" y="11"/>
                  </a:cubicBezTo>
                  <a:cubicBezTo>
                    <a:pt x="2" y="10"/>
                    <a:pt x="2" y="9"/>
                    <a:pt x="2" y="8"/>
                  </a:cubicBezTo>
                  <a:cubicBezTo>
                    <a:pt x="2" y="9"/>
                    <a:pt x="1" y="9"/>
                    <a:pt x="1" y="9"/>
                  </a:cubicBezTo>
                  <a:cubicBezTo>
                    <a:pt x="0" y="9"/>
                    <a:pt x="0" y="9"/>
                    <a:pt x="0" y="8"/>
                  </a:cubicBezTo>
                  <a:close/>
                </a:path>
              </a:pathLst>
            </a:custGeom>
            <a:solidFill>
              <a:srgbClr val="4988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67" name="Freeform 1200"/>
            <p:cNvSpPr>
              <a:spLocks/>
            </p:cNvSpPr>
            <p:nvPr/>
          </p:nvSpPr>
          <p:spPr bwMode="auto">
            <a:xfrm>
              <a:off x="21896601" y="9344819"/>
              <a:ext cx="371475" cy="533400"/>
            </a:xfrm>
            <a:custGeom>
              <a:avLst/>
              <a:gdLst>
                <a:gd name="T0" fmla="*/ 37 w 39"/>
                <a:gd name="T1" fmla="*/ 49 h 56"/>
                <a:gd name="T2" fmla="*/ 32 w 39"/>
                <a:gd name="T3" fmla="*/ 55 h 56"/>
                <a:gd name="T4" fmla="*/ 29 w 39"/>
                <a:gd name="T5" fmla="*/ 56 h 56"/>
                <a:gd name="T6" fmla="*/ 28 w 39"/>
                <a:gd name="T7" fmla="*/ 56 h 56"/>
                <a:gd name="T8" fmla="*/ 23 w 39"/>
                <a:gd name="T9" fmla="*/ 55 h 56"/>
                <a:gd name="T10" fmla="*/ 21 w 39"/>
                <a:gd name="T11" fmla="*/ 54 h 56"/>
                <a:gd name="T12" fmla="*/ 9 w 39"/>
                <a:gd name="T13" fmla="*/ 41 h 56"/>
                <a:gd name="T14" fmla="*/ 5 w 39"/>
                <a:gd name="T15" fmla="*/ 34 h 56"/>
                <a:gd name="T16" fmla="*/ 3 w 39"/>
                <a:gd name="T17" fmla="*/ 27 h 56"/>
                <a:gd name="T18" fmla="*/ 3 w 39"/>
                <a:gd name="T19" fmla="*/ 22 h 56"/>
                <a:gd name="T20" fmla="*/ 1 w 39"/>
                <a:gd name="T21" fmla="*/ 8 h 56"/>
                <a:gd name="T22" fmla="*/ 23 w 39"/>
                <a:gd name="T23" fmla="*/ 12 h 56"/>
                <a:gd name="T24" fmla="*/ 28 w 39"/>
                <a:gd name="T25" fmla="*/ 16 h 56"/>
                <a:gd name="T26" fmla="*/ 29 w 39"/>
                <a:gd name="T27" fmla="*/ 18 h 56"/>
                <a:gd name="T28" fmla="*/ 37 w 39"/>
                <a:gd name="T29" fmla="*/ 32 h 56"/>
                <a:gd name="T30" fmla="*/ 38 w 39"/>
                <a:gd name="T31" fmla="*/ 39 h 56"/>
                <a:gd name="T32" fmla="*/ 37 w 39"/>
                <a:gd name="T33" fmla="*/ 4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56">
                  <a:moveTo>
                    <a:pt x="37" y="49"/>
                  </a:moveTo>
                  <a:cubicBezTo>
                    <a:pt x="36" y="52"/>
                    <a:pt x="35" y="54"/>
                    <a:pt x="32" y="55"/>
                  </a:cubicBezTo>
                  <a:cubicBezTo>
                    <a:pt x="31" y="56"/>
                    <a:pt x="30" y="56"/>
                    <a:pt x="29" y="56"/>
                  </a:cubicBezTo>
                  <a:cubicBezTo>
                    <a:pt x="29" y="56"/>
                    <a:pt x="28" y="56"/>
                    <a:pt x="28" y="56"/>
                  </a:cubicBezTo>
                  <a:cubicBezTo>
                    <a:pt x="26" y="56"/>
                    <a:pt x="24" y="56"/>
                    <a:pt x="23" y="55"/>
                  </a:cubicBezTo>
                  <a:cubicBezTo>
                    <a:pt x="22" y="55"/>
                    <a:pt x="22" y="54"/>
                    <a:pt x="21" y="54"/>
                  </a:cubicBezTo>
                  <a:cubicBezTo>
                    <a:pt x="17" y="51"/>
                    <a:pt x="12" y="46"/>
                    <a:pt x="9" y="41"/>
                  </a:cubicBezTo>
                  <a:cubicBezTo>
                    <a:pt x="8" y="39"/>
                    <a:pt x="6" y="36"/>
                    <a:pt x="5" y="34"/>
                  </a:cubicBezTo>
                  <a:cubicBezTo>
                    <a:pt x="5" y="31"/>
                    <a:pt x="4" y="29"/>
                    <a:pt x="3" y="27"/>
                  </a:cubicBezTo>
                  <a:cubicBezTo>
                    <a:pt x="3" y="25"/>
                    <a:pt x="3" y="24"/>
                    <a:pt x="3" y="22"/>
                  </a:cubicBezTo>
                  <a:cubicBezTo>
                    <a:pt x="2" y="18"/>
                    <a:pt x="0" y="12"/>
                    <a:pt x="1" y="8"/>
                  </a:cubicBezTo>
                  <a:cubicBezTo>
                    <a:pt x="4" y="0"/>
                    <a:pt x="16" y="7"/>
                    <a:pt x="23" y="12"/>
                  </a:cubicBezTo>
                  <a:cubicBezTo>
                    <a:pt x="25" y="14"/>
                    <a:pt x="27" y="15"/>
                    <a:pt x="28" y="16"/>
                  </a:cubicBezTo>
                  <a:cubicBezTo>
                    <a:pt x="28" y="17"/>
                    <a:pt x="29" y="17"/>
                    <a:pt x="29" y="18"/>
                  </a:cubicBezTo>
                  <a:cubicBezTo>
                    <a:pt x="33" y="22"/>
                    <a:pt x="35" y="27"/>
                    <a:pt x="37" y="32"/>
                  </a:cubicBezTo>
                  <a:cubicBezTo>
                    <a:pt x="38" y="34"/>
                    <a:pt x="38" y="36"/>
                    <a:pt x="38" y="39"/>
                  </a:cubicBezTo>
                  <a:cubicBezTo>
                    <a:pt x="39" y="42"/>
                    <a:pt x="38" y="45"/>
                    <a:pt x="37" y="49"/>
                  </a:cubicBezTo>
                  <a:close/>
                </a:path>
              </a:pathLst>
            </a:custGeom>
            <a:solidFill>
              <a:srgbClr val="61B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68" name="Freeform 1201"/>
            <p:cNvSpPr>
              <a:spLocks/>
            </p:cNvSpPr>
            <p:nvPr/>
          </p:nvSpPr>
          <p:spPr bwMode="auto">
            <a:xfrm>
              <a:off x="21925176" y="9459119"/>
              <a:ext cx="247650" cy="209550"/>
            </a:xfrm>
            <a:custGeom>
              <a:avLst/>
              <a:gdLst>
                <a:gd name="T0" fmla="*/ 26 w 26"/>
                <a:gd name="T1" fmla="*/ 6 h 22"/>
                <a:gd name="T2" fmla="*/ 26 w 26"/>
                <a:gd name="T3" fmla="*/ 6 h 22"/>
                <a:gd name="T4" fmla="*/ 16 w 26"/>
                <a:gd name="T5" fmla="*/ 12 h 22"/>
                <a:gd name="T6" fmla="*/ 2 w 26"/>
                <a:gd name="T7" fmla="*/ 22 h 22"/>
                <a:gd name="T8" fmla="*/ 0 w 26"/>
                <a:gd name="T9" fmla="*/ 15 h 22"/>
                <a:gd name="T10" fmla="*/ 12 w 26"/>
                <a:gd name="T11" fmla="*/ 6 h 22"/>
                <a:gd name="T12" fmla="*/ 20 w 26"/>
                <a:gd name="T13" fmla="*/ 0 h 22"/>
                <a:gd name="T14" fmla="*/ 25 w 26"/>
                <a:gd name="T15" fmla="*/ 4 h 22"/>
                <a:gd name="T16" fmla="*/ 26 w 26"/>
                <a:gd name="T1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2">
                  <a:moveTo>
                    <a:pt x="26" y="6"/>
                  </a:moveTo>
                  <a:cubicBezTo>
                    <a:pt x="26" y="6"/>
                    <a:pt x="26" y="6"/>
                    <a:pt x="26" y="6"/>
                  </a:cubicBezTo>
                  <a:cubicBezTo>
                    <a:pt x="23" y="8"/>
                    <a:pt x="19" y="10"/>
                    <a:pt x="16" y="12"/>
                  </a:cubicBezTo>
                  <a:cubicBezTo>
                    <a:pt x="11" y="15"/>
                    <a:pt x="7" y="19"/>
                    <a:pt x="2" y="22"/>
                  </a:cubicBezTo>
                  <a:cubicBezTo>
                    <a:pt x="2" y="19"/>
                    <a:pt x="1" y="17"/>
                    <a:pt x="0" y="15"/>
                  </a:cubicBezTo>
                  <a:cubicBezTo>
                    <a:pt x="4" y="11"/>
                    <a:pt x="8" y="9"/>
                    <a:pt x="12" y="6"/>
                  </a:cubicBezTo>
                  <a:cubicBezTo>
                    <a:pt x="14" y="4"/>
                    <a:pt x="17" y="2"/>
                    <a:pt x="20" y="0"/>
                  </a:cubicBezTo>
                  <a:cubicBezTo>
                    <a:pt x="22" y="2"/>
                    <a:pt x="24" y="3"/>
                    <a:pt x="25" y="4"/>
                  </a:cubicBezTo>
                  <a:cubicBezTo>
                    <a:pt x="25" y="5"/>
                    <a:pt x="26" y="5"/>
                    <a:pt x="26" y="6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70" name="Freeform 1202"/>
            <p:cNvSpPr>
              <a:spLocks/>
            </p:cNvSpPr>
            <p:nvPr/>
          </p:nvSpPr>
          <p:spPr bwMode="auto">
            <a:xfrm>
              <a:off x="22077576" y="9640094"/>
              <a:ext cx="180975" cy="238125"/>
            </a:xfrm>
            <a:custGeom>
              <a:avLst/>
              <a:gdLst>
                <a:gd name="T0" fmla="*/ 19 w 19"/>
                <a:gd name="T1" fmla="*/ 8 h 25"/>
                <a:gd name="T2" fmla="*/ 16 w 19"/>
                <a:gd name="T3" fmla="*/ 7 h 25"/>
                <a:gd name="T4" fmla="*/ 9 w 19"/>
                <a:gd name="T5" fmla="*/ 7 h 25"/>
                <a:gd name="T6" fmla="*/ 10 w 19"/>
                <a:gd name="T7" fmla="*/ 16 h 25"/>
                <a:gd name="T8" fmla="*/ 9 w 19"/>
                <a:gd name="T9" fmla="*/ 25 h 25"/>
                <a:gd name="T10" fmla="*/ 4 w 19"/>
                <a:gd name="T11" fmla="*/ 24 h 25"/>
                <a:gd name="T12" fmla="*/ 2 w 19"/>
                <a:gd name="T13" fmla="*/ 23 h 25"/>
                <a:gd name="T14" fmla="*/ 3 w 19"/>
                <a:gd name="T15" fmla="*/ 13 h 25"/>
                <a:gd name="T16" fmla="*/ 2 w 19"/>
                <a:gd name="T17" fmla="*/ 7 h 25"/>
                <a:gd name="T18" fmla="*/ 2 w 19"/>
                <a:gd name="T19" fmla="*/ 4 h 25"/>
                <a:gd name="T20" fmla="*/ 2 w 19"/>
                <a:gd name="T21" fmla="*/ 4 h 25"/>
                <a:gd name="T22" fmla="*/ 2 w 19"/>
                <a:gd name="T23" fmla="*/ 3 h 25"/>
                <a:gd name="T24" fmla="*/ 4 w 19"/>
                <a:gd name="T25" fmla="*/ 2 h 25"/>
                <a:gd name="T26" fmla="*/ 18 w 19"/>
                <a:gd name="T27" fmla="*/ 1 h 25"/>
                <a:gd name="T28" fmla="*/ 19 w 19"/>
                <a:gd name="T2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25">
                  <a:moveTo>
                    <a:pt x="19" y="8"/>
                  </a:moveTo>
                  <a:cubicBezTo>
                    <a:pt x="18" y="7"/>
                    <a:pt x="17" y="7"/>
                    <a:pt x="16" y="7"/>
                  </a:cubicBezTo>
                  <a:cubicBezTo>
                    <a:pt x="14" y="7"/>
                    <a:pt x="11" y="7"/>
                    <a:pt x="9" y="7"/>
                  </a:cubicBezTo>
                  <a:cubicBezTo>
                    <a:pt x="10" y="10"/>
                    <a:pt x="10" y="14"/>
                    <a:pt x="10" y="16"/>
                  </a:cubicBezTo>
                  <a:cubicBezTo>
                    <a:pt x="10" y="19"/>
                    <a:pt x="10" y="22"/>
                    <a:pt x="9" y="25"/>
                  </a:cubicBezTo>
                  <a:cubicBezTo>
                    <a:pt x="7" y="25"/>
                    <a:pt x="5" y="25"/>
                    <a:pt x="4" y="24"/>
                  </a:cubicBezTo>
                  <a:cubicBezTo>
                    <a:pt x="3" y="24"/>
                    <a:pt x="3" y="23"/>
                    <a:pt x="2" y="23"/>
                  </a:cubicBezTo>
                  <a:cubicBezTo>
                    <a:pt x="3" y="20"/>
                    <a:pt x="4" y="17"/>
                    <a:pt x="3" y="13"/>
                  </a:cubicBezTo>
                  <a:cubicBezTo>
                    <a:pt x="3" y="11"/>
                    <a:pt x="2" y="9"/>
                    <a:pt x="2" y="7"/>
                  </a:cubicBezTo>
                  <a:cubicBezTo>
                    <a:pt x="1" y="6"/>
                    <a:pt x="0" y="5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3" y="2"/>
                    <a:pt x="4" y="2"/>
                  </a:cubicBezTo>
                  <a:cubicBezTo>
                    <a:pt x="8" y="0"/>
                    <a:pt x="14" y="0"/>
                    <a:pt x="18" y="1"/>
                  </a:cubicBezTo>
                  <a:cubicBezTo>
                    <a:pt x="19" y="3"/>
                    <a:pt x="19" y="5"/>
                    <a:pt x="19" y="8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71" name="Freeform 1203"/>
            <p:cNvSpPr>
              <a:spLocks/>
            </p:cNvSpPr>
            <p:nvPr/>
          </p:nvSpPr>
          <p:spPr bwMode="auto">
            <a:xfrm>
              <a:off x="22049001" y="9621044"/>
              <a:ext cx="152400" cy="123825"/>
            </a:xfrm>
            <a:custGeom>
              <a:avLst/>
              <a:gdLst>
                <a:gd name="T0" fmla="*/ 16 w 16"/>
                <a:gd name="T1" fmla="*/ 8 h 13"/>
                <a:gd name="T2" fmla="*/ 11 w 16"/>
                <a:gd name="T3" fmla="*/ 5 h 13"/>
                <a:gd name="T4" fmla="*/ 2 w 16"/>
                <a:gd name="T5" fmla="*/ 1 h 13"/>
                <a:gd name="T6" fmla="*/ 2 w 16"/>
                <a:gd name="T7" fmla="*/ 3 h 13"/>
                <a:gd name="T8" fmla="*/ 12 w 16"/>
                <a:gd name="T9" fmla="*/ 12 h 13"/>
                <a:gd name="T10" fmla="*/ 13 w 16"/>
                <a:gd name="T11" fmla="*/ 13 h 13"/>
                <a:gd name="T12" fmla="*/ 14 w 16"/>
                <a:gd name="T13" fmla="*/ 12 h 13"/>
                <a:gd name="T14" fmla="*/ 14 w 16"/>
                <a:gd name="T15" fmla="*/ 11 h 13"/>
                <a:gd name="T16" fmla="*/ 13 w 16"/>
                <a:gd name="T17" fmla="*/ 8 h 13"/>
                <a:gd name="T18" fmla="*/ 15 w 16"/>
                <a:gd name="T19" fmla="*/ 9 h 13"/>
                <a:gd name="T20" fmla="*/ 16 w 16"/>
                <a:gd name="T2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3">
                  <a:moveTo>
                    <a:pt x="16" y="8"/>
                  </a:moveTo>
                  <a:cubicBezTo>
                    <a:pt x="15" y="6"/>
                    <a:pt x="13" y="5"/>
                    <a:pt x="11" y="5"/>
                  </a:cubicBezTo>
                  <a:cubicBezTo>
                    <a:pt x="9" y="2"/>
                    <a:pt x="5" y="0"/>
                    <a:pt x="2" y="1"/>
                  </a:cubicBezTo>
                  <a:cubicBezTo>
                    <a:pt x="1" y="1"/>
                    <a:pt x="0" y="3"/>
                    <a:pt x="2" y="3"/>
                  </a:cubicBezTo>
                  <a:cubicBezTo>
                    <a:pt x="7" y="4"/>
                    <a:pt x="10" y="7"/>
                    <a:pt x="12" y="12"/>
                  </a:cubicBezTo>
                  <a:cubicBezTo>
                    <a:pt x="12" y="12"/>
                    <a:pt x="12" y="13"/>
                    <a:pt x="13" y="13"/>
                  </a:cubicBezTo>
                  <a:cubicBezTo>
                    <a:pt x="13" y="13"/>
                    <a:pt x="13" y="13"/>
                    <a:pt x="14" y="12"/>
                  </a:cubicBezTo>
                  <a:cubicBezTo>
                    <a:pt x="14" y="12"/>
                    <a:pt x="14" y="11"/>
                    <a:pt x="14" y="11"/>
                  </a:cubicBezTo>
                  <a:cubicBezTo>
                    <a:pt x="14" y="10"/>
                    <a:pt x="14" y="9"/>
                    <a:pt x="13" y="8"/>
                  </a:cubicBezTo>
                  <a:cubicBezTo>
                    <a:pt x="14" y="9"/>
                    <a:pt x="14" y="9"/>
                    <a:pt x="15" y="9"/>
                  </a:cubicBezTo>
                  <a:cubicBezTo>
                    <a:pt x="15" y="9"/>
                    <a:pt x="16" y="9"/>
                    <a:pt x="16" y="8"/>
                  </a:cubicBezTo>
                  <a:close/>
                </a:path>
              </a:pathLst>
            </a:custGeom>
            <a:solidFill>
              <a:srgbClr val="4988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72" name="Freeform 1204"/>
            <p:cNvSpPr>
              <a:spLocks/>
            </p:cNvSpPr>
            <p:nvPr/>
          </p:nvSpPr>
          <p:spPr bwMode="auto">
            <a:xfrm>
              <a:off x="21963276" y="10649744"/>
              <a:ext cx="66675" cy="115888"/>
            </a:xfrm>
            <a:custGeom>
              <a:avLst/>
              <a:gdLst>
                <a:gd name="T0" fmla="*/ 0 w 7"/>
                <a:gd name="T1" fmla="*/ 0 h 12"/>
                <a:gd name="T2" fmla="*/ 0 w 7"/>
                <a:gd name="T3" fmla="*/ 12 h 12"/>
                <a:gd name="T4" fmla="*/ 7 w 7"/>
                <a:gd name="T5" fmla="*/ 11 h 12"/>
                <a:gd name="T6" fmla="*/ 6 w 7"/>
                <a:gd name="T7" fmla="*/ 0 h 12"/>
                <a:gd name="T8" fmla="*/ 0 w 7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">
                  <a:moveTo>
                    <a:pt x="0" y="0"/>
                  </a:moveTo>
                  <a:cubicBezTo>
                    <a:pt x="0" y="4"/>
                    <a:pt x="1" y="8"/>
                    <a:pt x="0" y="12"/>
                  </a:cubicBezTo>
                  <a:cubicBezTo>
                    <a:pt x="2" y="12"/>
                    <a:pt x="5" y="12"/>
                    <a:pt x="7" y="11"/>
                  </a:cubicBezTo>
                  <a:cubicBezTo>
                    <a:pt x="7" y="8"/>
                    <a:pt x="6" y="4"/>
                    <a:pt x="6" y="0"/>
                  </a:cubicBezTo>
                  <a:cubicBezTo>
                    <a:pt x="4" y="1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73" name="Freeform 1205"/>
            <p:cNvSpPr>
              <a:spLocks/>
            </p:cNvSpPr>
            <p:nvPr/>
          </p:nvSpPr>
          <p:spPr bwMode="auto">
            <a:xfrm>
              <a:off x="21953751" y="10737057"/>
              <a:ext cx="228600" cy="114300"/>
            </a:xfrm>
            <a:custGeom>
              <a:avLst/>
              <a:gdLst>
                <a:gd name="T0" fmla="*/ 1 w 24"/>
                <a:gd name="T1" fmla="*/ 10 h 12"/>
                <a:gd name="T2" fmla="*/ 3 w 24"/>
                <a:gd name="T3" fmla="*/ 11 h 12"/>
                <a:gd name="T4" fmla="*/ 16 w 24"/>
                <a:gd name="T5" fmla="*/ 11 h 12"/>
                <a:gd name="T6" fmla="*/ 19 w 24"/>
                <a:gd name="T7" fmla="*/ 10 h 12"/>
                <a:gd name="T8" fmla="*/ 23 w 24"/>
                <a:gd name="T9" fmla="*/ 7 h 12"/>
                <a:gd name="T10" fmla="*/ 21 w 24"/>
                <a:gd name="T11" fmla="*/ 2 h 12"/>
                <a:gd name="T12" fmla="*/ 17 w 24"/>
                <a:gd name="T13" fmla="*/ 2 h 12"/>
                <a:gd name="T14" fmla="*/ 15 w 24"/>
                <a:gd name="T15" fmla="*/ 2 h 12"/>
                <a:gd name="T16" fmla="*/ 11 w 24"/>
                <a:gd name="T17" fmla="*/ 5 h 12"/>
                <a:gd name="T18" fmla="*/ 8 w 24"/>
                <a:gd name="T19" fmla="*/ 1 h 12"/>
                <a:gd name="T20" fmla="*/ 1 w 24"/>
                <a:gd name="T21" fmla="*/ 2 h 12"/>
                <a:gd name="T22" fmla="*/ 0 w 24"/>
                <a:gd name="T23" fmla="*/ 6 h 12"/>
                <a:gd name="T24" fmla="*/ 1 w 24"/>
                <a:gd name="T2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12">
                  <a:moveTo>
                    <a:pt x="1" y="10"/>
                  </a:moveTo>
                  <a:cubicBezTo>
                    <a:pt x="1" y="11"/>
                    <a:pt x="2" y="11"/>
                    <a:pt x="3" y="11"/>
                  </a:cubicBezTo>
                  <a:cubicBezTo>
                    <a:pt x="7" y="12"/>
                    <a:pt x="12" y="12"/>
                    <a:pt x="16" y="11"/>
                  </a:cubicBezTo>
                  <a:cubicBezTo>
                    <a:pt x="17" y="11"/>
                    <a:pt x="18" y="11"/>
                    <a:pt x="19" y="10"/>
                  </a:cubicBezTo>
                  <a:cubicBezTo>
                    <a:pt x="21" y="10"/>
                    <a:pt x="23" y="9"/>
                    <a:pt x="23" y="7"/>
                  </a:cubicBezTo>
                  <a:cubicBezTo>
                    <a:pt x="24" y="5"/>
                    <a:pt x="23" y="3"/>
                    <a:pt x="21" y="2"/>
                  </a:cubicBezTo>
                  <a:cubicBezTo>
                    <a:pt x="20" y="2"/>
                    <a:pt x="18" y="1"/>
                    <a:pt x="17" y="2"/>
                  </a:cubicBezTo>
                  <a:cubicBezTo>
                    <a:pt x="17" y="2"/>
                    <a:pt x="16" y="2"/>
                    <a:pt x="15" y="2"/>
                  </a:cubicBezTo>
                  <a:cubicBezTo>
                    <a:pt x="14" y="3"/>
                    <a:pt x="12" y="4"/>
                    <a:pt x="11" y="5"/>
                  </a:cubicBezTo>
                  <a:cubicBezTo>
                    <a:pt x="9" y="4"/>
                    <a:pt x="8" y="3"/>
                    <a:pt x="8" y="1"/>
                  </a:cubicBezTo>
                  <a:cubicBezTo>
                    <a:pt x="6" y="0"/>
                    <a:pt x="3" y="1"/>
                    <a:pt x="1" y="2"/>
                  </a:cubicBezTo>
                  <a:cubicBezTo>
                    <a:pt x="1" y="3"/>
                    <a:pt x="1" y="5"/>
                    <a:pt x="0" y="6"/>
                  </a:cubicBezTo>
                  <a:cubicBezTo>
                    <a:pt x="0" y="8"/>
                    <a:pt x="0" y="9"/>
                    <a:pt x="1" y="10"/>
                  </a:cubicBezTo>
                  <a:close/>
                </a:path>
              </a:pathLst>
            </a:custGeom>
            <a:solidFill>
              <a:srgbClr val="E95E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74" name="Freeform 1206"/>
            <p:cNvSpPr>
              <a:spLocks/>
            </p:cNvSpPr>
            <p:nvPr/>
          </p:nvSpPr>
          <p:spPr bwMode="auto">
            <a:xfrm>
              <a:off x="22087101" y="10746582"/>
              <a:ext cx="95250" cy="95250"/>
            </a:xfrm>
            <a:custGeom>
              <a:avLst/>
              <a:gdLst>
                <a:gd name="T0" fmla="*/ 0 w 10"/>
                <a:gd name="T1" fmla="*/ 7 h 10"/>
                <a:gd name="T2" fmla="*/ 2 w 10"/>
                <a:gd name="T3" fmla="*/ 10 h 10"/>
                <a:gd name="T4" fmla="*/ 5 w 10"/>
                <a:gd name="T5" fmla="*/ 9 h 10"/>
                <a:gd name="T6" fmla="*/ 9 w 10"/>
                <a:gd name="T7" fmla="*/ 6 h 10"/>
                <a:gd name="T8" fmla="*/ 7 w 10"/>
                <a:gd name="T9" fmla="*/ 1 h 10"/>
                <a:gd name="T10" fmla="*/ 3 w 10"/>
                <a:gd name="T11" fmla="*/ 1 h 10"/>
                <a:gd name="T12" fmla="*/ 2 w 10"/>
                <a:gd name="T13" fmla="*/ 3 h 10"/>
                <a:gd name="T14" fmla="*/ 0 w 10"/>
                <a:gd name="T1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0">
                  <a:moveTo>
                    <a:pt x="0" y="7"/>
                  </a:moveTo>
                  <a:cubicBezTo>
                    <a:pt x="1" y="8"/>
                    <a:pt x="1" y="9"/>
                    <a:pt x="2" y="10"/>
                  </a:cubicBezTo>
                  <a:cubicBezTo>
                    <a:pt x="3" y="10"/>
                    <a:pt x="4" y="10"/>
                    <a:pt x="5" y="9"/>
                  </a:cubicBezTo>
                  <a:cubicBezTo>
                    <a:pt x="7" y="9"/>
                    <a:pt x="9" y="8"/>
                    <a:pt x="9" y="6"/>
                  </a:cubicBezTo>
                  <a:cubicBezTo>
                    <a:pt x="10" y="4"/>
                    <a:pt x="9" y="2"/>
                    <a:pt x="7" y="1"/>
                  </a:cubicBezTo>
                  <a:cubicBezTo>
                    <a:pt x="6" y="1"/>
                    <a:pt x="4" y="0"/>
                    <a:pt x="3" y="1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4"/>
                    <a:pt x="0" y="6"/>
                    <a:pt x="0" y="7"/>
                  </a:cubicBezTo>
                  <a:close/>
                </a:path>
              </a:pathLst>
            </a:custGeom>
            <a:solidFill>
              <a:srgbClr val="E97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75" name="Freeform 1207"/>
            <p:cNvSpPr>
              <a:spLocks/>
            </p:cNvSpPr>
            <p:nvPr/>
          </p:nvSpPr>
          <p:spPr bwMode="auto">
            <a:xfrm>
              <a:off x="21934701" y="10794207"/>
              <a:ext cx="257175" cy="76200"/>
            </a:xfrm>
            <a:custGeom>
              <a:avLst/>
              <a:gdLst>
                <a:gd name="T0" fmla="*/ 26 w 27"/>
                <a:gd name="T1" fmla="*/ 3 h 8"/>
                <a:gd name="T2" fmla="*/ 24 w 27"/>
                <a:gd name="T3" fmla="*/ 5 h 8"/>
                <a:gd name="T4" fmla="*/ 3 w 27"/>
                <a:gd name="T5" fmla="*/ 6 h 8"/>
                <a:gd name="T6" fmla="*/ 0 w 27"/>
                <a:gd name="T7" fmla="*/ 3 h 8"/>
                <a:gd name="T8" fmla="*/ 2 w 27"/>
                <a:gd name="T9" fmla="*/ 2 h 8"/>
                <a:gd name="T10" fmla="*/ 4 w 27"/>
                <a:gd name="T11" fmla="*/ 2 h 8"/>
                <a:gd name="T12" fmla="*/ 17 w 27"/>
                <a:gd name="T13" fmla="*/ 3 h 8"/>
                <a:gd name="T14" fmla="*/ 24 w 27"/>
                <a:gd name="T15" fmla="*/ 1 h 8"/>
                <a:gd name="T16" fmla="*/ 26 w 27"/>
                <a:gd name="T17" fmla="*/ 0 h 8"/>
                <a:gd name="T18" fmla="*/ 26 w 27"/>
                <a:gd name="T1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8">
                  <a:moveTo>
                    <a:pt x="26" y="3"/>
                  </a:moveTo>
                  <a:cubicBezTo>
                    <a:pt x="26" y="4"/>
                    <a:pt x="25" y="4"/>
                    <a:pt x="24" y="5"/>
                  </a:cubicBezTo>
                  <a:cubicBezTo>
                    <a:pt x="17" y="7"/>
                    <a:pt x="10" y="8"/>
                    <a:pt x="3" y="6"/>
                  </a:cubicBezTo>
                  <a:cubicBezTo>
                    <a:pt x="2" y="6"/>
                    <a:pt x="0" y="5"/>
                    <a:pt x="0" y="3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8" y="4"/>
                    <a:pt x="13" y="4"/>
                    <a:pt x="17" y="3"/>
                  </a:cubicBezTo>
                  <a:cubicBezTo>
                    <a:pt x="19" y="2"/>
                    <a:pt x="22" y="2"/>
                    <a:pt x="24" y="1"/>
                  </a:cubicBezTo>
                  <a:cubicBezTo>
                    <a:pt x="24" y="1"/>
                    <a:pt x="25" y="0"/>
                    <a:pt x="26" y="0"/>
                  </a:cubicBezTo>
                  <a:cubicBezTo>
                    <a:pt x="27" y="1"/>
                    <a:pt x="27" y="2"/>
                    <a:pt x="26" y="3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76" name="Freeform 1208"/>
            <p:cNvSpPr>
              <a:spLocks/>
            </p:cNvSpPr>
            <p:nvPr/>
          </p:nvSpPr>
          <p:spPr bwMode="auto">
            <a:xfrm>
              <a:off x="22010901" y="10756107"/>
              <a:ext cx="38100" cy="19050"/>
            </a:xfrm>
            <a:custGeom>
              <a:avLst/>
              <a:gdLst>
                <a:gd name="T0" fmla="*/ 1 w 4"/>
                <a:gd name="T1" fmla="*/ 1 h 2"/>
                <a:gd name="T2" fmla="*/ 3 w 4"/>
                <a:gd name="T3" fmla="*/ 0 h 2"/>
                <a:gd name="T4" fmla="*/ 3 w 4"/>
                <a:gd name="T5" fmla="*/ 1 h 2"/>
                <a:gd name="T6" fmla="*/ 2 w 4"/>
                <a:gd name="T7" fmla="*/ 1 h 2"/>
                <a:gd name="T8" fmla="*/ 1 w 4"/>
                <a:gd name="T9" fmla="*/ 2 h 2"/>
                <a:gd name="T10" fmla="*/ 1 w 4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1" y="1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4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0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77" name="Freeform 1209"/>
            <p:cNvSpPr>
              <a:spLocks/>
            </p:cNvSpPr>
            <p:nvPr/>
          </p:nvSpPr>
          <p:spPr bwMode="auto">
            <a:xfrm>
              <a:off x="22020426" y="10765632"/>
              <a:ext cx="28575" cy="19050"/>
            </a:xfrm>
            <a:custGeom>
              <a:avLst/>
              <a:gdLst>
                <a:gd name="T0" fmla="*/ 1 w 3"/>
                <a:gd name="T1" fmla="*/ 1 h 2"/>
                <a:gd name="T2" fmla="*/ 3 w 3"/>
                <a:gd name="T3" fmla="*/ 0 h 2"/>
                <a:gd name="T4" fmla="*/ 3 w 3"/>
                <a:gd name="T5" fmla="*/ 1 h 2"/>
                <a:gd name="T6" fmla="*/ 2 w 3"/>
                <a:gd name="T7" fmla="*/ 2 h 2"/>
                <a:gd name="T8" fmla="*/ 1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2" y="1"/>
                    <a:pt x="2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1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78" name="Freeform 1210"/>
            <p:cNvSpPr>
              <a:spLocks/>
            </p:cNvSpPr>
            <p:nvPr/>
          </p:nvSpPr>
          <p:spPr bwMode="auto">
            <a:xfrm>
              <a:off x="22039476" y="10775157"/>
              <a:ext cx="19050" cy="19050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79" name="Freeform 1212"/>
            <p:cNvSpPr>
              <a:spLocks/>
            </p:cNvSpPr>
            <p:nvPr/>
          </p:nvSpPr>
          <p:spPr bwMode="auto">
            <a:xfrm>
              <a:off x="21210801" y="10668794"/>
              <a:ext cx="76200" cy="115888"/>
            </a:xfrm>
            <a:custGeom>
              <a:avLst/>
              <a:gdLst>
                <a:gd name="T0" fmla="*/ 7 w 8"/>
                <a:gd name="T1" fmla="*/ 0 h 12"/>
                <a:gd name="T2" fmla="*/ 8 w 8"/>
                <a:gd name="T3" fmla="*/ 12 h 12"/>
                <a:gd name="T4" fmla="*/ 2 w 8"/>
                <a:gd name="T5" fmla="*/ 12 h 12"/>
                <a:gd name="T6" fmla="*/ 0 w 8"/>
                <a:gd name="T7" fmla="*/ 1 h 12"/>
                <a:gd name="T8" fmla="*/ 7 w 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2">
                  <a:moveTo>
                    <a:pt x="7" y="0"/>
                  </a:moveTo>
                  <a:cubicBezTo>
                    <a:pt x="7" y="4"/>
                    <a:pt x="7" y="8"/>
                    <a:pt x="8" y="12"/>
                  </a:cubicBezTo>
                  <a:cubicBezTo>
                    <a:pt x="6" y="12"/>
                    <a:pt x="3" y="12"/>
                    <a:pt x="2" y="12"/>
                  </a:cubicBezTo>
                  <a:cubicBezTo>
                    <a:pt x="1" y="9"/>
                    <a:pt x="1" y="4"/>
                    <a:pt x="0" y="1"/>
                  </a:cubicBezTo>
                  <a:cubicBezTo>
                    <a:pt x="3" y="1"/>
                    <a:pt x="5" y="0"/>
                    <a:pt x="7" y="0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0" name="Freeform 1213"/>
            <p:cNvSpPr>
              <a:spLocks/>
            </p:cNvSpPr>
            <p:nvPr/>
          </p:nvSpPr>
          <p:spPr bwMode="auto">
            <a:xfrm>
              <a:off x="20809164" y="8944769"/>
              <a:ext cx="268288" cy="314325"/>
            </a:xfrm>
            <a:custGeom>
              <a:avLst/>
              <a:gdLst>
                <a:gd name="T0" fmla="*/ 3 w 28"/>
                <a:gd name="T1" fmla="*/ 12 h 33"/>
                <a:gd name="T2" fmla="*/ 7 w 28"/>
                <a:gd name="T3" fmla="*/ 30 h 33"/>
                <a:gd name="T4" fmla="*/ 25 w 28"/>
                <a:gd name="T5" fmla="*/ 27 h 33"/>
                <a:gd name="T6" fmla="*/ 28 w 28"/>
                <a:gd name="T7" fmla="*/ 15 h 33"/>
                <a:gd name="T8" fmla="*/ 3 w 28"/>
                <a:gd name="T9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3">
                  <a:moveTo>
                    <a:pt x="3" y="12"/>
                  </a:moveTo>
                  <a:cubicBezTo>
                    <a:pt x="0" y="18"/>
                    <a:pt x="2" y="26"/>
                    <a:pt x="7" y="30"/>
                  </a:cubicBezTo>
                  <a:cubicBezTo>
                    <a:pt x="13" y="33"/>
                    <a:pt x="21" y="32"/>
                    <a:pt x="25" y="27"/>
                  </a:cubicBezTo>
                  <a:cubicBezTo>
                    <a:pt x="28" y="23"/>
                    <a:pt x="28" y="19"/>
                    <a:pt x="28" y="15"/>
                  </a:cubicBezTo>
                  <a:cubicBezTo>
                    <a:pt x="28" y="0"/>
                    <a:pt x="9" y="1"/>
                    <a:pt x="3" y="12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1" name="Freeform 1214"/>
            <p:cNvSpPr>
              <a:spLocks/>
            </p:cNvSpPr>
            <p:nvPr/>
          </p:nvSpPr>
          <p:spPr bwMode="auto">
            <a:xfrm>
              <a:off x="20896476" y="9068594"/>
              <a:ext cx="66675" cy="114300"/>
            </a:xfrm>
            <a:custGeom>
              <a:avLst/>
              <a:gdLst>
                <a:gd name="T0" fmla="*/ 5 w 7"/>
                <a:gd name="T1" fmla="*/ 2 h 12"/>
                <a:gd name="T2" fmla="*/ 1 w 7"/>
                <a:gd name="T3" fmla="*/ 5 h 12"/>
                <a:gd name="T4" fmla="*/ 2 w 7"/>
                <a:gd name="T5" fmla="*/ 9 h 12"/>
                <a:gd name="T6" fmla="*/ 7 w 7"/>
                <a:gd name="T7" fmla="*/ 9 h 12"/>
                <a:gd name="T8" fmla="*/ 5 w 7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">
                  <a:moveTo>
                    <a:pt x="5" y="2"/>
                  </a:moveTo>
                  <a:cubicBezTo>
                    <a:pt x="3" y="0"/>
                    <a:pt x="0" y="2"/>
                    <a:pt x="1" y="5"/>
                  </a:cubicBezTo>
                  <a:cubicBezTo>
                    <a:pt x="2" y="6"/>
                    <a:pt x="3" y="8"/>
                    <a:pt x="2" y="9"/>
                  </a:cubicBezTo>
                  <a:cubicBezTo>
                    <a:pt x="2" y="12"/>
                    <a:pt x="6" y="12"/>
                    <a:pt x="7" y="9"/>
                  </a:cubicBezTo>
                  <a:cubicBezTo>
                    <a:pt x="7" y="7"/>
                    <a:pt x="6" y="4"/>
                    <a:pt x="5" y="2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2" name="Freeform 1215"/>
            <p:cNvSpPr>
              <a:spLocks/>
            </p:cNvSpPr>
            <p:nvPr/>
          </p:nvSpPr>
          <p:spPr bwMode="auto">
            <a:xfrm>
              <a:off x="21172701" y="10154444"/>
              <a:ext cx="866775" cy="504825"/>
            </a:xfrm>
            <a:custGeom>
              <a:avLst/>
              <a:gdLst>
                <a:gd name="T0" fmla="*/ 85 w 91"/>
                <a:gd name="T1" fmla="*/ 0 h 53"/>
                <a:gd name="T2" fmla="*/ 90 w 91"/>
                <a:gd name="T3" fmla="*/ 45 h 53"/>
                <a:gd name="T4" fmla="*/ 81 w 91"/>
                <a:gd name="T5" fmla="*/ 47 h 53"/>
                <a:gd name="T6" fmla="*/ 79 w 91"/>
                <a:gd name="T7" fmla="*/ 27 h 53"/>
                <a:gd name="T8" fmla="*/ 13 w 91"/>
                <a:gd name="T9" fmla="*/ 30 h 53"/>
                <a:gd name="T10" fmla="*/ 12 w 91"/>
                <a:gd name="T11" fmla="*/ 52 h 53"/>
                <a:gd name="T12" fmla="*/ 3 w 91"/>
                <a:gd name="T13" fmla="*/ 52 h 53"/>
                <a:gd name="T14" fmla="*/ 2 w 91"/>
                <a:gd name="T15" fmla="*/ 11 h 53"/>
                <a:gd name="T16" fmla="*/ 85 w 91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53">
                  <a:moveTo>
                    <a:pt x="85" y="0"/>
                  </a:moveTo>
                  <a:cubicBezTo>
                    <a:pt x="89" y="15"/>
                    <a:pt x="91" y="30"/>
                    <a:pt x="90" y="45"/>
                  </a:cubicBezTo>
                  <a:cubicBezTo>
                    <a:pt x="87" y="47"/>
                    <a:pt x="84" y="48"/>
                    <a:pt x="81" y="47"/>
                  </a:cubicBezTo>
                  <a:cubicBezTo>
                    <a:pt x="80" y="41"/>
                    <a:pt x="80" y="34"/>
                    <a:pt x="79" y="27"/>
                  </a:cubicBezTo>
                  <a:cubicBezTo>
                    <a:pt x="57" y="32"/>
                    <a:pt x="35" y="33"/>
                    <a:pt x="13" y="30"/>
                  </a:cubicBezTo>
                  <a:cubicBezTo>
                    <a:pt x="12" y="37"/>
                    <a:pt x="12" y="44"/>
                    <a:pt x="12" y="52"/>
                  </a:cubicBezTo>
                  <a:cubicBezTo>
                    <a:pt x="9" y="53"/>
                    <a:pt x="6" y="52"/>
                    <a:pt x="3" y="52"/>
                  </a:cubicBezTo>
                  <a:cubicBezTo>
                    <a:pt x="0" y="38"/>
                    <a:pt x="0" y="25"/>
                    <a:pt x="2" y="11"/>
                  </a:cubicBezTo>
                  <a:cubicBezTo>
                    <a:pt x="29" y="16"/>
                    <a:pt x="60" y="10"/>
                    <a:pt x="85" y="0"/>
                  </a:cubicBezTo>
                  <a:close/>
                </a:path>
              </a:pathLst>
            </a:custGeom>
            <a:solidFill>
              <a:srgbClr val="2F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3" name="Freeform 1216"/>
            <p:cNvSpPr>
              <a:spLocks/>
            </p:cNvSpPr>
            <p:nvPr/>
          </p:nvSpPr>
          <p:spPr bwMode="auto">
            <a:xfrm>
              <a:off x="21582276" y="10249694"/>
              <a:ext cx="38100" cy="228600"/>
            </a:xfrm>
            <a:custGeom>
              <a:avLst/>
              <a:gdLst>
                <a:gd name="T0" fmla="*/ 1 w 4"/>
                <a:gd name="T1" fmla="*/ 0 h 24"/>
                <a:gd name="T2" fmla="*/ 0 w 4"/>
                <a:gd name="T3" fmla="*/ 1 h 24"/>
                <a:gd name="T4" fmla="*/ 1 w 4"/>
                <a:gd name="T5" fmla="*/ 22 h 24"/>
                <a:gd name="T6" fmla="*/ 4 w 4"/>
                <a:gd name="T7" fmla="*/ 22 h 24"/>
                <a:gd name="T8" fmla="*/ 1 w 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4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8"/>
                    <a:pt x="1" y="15"/>
                    <a:pt x="1" y="22"/>
                  </a:cubicBezTo>
                  <a:cubicBezTo>
                    <a:pt x="2" y="24"/>
                    <a:pt x="4" y="24"/>
                    <a:pt x="4" y="22"/>
                  </a:cubicBezTo>
                  <a:cubicBezTo>
                    <a:pt x="4" y="15"/>
                    <a:pt x="4" y="7"/>
                    <a:pt x="1" y="0"/>
                  </a:cubicBezTo>
                  <a:close/>
                </a:path>
              </a:pathLst>
            </a:custGeom>
            <a:solidFill>
              <a:srgbClr val="424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4" name="Freeform 1217"/>
            <p:cNvSpPr>
              <a:spLocks/>
            </p:cNvSpPr>
            <p:nvPr/>
          </p:nvSpPr>
          <p:spPr bwMode="auto">
            <a:xfrm>
              <a:off x="21144126" y="9363869"/>
              <a:ext cx="914400" cy="962025"/>
            </a:xfrm>
            <a:custGeom>
              <a:avLst/>
              <a:gdLst>
                <a:gd name="T0" fmla="*/ 96 w 96"/>
                <a:gd name="T1" fmla="*/ 90 h 101"/>
                <a:gd name="T2" fmla="*/ 0 w 96"/>
                <a:gd name="T3" fmla="*/ 98 h 101"/>
                <a:gd name="T4" fmla="*/ 0 w 96"/>
                <a:gd name="T5" fmla="*/ 79 h 101"/>
                <a:gd name="T6" fmla="*/ 0 w 96"/>
                <a:gd name="T7" fmla="*/ 70 h 101"/>
                <a:gd name="T8" fmla="*/ 2 w 96"/>
                <a:gd name="T9" fmla="*/ 45 h 101"/>
                <a:gd name="T10" fmla="*/ 2 w 96"/>
                <a:gd name="T11" fmla="*/ 36 h 101"/>
                <a:gd name="T12" fmla="*/ 6 w 96"/>
                <a:gd name="T13" fmla="*/ 6 h 101"/>
                <a:gd name="T14" fmla="*/ 15 w 96"/>
                <a:gd name="T15" fmla="*/ 6 h 101"/>
                <a:gd name="T16" fmla="*/ 78 w 96"/>
                <a:gd name="T17" fmla="*/ 0 h 101"/>
                <a:gd name="T18" fmla="*/ 81 w 96"/>
                <a:gd name="T19" fmla="*/ 0 h 101"/>
                <a:gd name="T20" fmla="*/ 89 w 96"/>
                <a:gd name="T21" fmla="*/ 27 h 101"/>
                <a:gd name="T22" fmla="*/ 91 w 96"/>
                <a:gd name="T23" fmla="*/ 38 h 101"/>
                <a:gd name="T24" fmla="*/ 95 w 96"/>
                <a:gd name="T25" fmla="*/ 62 h 101"/>
                <a:gd name="T26" fmla="*/ 95 w 96"/>
                <a:gd name="T27" fmla="*/ 73 h 101"/>
                <a:gd name="T28" fmla="*/ 96 w 96"/>
                <a:gd name="T29" fmla="*/ 9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01">
                  <a:moveTo>
                    <a:pt x="96" y="90"/>
                  </a:moveTo>
                  <a:cubicBezTo>
                    <a:pt x="65" y="99"/>
                    <a:pt x="32" y="101"/>
                    <a:pt x="0" y="98"/>
                  </a:cubicBezTo>
                  <a:cubicBezTo>
                    <a:pt x="0" y="92"/>
                    <a:pt x="0" y="86"/>
                    <a:pt x="0" y="79"/>
                  </a:cubicBezTo>
                  <a:cubicBezTo>
                    <a:pt x="0" y="76"/>
                    <a:pt x="0" y="73"/>
                    <a:pt x="0" y="70"/>
                  </a:cubicBezTo>
                  <a:cubicBezTo>
                    <a:pt x="0" y="62"/>
                    <a:pt x="1" y="54"/>
                    <a:pt x="2" y="45"/>
                  </a:cubicBezTo>
                  <a:cubicBezTo>
                    <a:pt x="2" y="42"/>
                    <a:pt x="2" y="39"/>
                    <a:pt x="2" y="36"/>
                  </a:cubicBezTo>
                  <a:cubicBezTo>
                    <a:pt x="3" y="26"/>
                    <a:pt x="4" y="16"/>
                    <a:pt x="6" y="6"/>
                  </a:cubicBezTo>
                  <a:cubicBezTo>
                    <a:pt x="9" y="6"/>
                    <a:pt x="12" y="6"/>
                    <a:pt x="15" y="6"/>
                  </a:cubicBezTo>
                  <a:cubicBezTo>
                    <a:pt x="35" y="5"/>
                    <a:pt x="58" y="3"/>
                    <a:pt x="78" y="0"/>
                  </a:cubicBezTo>
                  <a:cubicBezTo>
                    <a:pt x="79" y="0"/>
                    <a:pt x="80" y="0"/>
                    <a:pt x="81" y="0"/>
                  </a:cubicBezTo>
                  <a:cubicBezTo>
                    <a:pt x="85" y="9"/>
                    <a:pt x="87" y="18"/>
                    <a:pt x="89" y="27"/>
                  </a:cubicBezTo>
                  <a:cubicBezTo>
                    <a:pt x="90" y="31"/>
                    <a:pt x="91" y="34"/>
                    <a:pt x="91" y="38"/>
                  </a:cubicBezTo>
                  <a:cubicBezTo>
                    <a:pt x="93" y="46"/>
                    <a:pt x="94" y="54"/>
                    <a:pt x="95" y="62"/>
                  </a:cubicBezTo>
                  <a:cubicBezTo>
                    <a:pt x="95" y="66"/>
                    <a:pt x="95" y="69"/>
                    <a:pt x="95" y="73"/>
                  </a:cubicBezTo>
                  <a:cubicBezTo>
                    <a:pt x="96" y="79"/>
                    <a:pt x="96" y="84"/>
                    <a:pt x="96" y="90"/>
                  </a:cubicBezTo>
                  <a:close/>
                </a:path>
              </a:pathLst>
            </a:custGeom>
            <a:solidFill>
              <a:srgbClr val="61B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5" name="Freeform 1218"/>
            <p:cNvSpPr>
              <a:spLocks/>
            </p:cNvSpPr>
            <p:nvPr/>
          </p:nvSpPr>
          <p:spPr bwMode="auto">
            <a:xfrm>
              <a:off x="21277476" y="9363869"/>
              <a:ext cx="619125" cy="361950"/>
            </a:xfrm>
            <a:custGeom>
              <a:avLst/>
              <a:gdLst>
                <a:gd name="T0" fmla="*/ 54 w 65"/>
                <a:gd name="T1" fmla="*/ 26 h 38"/>
                <a:gd name="T2" fmla="*/ 19 w 65"/>
                <a:gd name="T3" fmla="*/ 34 h 38"/>
                <a:gd name="T4" fmla="*/ 1 w 65"/>
                <a:gd name="T5" fmla="*/ 6 h 38"/>
                <a:gd name="T6" fmla="*/ 64 w 65"/>
                <a:gd name="T7" fmla="*/ 0 h 38"/>
                <a:gd name="T8" fmla="*/ 54 w 65"/>
                <a:gd name="T9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38">
                  <a:moveTo>
                    <a:pt x="54" y="26"/>
                  </a:moveTo>
                  <a:cubicBezTo>
                    <a:pt x="46" y="35"/>
                    <a:pt x="31" y="38"/>
                    <a:pt x="19" y="34"/>
                  </a:cubicBezTo>
                  <a:cubicBezTo>
                    <a:pt x="8" y="29"/>
                    <a:pt x="0" y="17"/>
                    <a:pt x="1" y="6"/>
                  </a:cubicBezTo>
                  <a:cubicBezTo>
                    <a:pt x="21" y="5"/>
                    <a:pt x="44" y="3"/>
                    <a:pt x="64" y="0"/>
                  </a:cubicBezTo>
                  <a:cubicBezTo>
                    <a:pt x="65" y="10"/>
                    <a:pt x="61" y="19"/>
                    <a:pt x="54" y="26"/>
                  </a:cubicBezTo>
                  <a:close/>
                </a:path>
              </a:pathLst>
            </a:custGeom>
            <a:solidFill>
              <a:srgbClr val="4988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6" name="Freeform 1219"/>
            <p:cNvSpPr>
              <a:spLocks/>
            </p:cNvSpPr>
            <p:nvPr/>
          </p:nvSpPr>
          <p:spPr bwMode="auto">
            <a:xfrm>
              <a:off x="21163176" y="9621044"/>
              <a:ext cx="847725" cy="190500"/>
            </a:xfrm>
            <a:custGeom>
              <a:avLst/>
              <a:gdLst>
                <a:gd name="T0" fmla="*/ 89 w 89"/>
                <a:gd name="T1" fmla="*/ 11 h 20"/>
                <a:gd name="T2" fmla="*/ 80 w 89"/>
                <a:gd name="T3" fmla="*/ 13 h 20"/>
                <a:gd name="T4" fmla="*/ 50 w 89"/>
                <a:gd name="T5" fmla="*/ 19 h 20"/>
                <a:gd name="T6" fmla="*/ 19 w 89"/>
                <a:gd name="T7" fmla="*/ 20 h 20"/>
                <a:gd name="T8" fmla="*/ 0 w 89"/>
                <a:gd name="T9" fmla="*/ 18 h 20"/>
                <a:gd name="T10" fmla="*/ 0 w 89"/>
                <a:gd name="T11" fmla="*/ 9 h 20"/>
                <a:gd name="T12" fmla="*/ 21 w 89"/>
                <a:gd name="T13" fmla="*/ 10 h 20"/>
                <a:gd name="T14" fmla="*/ 49 w 89"/>
                <a:gd name="T15" fmla="*/ 8 h 20"/>
                <a:gd name="T16" fmla="*/ 78 w 89"/>
                <a:gd name="T17" fmla="*/ 3 h 20"/>
                <a:gd name="T18" fmla="*/ 87 w 89"/>
                <a:gd name="T19" fmla="*/ 0 h 20"/>
                <a:gd name="T20" fmla="*/ 89 w 89"/>
                <a:gd name="T21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20">
                  <a:moveTo>
                    <a:pt x="89" y="11"/>
                  </a:moveTo>
                  <a:cubicBezTo>
                    <a:pt x="86" y="12"/>
                    <a:pt x="83" y="12"/>
                    <a:pt x="80" y="13"/>
                  </a:cubicBezTo>
                  <a:cubicBezTo>
                    <a:pt x="70" y="16"/>
                    <a:pt x="60" y="17"/>
                    <a:pt x="50" y="19"/>
                  </a:cubicBezTo>
                  <a:cubicBezTo>
                    <a:pt x="40" y="20"/>
                    <a:pt x="29" y="20"/>
                    <a:pt x="19" y="20"/>
                  </a:cubicBezTo>
                  <a:cubicBezTo>
                    <a:pt x="13" y="20"/>
                    <a:pt x="6" y="20"/>
                    <a:pt x="0" y="18"/>
                  </a:cubicBezTo>
                  <a:cubicBezTo>
                    <a:pt x="0" y="15"/>
                    <a:pt x="0" y="12"/>
                    <a:pt x="0" y="9"/>
                  </a:cubicBezTo>
                  <a:cubicBezTo>
                    <a:pt x="7" y="9"/>
                    <a:pt x="14" y="10"/>
                    <a:pt x="21" y="10"/>
                  </a:cubicBezTo>
                  <a:cubicBezTo>
                    <a:pt x="30" y="10"/>
                    <a:pt x="40" y="9"/>
                    <a:pt x="49" y="8"/>
                  </a:cubicBezTo>
                  <a:cubicBezTo>
                    <a:pt x="59" y="7"/>
                    <a:pt x="69" y="5"/>
                    <a:pt x="78" y="3"/>
                  </a:cubicBezTo>
                  <a:cubicBezTo>
                    <a:pt x="81" y="2"/>
                    <a:pt x="84" y="1"/>
                    <a:pt x="87" y="0"/>
                  </a:cubicBezTo>
                  <a:cubicBezTo>
                    <a:pt x="88" y="4"/>
                    <a:pt x="89" y="7"/>
                    <a:pt x="89" y="11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7" name="Freeform 1220"/>
            <p:cNvSpPr>
              <a:spLocks/>
            </p:cNvSpPr>
            <p:nvPr/>
          </p:nvSpPr>
          <p:spPr bwMode="auto">
            <a:xfrm>
              <a:off x="21096501" y="9373394"/>
              <a:ext cx="161925" cy="590550"/>
            </a:xfrm>
            <a:custGeom>
              <a:avLst/>
              <a:gdLst>
                <a:gd name="T0" fmla="*/ 7 w 17"/>
                <a:gd name="T1" fmla="*/ 4 h 62"/>
                <a:gd name="T2" fmla="*/ 1 w 17"/>
                <a:gd name="T3" fmla="*/ 34 h 62"/>
                <a:gd name="T4" fmla="*/ 0 w 17"/>
                <a:gd name="T5" fmla="*/ 50 h 62"/>
                <a:gd name="T6" fmla="*/ 3 w 17"/>
                <a:gd name="T7" fmla="*/ 61 h 62"/>
                <a:gd name="T8" fmla="*/ 5 w 17"/>
                <a:gd name="T9" fmla="*/ 61 h 62"/>
                <a:gd name="T10" fmla="*/ 8 w 17"/>
                <a:gd name="T11" fmla="*/ 50 h 62"/>
                <a:gd name="T12" fmla="*/ 10 w 17"/>
                <a:gd name="T13" fmla="*/ 35 h 62"/>
                <a:gd name="T14" fmla="*/ 16 w 17"/>
                <a:gd name="T15" fmla="*/ 6 h 62"/>
                <a:gd name="T16" fmla="*/ 7 w 17"/>
                <a:gd name="T17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62">
                  <a:moveTo>
                    <a:pt x="7" y="4"/>
                  </a:moveTo>
                  <a:cubicBezTo>
                    <a:pt x="3" y="13"/>
                    <a:pt x="2" y="24"/>
                    <a:pt x="1" y="34"/>
                  </a:cubicBezTo>
                  <a:cubicBezTo>
                    <a:pt x="0" y="39"/>
                    <a:pt x="0" y="44"/>
                    <a:pt x="0" y="50"/>
                  </a:cubicBezTo>
                  <a:cubicBezTo>
                    <a:pt x="0" y="54"/>
                    <a:pt x="0" y="58"/>
                    <a:pt x="3" y="61"/>
                  </a:cubicBezTo>
                  <a:cubicBezTo>
                    <a:pt x="4" y="62"/>
                    <a:pt x="5" y="62"/>
                    <a:pt x="5" y="61"/>
                  </a:cubicBezTo>
                  <a:cubicBezTo>
                    <a:pt x="8" y="58"/>
                    <a:pt x="8" y="54"/>
                    <a:pt x="8" y="50"/>
                  </a:cubicBezTo>
                  <a:cubicBezTo>
                    <a:pt x="9" y="45"/>
                    <a:pt x="9" y="40"/>
                    <a:pt x="10" y="35"/>
                  </a:cubicBezTo>
                  <a:cubicBezTo>
                    <a:pt x="11" y="25"/>
                    <a:pt x="15" y="16"/>
                    <a:pt x="16" y="6"/>
                  </a:cubicBezTo>
                  <a:cubicBezTo>
                    <a:pt x="17" y="2"/>
                    <a:pt x="9" y="0"/>
                    <a:pt x="7" y="4"/>
                  </a:cubicBezTo>
                  <a:close/>
                </a:path>
              </a:pathLst>
            </a:custGeom>
            <a:solidFill>
              <a:srgbClr val="AD4A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8" name="Freeform 1221"/>
            <p:cNvSpPr>
              <a:spLocks/>
            </p:cNvSpPr>
            <p:nvPr/>
          </p:nvSpPr>
          <p:spPr bwMode="auto">
            <a:xfrm>
              <a:off x="21858501" y="9354344"/>
              <a:ext cx="200025" cy="590550"/>
            </a:xfrm>
            <a:custGeom>
              <a:avLst/>
              <a:gdLst>
                <a:gd name="T0" fmla="*/ 20 w 21"/>
                <a:gd name="T1" fmla="*/ 45 h 62"/>
                <a:gd name="T2" fmla="*/ 18 w 21"/>
                <a:gd name="T3" fmla="*/ 28 h 62"/>
                <a:gd name="T4" fmla="*/ 6 w 21"/>
                <a:gd name="T5" fmla="*/ 3 h 62"/>
                <a:gd name="T6" fmla="*/ 2 w 21"/>
                <a:gd name="T7" fmla="*/ 8 h 62"/>
                <a:gd name="T8" fmla="*/ 8 w 21"/>
                <a:gd name="T9" fmla="*/ 20 h 62"/>
                <a:gd name="T10" fmla="*/ 11 w 21"/>
                <a:gd name="T11" fmla="*/ 33 h 62"/>
                <a:gd name="T12" fmla="*/ 12 w 21"/>
                <a:gd name="T13" fmla="*/ 47 h 62"/>
                <a:gd name="T14" fmla="*/ 14 w 21"/>
                <a:gd name="T15" fmla="*/ 60 h 62"/>
                <a:gd name="T16" fmla="*/ 19 w 21"/>
                <a:gd name="T17" fmla="*/ 60 h 62"/>
                <a:gd name="T18" fmla="*/ 20 w 21"/>
                <a:gd name="T19" fmla="*/ 4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62">
                  <a:moveTo>
                    <a:pt x="20" y="45"/>
                  </a:moveTo>
                  <a:cubicBezTo>
                    <a:pt x="20" y="40"/>
                    <a:pt x="19" y="34"/>
                    <a:pt x="18" y="28"/>
                  </a:cubicBezTo>
                  <a:cubicBezTo>
                    <a:pt x="17" y="19"/>
                    <a:pt x="14" y="9"/>
                    <a:pt x="6" y="3"/>
                  </a:cubicBezTo>
                  <a:cubicBezTo>
                    <a:pt x="3" y="0"/>
                    <a:pt x="0" y="5"/>
                    <a:pt x="2" y="8"/>
                  </a:cubicBezTo>
                  <a:cubicBezTo>
                    <a:pt x="4" y="12"/>
                    <a:pt x="7" y="16"/>
                    <a:pt x="8" y="20"/>
                  </a:cubicBezTo>
                  <a:cubicBezTo>
                    <a:pt x="9" y="25"/>
                    <a:pt x="10" y="29"/>
                    <a:pt x="11" y="33"/>
                  </a:cubicBezTo>
                  <a:cubicBezTo>
                    <a:pt x="11" y="38"/>
                    <a:pt x="12" y="43"/>
                    <a:pt x="12" y="47"/>
                  </a:cubicBezTo>
                  <a:cubicBezTo>
                    <a:pt x="12" y="52"/>
                    <a:pt x="12" y="57"/>
                    <a:pt x="14" y="60"/>
                  </a:cubicBezTo>
                  <a:cubicBezTo>
                    <a:pt x="15" y="62"/>
                    <a:pt x="18" y="62"/>
                    <a:pt x="19" y="60"/>
                  </a:cubicBezTo>
                  <a:cubicBezTo>
                    <a:pt x="21" y="56"/>
                    <a:pt x="20" y="50"/>
                    <a:pt x="20" y="45"/>
                  </a:cubicBezTo>
                  <a:close/>
                </a:path>
              </a:pathLst>
            </a:custGeom>
            <a:solidFill>
              <a:srgbClr val="AD4A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9" name="Freeform 1222"/>
            <p:cNvSpPr>
              <a:spLocks/>
            </p:cNvSpPr>
            <p:nvPr/>
          </p:nvSpPr>
          <p:spPr bwMode="auto">
            <a:xfrm>
              <a:off x="21144126" y="9954419"/>
              <a:ext cx="904875" cy="190500"/>
            </a:xfrm>
            <a:custGeom>
              <a:avLst/>
              <a:gdLst>
                <a:gd name="T0" fmla="*/ 95 w 95"/>
                <a:gd name="T1" fmla="*/ 11 h 20"/>
                <a:gd name="T2" fmla="*/ 85 w 95"/>
                <a:gd name="T3" fmla="*/ 14 h 20"/>
                <a:gd name="T4" fmla="*/ 52 w 95"/>
                <a:gd name="T5" fmla="*/ 19 h 20"/>
                <a:gd name="T6" fmla="*/ 17 w 95"/>
                <a:gd name="T7" fmla="*/ 19 h 20"/>
                <a:gd name="T8" fmla="*/ 0 w 95"/>
                <a:gd name="T9" fmla="*/ 17 h 20"/>
                <a:gd name="T10" fmla="*/ 0 w 95"/>
                <a:gd name="T11" fmla="*/ 8 h 20"/>
                <a:gd name="T12" fmla="*/ 3 w 95"/>
                <a:gd name="T13" fmla="*/ 8 h 20"/>
                <a:gd name="T14" fmla="*/ 19 w 95"/>
                <a:gd name="T15" fmla="*/ 10 h 20"/>
                <a:gd name="T16" fmla="*/ 51 w 95"/>
                <a:gd name="T17" fmla="*/ 9 h 20"/>
                <a:gd name="T18" fmla="*/ 84 w 95"/>
                <a:gd name="T19" fmla="*/ 3 h 20"/>
                <a:gd name="T20" fmla="*/ 95 w 95"/>
                <a:gd name="T21" fmla="*/ 0 h 20"/>
                <a:gd name="T22" fmla="*/ 95 w 95"/>
                <a:gd name="T23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20">
                  <a:moveTo>
                    <a:pt x="95" y="11"/>
                  </a:moveTo>
                  <a:cubicBezTo>
                    <a:pt x="92" y="12"/>
                    <a:pt x="89" y="13"/>
                    <a:pt x="85" y="14"/>
                  </a:cubicBezTo>
                  <a:cubicBezTo>
                    <a:pt x="74" y="16"/>
                    <a:pt x="63" y="18"/>
                    <a:pt x="52" y="19"/>
                  </a:cubicBezTo>
                  <a:cubicBezTo>
                    <a:pt x="40" y="20"/>
                    <a:pt x="29" y="20"/>
                    <a:pt x="17" y="19"/>
                  </a:cubicBezTo>
                  <a:cubicBezTo>
                    <a:pt x="12" y="19"/>
                    <a:pt x="6" y="19"/>
                    <a:pt x="0" y="17"/>
                  </a:cubicBezTo>
                  <a:cubicBezTo>
                    <a:pt x="0" y="14"/>
                    <a:pt x="0" y="11"/>
                    <a:pt x="0" y="8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8" y="9"/>
                    <a:pt x="13" y="9"/>
                    <a:pt x="19" y="10"/>
                  </a:cubicBezTo>
                  <a:cubicBezTo>
                    <a:pt x="30" y="10"/>
                    <a:pt x="40" y="10"/>
                    <a:pt x="51" y="9"/>
                  </a:cubicBezTo>
                  <a:cubicBezTo>
                    <a:pt x="62" y="8"/>
                    <a:pt x="73" y="6"/>
                    <a:pt x="84" y="3"/>
                  </a:cubicBezTo>
                  <a:cubicBezTo>
                    <a:pt x="88" y="2"/>
                    <a:pt x="91" y="1"/>
                    <a:pt x="95" y="0"/>
                  </a:cubicBezTo>
                  <a:cubicBezTo>
                    <a:pt x="95" y="4"/>
                    <a:pt x="95" y="7"/>
                    <a:pt x="95" y="11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0" name="Freeform 1223"/>
            <p:cNvSpPr>
              <a:spLocks/>
            </p:cNvSpPr>
            <p:nvPr/>
          </p:nvSpPr>
          <p:spPr bwMode="auto">
            <a:xfrm>
              <a:off x="21353676" y="9459119"/>
              <a:ext cx="466725" cy="209550"/>
            </a:xfrm>
            <a:custGeom>
              <a:avLst/>
              <a:gdLst>
                <a:gd name="T0" fmla="*/ 49 w 49"/>
                <a:gd name="T1" fmla="*/ 0 h 22"/>
                <a:gd name="T2" fmla="*/ 27 w 49"/>
                <a:gd name="T3" fmla="*/ 20 h 22"/>
                <a:gd name="T4" fmla="*/ 0 w 49"/>
                <a:gd name="T5" fmla="*/ 7 h 22"/>
                <a:gd name="T6" fmla="*/ 49 w 49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22">
                  <a:moveTo>
                    <a:pt x="49" y="0"/>
                  </a:moveTo>
                  <a:cubicBezTo>
                    <a:pt x="47" y="11"/>
                    <a:pt x="38" y="19"/>
                    <a:pt x="27" y="20"/>
                  </a:cubicBezTo>
                  <a:cubicBezTo>
                    <a:pt x="17" y="22"/>
                    <a:pt x="6" y="16"/>
                    <a:pt x="0" y="7"/>
                  </a:cubicBezTo>
                  <a:cubicBezTo>
                    <a:pt x="16" y="5"/>
                    <a:pt x="33" y="1"/>
                    <a:pt x="49" y="0"/>
                  </a:cubicBezTo>
                  <a:close/>
                </a:path>
              </a:pathLst>
            </a:custGeom>
            <a:solidFill>
              <a:srgbClr val="E99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1" name="Freeform 1224"/>
            <p:cNvSpPr>
              <a:spLocks/>
            </p:cNvSpPr>
            <p:nvPr/>
          </p:nvSpPr>
          <p:spPr bwMode="auto">
            <a:xfrm>
              <a:off x="20953626" y="8449469"/>
              <a:ext cx="1200150" cy="1181100"/>
            </a:xfrm>
            <a:custGeom>
              <a:avLst/>
              <a:gdLst>
                <a:gd name="T0" fmla="*/ 122 w 126"/>
                <a:gd name="T1" fmla="*/ 35 h 124"/>
                <a:gd name="T2" fmla="*/ 121 w 126"/>
                <a:gd name="T3" fmla="*/ 74 h 124"/>
                <a:gd name="T4" fmla="*/ 96 w 126"/>
                <a:gd name="T5" fmla="*/ 112 h 124"/>
                <a:gd name="T6" fmla="*/ 45 w 126"/>
                <a:gd name="T7" fmla="*/ 118 h 124"/>
                <a:gd name="T8" fmla="*/ 6 w 126"/>
                <a:gd name="T9" fmla="*/ 76 h 124"/>
                <a:gd name="T10" fmla="*/ 7 w 126"/>
                <a:gd name="T11" fmla="*/ 34 h 124"/>
                <a:gd name="T12" fmla="*/ 97 w 126"/>
                <a:gd name="T13" fmla="*/ 11 h 124"/>
                <a:gd name="T14" fmla="*/ 122 w 126"/>
                <a:gd name="T15" fmla="*/ 3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4">
                  <a:moveTo>
                    <a:pt x="122" y="35"/>
                  </a:moveTo>
                  <a:cubicBezTo>
                    <a:pt x="126" y="47"/>
                    <a:pt x="124" y="60"/>
                    <a:pt x="121" y="74"/>
                  </a:cubicBezTo>
                  <a:cubicBezTo>
                    <a:pt x="118" y="90"/>
                    <a:pt x="112" y="103"/>
                    <a:pt x="96" y="112"/>
                  </a:cubicBezTo>
                  <a:cubicBezTo>
                    <a:pt x="81" y="120"/>
                    <a:pt x="62" y="124"/>
                    <a:pt x="45" y="118"/>
                  </a:cubicBezTo>
                  <a:cubicBezTo>
                    <a:pt x="26" y="111"/>
                    <a:pt x="12" y="94"/>
                    <a:pt x="6" y="76"/>
                  </a:cubicBezTo>
                  <a:cubicBezTo>
                    <a:pt x="0" y="62"/>
                    <a:pt x="0" y="47"/>
                    <a:pt x="7" y="34"/>
                  </a:cubicBezTo>
                  <a:cubicBezTo>
                    <a:pt x="22" y="6"/>
                    <a:pt x="69" y="0"/>
                    <a:pt x="97" y="11"/>
                  </a:cubicBezTo>
                  <a:cubicBezTo>
                    <a:pt x="112" y="17"/>
                    <a:pt x="119" y="25"/>
                    <a:pt x="122" y="35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2" name="Freeform 1225"/>
            <p:cNvSpPr>
              <a:spLocks/>
            </p:cNvSpPr>
            <p:nvPr/>
          </p:nvSpPr>
          <p:spPr bwMode="auto">
            <a:xfrm>
              <a:off x="20915526" y="8859044"/>
              <a:ext cx="190500" cy="400050"/>
            </a:xfrm>
            <a:custGeom>
              <a:avLst/>
              <a:gdLst>
                <a:gd name="T0" fmla="*/ 7 w 20"/>
                <a:gd name="T1" fmla="*/ 25 h 42"/>
                <a:gd name="T2" fmla="*/ 18 w 20"/>
                <a:gd name="T3" fmla="*/ 14 h 42"/>
                <a:gd name="T4" fmla="*/ 12 w 20"/>
                <a:gd name="T5" fmla="*/ 6 h 42"/>
                <a:gd name="T6" fmla="*/ 7 w 20"/>
                <a:gd name="T7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42">
                  <a:moveTo>
                    <a:pt x="7" y="25"/>
                  </a:moveTo>
                  <a:cubicBezTo>
                    <a:pt x="15" y="42"/>
                    <a:pt x="20" y="24"/>
                    <a:pt x="18" y="14"/>
                  </a:cubicBezTo>
                  <a:cubicBezTo>
                    <a:pt x="17" y="10"/>
                    <a:pt x="15" y="7"/>
                    <a:pt x="12" y="6"/>
                  </a:cubicBezTo>
                  <a:cubicBezTo>
                    <a:pt x="0" y="0"/>
                    <a:pt x="4" y="20"/>
                    <a:pt x="7" y="25"/>
                  </a:cubicBezTo>
                  <a:close/>
                </a:path>
              </a:pathLst>
            </a:custGeom>
            <a:solidFill>
              <a:srgbClr val="45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3" name="Freeform 1226"/>
            <p:cNvSpPr>
              <a:spLocks/>
            </p:cNvSpPr>
            <p:nvPr/>
          </p:nvSpPr>
          <p:spPr bwMode="auto">
            <a:xfrm>
              <a:off x="22020426" y="8935244"/>
              <a:ext cx="295275" cy="314325"/>
            </a:xfrm>
            <a:custGeom>
              <a:avLst/>
              <a:gdLst>
                <a:gd name="T0" fmla="*/ 28 w 31"/>
                <a:gd name="T1" fmla="*/ 21 h 33"/>
                <a:gd name="T2" fmla="*/ 23 w 31"/>
                <a:gd name="T3" fmla="*/ 3 h 33"/>
                <a:gd name="T4" fmla="*/ 3 w 31"/>
                <a:gd name="T5" fmla="*/ 7 h 33"/>
                <a:gd name="T6" fmla="*/ 0 w 31"/>
                <a:gd name="T7" fmla="*/ 19 h 33"/>
                <a:gd name="T8" fmla="*/ 28 w 31"/>
                <a:gd name="T9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3">
                  <a:moveTo>
                    <a:pt x="28" y="21"/>
                  </a:moveTo>
                  <a:cubicBezTo>
                    <a:pt x="31" y="15"/>
                    <a:pt x="29" y="7"/>
                    <a:pt x="23" y="3"/>
                  </a:cubicBezTo>
                  <a:cubicBezTo>
                    <a:pt x="17" y="0"/>
                    <a:pt x="8" y="1"/>
                    <a:pt x="3" y="7"/>
                  </a:cubicBezTo>
                  <a:cubicBezTo>
                    <a:pt x="1" y="10"/>
                    <a:pt x="0" y="14"/>
                    <a:pt x="0" y="19"/>
                  </a:cubicBezTo>
                  <a:cubicBezTo>
                    <a:pt x="1" y="33"/>
                    <a:pt x="21" y="32"/>
                    <a:pt x="28" y="2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4" name="Freeform 1227"/>
            <p:cNvSpPr>
              <a:spLocks/>
            </p:cNvSpPr>
            <p:nvPr/>
          </p:nvSpPr>
          <p:spPr bwMode="auto">
            <a:xfrm>
              <a:off x="20742489" y="8230394"/>
              <a:ext cx="1439863" cy="866775"/>
            </a:xfrm>
            <a:custGeom>
              <a:avLst/>
              <a:gdLst>
                <a:gd name="T0" fmla="*/ 148 w 151"/>
                <a:gd name="T1" fmla="*/ 40 h 91"/>
                <a:gd name="T2" fmla="*/ 142 w 151"/>
                <a:gd name="T3" fmla="*/ 91 h 91"/>
                <a:gd name="T4" fmla="*/ 133 w 151"/>
                <a:gd name="T5" fmla="*/ 53 h 91"/>
                <a:gd name="T6" fmla="*/ 83 w 151"/>
                <a:gd name="T7" fmla="*/ 72 h 91"/>
                <a:gd name="T8" fmla="*/ 33 w 151"/>
                <a:gd name="T9" fmla="*/ 79 h 91"/>
                <a:gd name="T10" fmla="*/ 9 w 151"/>
                <a:gd name="T11" fmla="*/ 74 h 91"/>
                <a:gd name="T12" fmla="*/ 11 w 151"/>
                <a:gd name="T13" fmla="*/ 66 h 91"/>
                <a:gd name="T14" fmla="*/ 17 w 151"/>
                <a:gd name="T15" fmla="*/ 61 h 91"/>
                <a:gd name="T16" fmla="*/ 2 w 151"/>
                <a:gd name="T17" fmla="*/ 58 h 91"/>
                <a:gd name="T18" fmla="*/ 5 w 151"/>
                <a:gd name="T19" fmla="*/ 45 h 91"/>
                <a:gd name="T20" fmla="*/ 58 w 151"/>
                <a:gd name="T21" fmla="*/ 10 h 91"/>
                <a:gd name="T22" fmla="*/ 96 w 151"/>
                <a:gd name="T23" fmla="*/ 1 h 91"/>
                <a:gd name="T24" fmla="*/ 113 w 151"/>
                <a:gd name="T25" fmla="*/ 2 h 91"/>
                <a:gd name="T26" fmla="*/ 125 w 151"/>
                <a:gd name="T27" fmla="*/ 14 h 91"/>
                <a:gd name="T28" fmla="*/ 132 w 151"/>
                <a:gd name="T29" fmla="*/ 12 h 91"/>
                <a:gd name="T30" fmla="*/ 139 w 151"/>
                <a:gd name="T31" fmla="*/ 17 h 91"/>
                <a:gd name="T32" fmla="*/ 148 w 151"/>
                <a:gd name="T33" fmla="*/ 4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1" h="91">
                  <a:moveTo>
                    <a:pt x="148" y="40"/>
                  </a:moveTo>
                  <a:cubicBezTo>
                    <a:pt x="151" y="57"/>
                    <a:pt x="149" y="75"/>
                    <a:pt x="142" y="91"/>
                  </a:cubicBezTo>
                  <a:cubicBezTo>
                    <a:pt x="139" y="79"/>
                    <a:pt x="136" y="66"/>
                    <a:pt x="133" y="53"/>
                  </a:cubicBezTo>
                  <a:cubicBezTo>
                    <a:pt x="117" y="61"/>
                    <a:pt x="101" y="68"/>
                    <a:pt x="83" y="72"/>
                  </a:cubicBezTo>
                  <a:cubicBezTo>
                    <a:pt x="67" y="76"/>
                    <a:pt x="49" y="80"/>
                    <a:pt x="33" y="79"/>
                  </a:cubicBezTo>
                  <a:cubicBezTo>
                    <a:pt x="27" y="79"/>
                    <a:pt x="11" y="80"/>
                    <a:pt x="9" y="74"/>
                  </a:cubicBezTo>
                  <a:cubicBezTo>
                    <a:pt x="8" y="71"/>
                    <a:pt x="9" y="68"/>
                    <a:pt x="11" y="66"/>
                  </a:cubicBezTo>
                  <a:cubicBezTo>
                    <a:pt x="12" y="64"/>
                    <a:pt x="15" y="62"/>
                    <a:pt x="17" y="61"/>
                  </a:cubicBezTo>
                  <a:cubicBezTo>
                    <a:pt x="12" y="62"/>
                    <a:pt x="4" y="63"/>
                    <a:pt x="2" y="58"/>
                  </a:cubicBezTo>
                  <a:cubicBezTo>
                    <a:pt x="0" y="54"/>
                    <a:pt x="2" y="49"/>
                    <a:pt x="5" y="45"/>
                  </a:cubicBezTo>
                  <a:cubicBezTo>
                    <a:pt x="19" y="29"/>
                    <a:pt x="38" y="18"/>
                    <a:pt x="58" y="10"/>
                  </a:cubicBezTo>
                  <a:cubicBezTo>
                    <a:pt x="72" y="5"/>
                    <a:pt x="82" y="2"/>
                    <a:pt x="96" y="1"/>
                  </a:cubicBezTo>
                  <a:cubicBezTo>
                    <a:pt x="102" y="0"/>
                    <a:pt x="108" y="0"/>
                    <a:pt x="113" y="2"/>
                  </a:cubicBezTo>
                  <a:cubicBezTo>
                    <a:pt x="119" y="4"/>
                    <a:pt x="124" y="9"/>
                    <a:pt x="125" y="14"/>
                  </a:cubicBezTo>
                  <a:cubicBezTo>
                    <a:pt x="126" y="12"/>
                    <a:pt x="130" y="11"/>
                    <a:pt x="132" y="12"/>
                  </a:cubicBezTo>
                  <a:cubicBezTo>
                    <a:pt x="135" y="12"/>
                    <a:pt x="137" y="15"/>
                    <a:pt x="139" y="17"/>
                  </a:cubicBezTo>
                  <a:cubicBezTo>
                    <a:pt x="144" y="24"/>
                    <a:pt x="146" y="32"/>
                    <a:pt x="148" y="40"/>
                  </a:cubicBezTo>
                  <a:close/>
                </a:path>
              </a:pathLst>
            </a:custGeom>
            <a:solidFill>
              <a:srgbClr val="43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5" name="Freeform 1228"/>
            <p:cNvSpPr>
              <a:spLocks/>
            </p:cNvSpPr>
            <p:nvPr/>
          </p:nvSpPr>
          <p:spPr bwMode="auto">
            <a:xfrm>
              <a:off x="21344151" y="9097169"/>
              <a:ext cx="66675" cy="95250"/>
            </a:xfrm>
            <a:custGeom>
              <a:avLst/>
              <a:gdLst>
                <a:gd name="T0" fmla="*/ 7 w 7"/>
                <a:gd name="T1" fmla="*/ 5 h 10"/>
                <a:gd name="T2" fmla="*/ 6 w 7"/>
                <a:gd name="T3" fmla="*/ 2 h 10"/>
                <a:gd name="T4" fmla="*/ 3 w 7"/>
                <a:gd name="T5" fmla="*/ 0 h 10"/>
                <a:gd name="T6" fmla="*/ 1 w 7"/>
                <a:gd name="T7" fmla="*/ 0 h 10"/>
                <a:gd name="T8" fmla="*/ 0 w 7"/>
                <a:gd name="T9" fmla="*/ 4 h 10"/>
                <a:gd name="T10" fmla="*/ 0 w 7"/>
                <a:gd name="T11" fmla="*/ 5 h 10"/>
                <a:gd name="T12" fmla="*/ 0 w 7"/>
                <a:gd name="T13" fmla="*/ 8 h 10"/>
                <a:gd name="T14" fmla="*/ 3 w 7"/>
                <a:gd name="T15" fmla="*/ 10 h 10"/>
                <a:gd name="T16" fmla="*/ 5 w 7"/>
                <a:gd name="T17" fmla="*/ 9 h 10"/>
                <a:gd name="T18" fmla="*/ 5 w 7"/>
                <a:gd name="T19" fmla="*/ 9 h 10"/>
                <a:gd name="T20" fmla="*/ 5 w 7"/>
                <a:gd name="T21" fmla="*/ 9 h 10"/>
                <a:gd name="T22" fmla="*/ 6 w 7"/>
                <a:gd name="T23" fmla="*/ 9 h 10"/>
                <a:gd name="T24" fmla="*/ 7 w 7"/>
                <a:gd name="T2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0">
                  <a:moveTo>
                    <a:pt x="7" y="5"/>
                  </a:moveTo>
                  <a:cubicBezTo>
                    <a:pt x="7" y="4"/>
                    <a:pt x="6" y="3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1" y="9"/>
                    <a:pt x="2" y="10"/>
                    <a:pt x="3" y="10"/>
                  </a:cubicBezTo>
                  <a:cubicBezTo>
                    <a:pt x="4" y="10"/>
                    <a:pt x="4" y="10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7"/>
                    <a:pt x="7" y="5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6" name="Freeform 1229"/>
            <p:cNvSpPr>
              <a:spLocks/>
            </p:cNvSpPr>
            <p:nvPr/>
          </p:nvSpPr>
          <p:spPr bwMode="auto">
            <a:xfrm>
              <a:off x="21734676" y="9068594"/>
              <a:ext cx="57150" cy="95250"/>
            </a:xfrm>
            <a:custGeom>
              <a:avLst/>
              <a:gdLst>
                <a:gd name="T0" fmla="*/ 6 w 6"/>
                <a:gd name="T1" fmla="*/ 5 h 10"/>
                <a:gd name="T2" fmla="*/ 6 w 6"/>
                <a:gd name="T3" fmla="*/ 2 h 10"/>
                <a:gd name="T4" fmla="*/ 3 w 6"/>
                <a:gd name="T5" fmla="*/ 0 h 10"/>
                <a:gd name="T6" fmla="*/ 1 w 6"/>
                <a:gd name="T7" fmla="*/ 1 h 10"/>
                <a:gd name="T8" fmla="*/ 0 w 6"/>
                <a:gd name="T9" fmla="*/ 4 h 10"/>
                <a:gd name="T10" fmla="*/ 0 w 6"/>
                <a:gd name="T11" fmla="*/ 5 h 10"/>
                <a:gd name="T12" fmla="*/ 0 w 6"/>
                <a:gd name="T13" fmla="*/ 7 h 10"/>
                <a:gd name="T14" fmla="*/ 3 w 6"/>
                <a:gd name="T15" fmla="*/ 10 h 10"/>
                <a:gd name="T16" fmla="*/ 5 w 6"/>
                <a:gd name="T17" fmla="*/ 9 h 10"/>
                <a:gd name="T18" fmla="*/ 5 w 6"/>
                <a:gd name="T19" fmla="*/ 8 h 10"/>
                <a:gd name="T20" fmla="*/ 5 w 6"/>
                <a:gd name="T21" fmla="*/ 8 h 10"/>
                <a:gd name="T22" fmla="*/ 5 w 6"/>
                <a:gd name="T23" fmla="*/ 8 h 10"/>
                <a:gd name="T24" fmla="*/ 6 w 6"/>
                <a:gd name="T2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10">
                  <a:moveTo>
                    <a:pt x="6" y="5"/>
                  </a:moveTo>
                  <a:cubicBezTo>
                    <a:pt x="6" y="4"/>
                    <a:pt x="6" y="3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9"/>
                    <a:pt x="2" y="10"/>
                    <a:pt x="3" y="10"/>
                  </a:cubicBezTo>
                  <a:cubicBezTo>
                    <a:pt x="4" y="10"/>
                    <a:pt x="4" y="10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6"/>
                    <a:pt x="6" y="5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7" name="Freeform 1230"/>
            <p:cNvSpPr>
              <a:spLocks/>
            </p:cNvSpPr>
            <p:nvPr/>
          </p:nvSpPr>
          <p:spPr bwMode="auto">
            <a:xfrm>
              <a:off x="22125201" y="9011444"/>
              <a:ext cx="76200" cy="142875"/>
            </a:xfrm>
            <a:custGeom>
              <a:avLst/>
              <a:gdLst>
                <a:gd name="T0" fmla="*/ 6 w 8"/>
                <a:gd name="T1" fmla="*/ 10 h 15"/>
                <a:gd name="T2" fmla="*/ 6 w 8"/>
                <a:gd name="T3" fmla="*/ 4 h 15"/>
                <a:gd name="T4" fmla="*/ 2 w 8"/>
                <a:gd name="T5" fmla="*/ 2 h 15"/>
                <a:gd name="T6" fmla="*/ 2 w 8"/>
                <a:gd name="T7" fmla="*/ 13 h 15"/>
                <a:gd name="T8" fmla="*/ 6 w 8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5">
                  <a:moveTo>
                    <a:pt x="6" y="10"/>
                  </a:moveTo>
                  <a:cubicBezTo>
                    <a:pt x="5" y="9"/>
                    <a:pt x="5" y="6"/>
                    <a:pt x="6" y="4"/>
                  </a:cubicBezTo>
                  <a:cubicBezTo>
                    <a:pt x="7" y="2"/>
                    <a:pt x="3" y="0"/>
                    <a:pt x="2" y="2"/>
                  </a:cubicBezTo>
                  <a:cubicBezTo>
                    <a:pt x="0" y="6"/>
                    <a:pt x="0" y="9"/>
                    <a:pt x="2" y="13"/>
                  </a:cubicBezTo>
                  <a:cubicBezTo>
                    <a:pt x="4" y="15"/>
                    <a:pt x="8" y="13"/>
                    <a:pt x="6" y="10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8" name="Freeform 1231"/>
            <p:cNvSpPr>
              <a:spLocks/>
            </p:cNvSpPr>
            <p:nvPr/>
          </p:nvSpPr>
          <p:spPr bwMode="auto">
            <a:xfrm>
              <a:off x="21229851" y="9278144"/>
              <a:ext cx="200025" cy="95250"/>
            </a:xfrm>
            <a:custGeom>
              <a:avLst/>
              <a:gdLst>
                <a:gd name="T0" fmla="*/ 16 w 21"/>
                <a:gd name="T1" fmla="*/ 1 h 10"/>
                <a:gd name="T2" fmla="*/ 19 w 21"/>
                <a:gd name="T3" fmla="*/ 6 h 10"/>
                <a:gd name="T4" fmla="*/ 12 w 21"/>
                <a:gd name="T5" fmla="*/ 8 h 10"/>
                <a:gd name="T6" fmla="*/ 1 w 21"/>
                <a:gd name="T7" fmla="*/ 5 h 10"/>
                <a:gd name="T8" fmla="*/ 14 w 21"/>
                <a:gd name="T9" fmla="*/ 0 h 10"/>
                <a:gd name="T10" fmla="*/ 16 w 21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0">
                  <a:moveTo>
                    <a:pt x="16" y="1"/>
                  </a:moveTo>
                  <a:cubicBezTo>
                    <a:pt x="18" y="1"/>
                    <a:pt x="21" y="3"/>
                    <a:pt x="19" y="6"/>
                  </a:cubicBezTo>
                  <a:cubicBezTo>
                    <a:pt x="18" y="8"/>
                    <a:pt x="14" y="8"/>
                    <a:pt x="12" y="8"/>
                  </a:cubicBezTo>
                  <a:cubicBezTo>
                    <a:pt x="9" y="9"/>
                    <a:pt x="0" y="10"/>
                    <a:pt x="1" y="5"/>
                  </a:cubicBezTo>
                  <a:cubicBezTo>
                    <a:pt x="2" y="1"/>
                    <a:pt x="11" y="0"/>
                    <a:pt x="14" y="0"/>
                  </a:cubicBezTo>
                  <a:cubicBezTo>
                    <a:pt x="14" y="0"/>
                    <a:pt x="15" y="0"/>
                    <a:pt x="16" y="1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9" name="Freeform 1232"/>
            <p:cNvSpPr>
              <a:spLocks/>
            </p:cNvSpPr>
            <p:nvPr/>
          </p:nvSpPr>
          <p:spPr bwMode="auto">
            <a:xfrm>
              <a:off x="21782301" y="9240044"/>
              <a:ext cx="200025" cy="85725"/>
            </a:xfrm>
            <a:custGeom>
              <a:avLst/>
              <a:gdLst>
                <a:gd name="T0" fmla="*/ 4 w 21"/>
                <a:gd name="T1" fmla="*/ 7 h 9"/>
                <a:gd name="T2" fmla="*/ 3 w 21"/>
                <a:gd name="T3" fmla="*/ 1 h 9"/>
                <a:gd name="T4" fmla="*/ 11 w 21"/>
                <a:gd name="T5" fmla="*/ 0 h 9"/>
                <a:gd name="T6" fmla="*/ 19 w 21"/>
                <a:gd name="T7" fmla="*/ 5 h 9"/>
                <a:gd name="T8" fmla="*/ 6 w 21"/>
                <a:gd name="T9" fmla="*/ 8 h 9"/>
                <a:gd name="T10" fmla="*/ 4 w 21"/>
                <a:gd name="T11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9">
                  <a:moveTo>
                    <a:pt x="4" y="7"/>
                  </a:moveTo>
                  <a:cubicBezTo>
                    <a:pt x="2" y="7"/>
                    <a:pt x="0" y="3"/>
                    <a:pt x="3" y="1"/>
                  </a:cubicBezTo>
                  <a:cubicBezTo>
                    <a:pt x="6" y="0"/>
                    <a:pt x="9" y="0"/>
                    <a:pt x="11" y="0"/>
                  </a:cubicBezTo>
                  <a:cubicBezTo>
                    <a:pt x="14" y="0"/>
                    <a:pt x="21" y="1"/>
                    <a:pt x="19" y="5"/>
                  </a:cubicBezTo>
                  <a:cubicBezTo>
                    <a:pt x="18" y="9"/>
                    <a:pt x="9" y="8"/>
                    <a:pt x="6" y="8"/>
                  </a:cubicBezTo>
                  <a:cubicBezTo>
                    <a:pt x="6" y="8"/>
                    <a:pt x="5" y="8"/>
                    <a:pt x="4" y="7"/>
                  </a:cubicBezTo>
                  <a:close/>
                </a:path>
              </a:pathLst>
            </a:custGeom>
            <a:solidFill>
              <a:srgbClr val="E99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0" name="Freeform 1233"/>
            <p:cNvSpPr>
              <a:spLocks/>
            </p:cNvSpPr>
            <p:nvPr/>
          </p:nvSpPr>
          <p:spPr bwMode="auto">
            <a:xfrm>
              <a:off x="21696576" y="8935244"/>
              <a:ext cx="133350" cy="47625"/>
            </a:xfrm>
            <a:custGeom>
              <a:avLst/>
              <a:gdLst>
                <a:gd name="T0" fmla="*/ 12 w 14"/>
                <a:gd name="T1" fmla="*/ 1 h 5"/>
                <a:gd name="T2" fmla="*/ 7 w 14"/>
                <a:gd name="T3" fmla="*/ 0 h 5"/>
                <a:gd name="T4" fmla="*/ 2 w 14"/>
                <a:gd name="T5" fmla="*/ 1 h 5"/>
                <a:gd name="T6" fmla="*/ 2 w 14"/>
                <a:gd name="T7" fmla="*/ 5 h 5"/>
                <a:gd name="T8" fmla="*/ 7 w 14"/>
                <a:gd name="T9" fmla="*/ 5 h 5"/>
                <a:gd name="T10" fmla="*/ 12 w 14"/>
                <a:gd name="T11" fmla="*/ 5 h 5"/>
                <a:gd name="T12" fmla="*/ 12 w 14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">
                  <a:moveTo>
                    <a:pt x="12" y="1"/>
                  </a:moveTo>
                  <a:cubicBezTo>
                    <a:pt x="10" y="0"/>
                    <a:pt x="9" y="0"/>
                    <a:pt x="7" y="0"/>
                  </a:cubicBezTo>
                  <a:cubicBezTo>
                    <a:pt x="6" y="0"/>
                    <a:pt x="4" y="0"/>
                    <a:pt x="2" y="1"/>
                  </a:cubicBezTo>
                  <a:cubicBezTo>
                    <a:pt x="1" y="1"/>
                    <a:pt x="0" y="4"/>
                    <a:pt x="2" y="5"/>
                  </a:cubicBezTo>
                  <a:cubicBezTo>
                    <a:pt x="4" y="5"/>
                    <a:pt x="5" y="5"/>
                    <a:pt x="7" y="5"/>
                  </a:cubicBezTo>
                  <a:cubicBezTo>
                    <a:pt x="9" y="5"/>
                    <a:pt x="10" y="5"/>
                    <a:pt x="12" y="5"/>
                  </a:cubicBezTo>
                  <a:cubicBezTo>
                    <a:pt x="14" y="4"/>
                    <a:pt x="14" y="2"/>
                    <a:pt x="12" y="1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1" name="Freeform 1234"/>
            <p:cNvSpPr>
              <a:spLocks/>
            </p:cNvSpPr>
            <p:nvPr/>
          </p:nvSpPr>
          <p:spPr bwMode="auto">
            <a:xfrm>
              <a:off x="21277476" y="9001919"/>
              <a:ext cx="104775" cy="47625"/>
            </a:xfrm>
            <a:custGeom>
              <a:avLst/>
              <a:gdLst>
                <a:gd name="T0" fmla="*/ 10 w 11"/>
                <a:gd name="T1" fmla="*/ 1 h 5"/>
                <a:gd name="T2" fmla="*/ 6 w 11"/>
                <a:gd name="T3" fmla="*/ 1 h 5"/>
                <a:gd name="T4" fmla="*/ 1 w 11"/>
                <a:gd name="T5" fmla="*/ 1 h 5"/>
                <a:gd name="T6" fmla="*/ 2 w 11"/>
                <a:gd name="T7" fmla="*/ 4 h 5"/>
                <a:gd name="T8" fmla="*/ 6 w 11"/>
                <a:gd name="T9" fmla="*/ 4 h 5"/>
                <a:gd name="T10" fmla="*/ 10 w 11"/>
                <a:gd name="T11" fmla="*/ 4 h 5"/>
                <a:gd name="T12" fmla="*/ 10 w 11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5">
                  <a:moveTo>
                    <a:pt x="10" y="1"/>
                  </a:moveTo>
                  <a:cubicBezTo>
                    <a:pt x="9" y="1"/>
                    <a:pt x="7" y="1"/>
                    <a:pt x="6" y="1"/>
                  </a:cubicBezTo>
                  <a:cubicBezTo>
                    <a:pt x="4" y="0"/>
                    <a:pt x="3" y="1"/>
                    <a:pt x="1" y="1"/>
                  </a:cubicBezTo>
                  <a:cubicBezTo>
                    <a:pt x="0" y="2"/>
                    <a:pt x="0" y="4"/>
                    <a:pt x="2" y="4"/>
                  </a:cubicBezTo>
                  <a:cubicBezTo>
                    <a:pt x="3" y="4"/>
                    <a:pt x="5" y="4"/>
                    <a:pt x="6" y="4"/>
                  </a:cubicBezTo>
                  <a:cubicBezTo>
                    <a:pt x="7" y="4"/>
                    <a:pt x="8" y="5"/>
                    <a:pt x="10" y="4"/>
                  </a:cubicBezTo>
                  <a:cubicBezTo>
                    <a:pt x="11" y="4"/>
                    <a:pt x="11" y="2"/>
                    <a:pt x="10" y="1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2" name="Freeform 1235"/>
            <p:cNvSpPr>
              <a:spLocks/>
            </p:cNvSpPr>
            <p:nvPr/>
          </p:nvSpPr>
          <p:spPr bwMode="auto">
            <a:xfrm>
              <a:off x="21525126" y="9440069"/>
              <a:ext cx="161925" cy="38100"/>
            </a:xfrm>
            <a:custGeom>
              <a:avLst/>
              <a:gdLst>
                <a:gd name="T0" fmla="*/ 16 w 17"/>
                <a:gd name="T1" fmla="*/ 0 h 4"/>
                <a:gd name="T2" fmla="*/ 9 w 17"/>
                <a:gd name="T3" fmla="*/ 1 h 4"/>
                <a:gd name="T4" fmla="*/ 1 w 17"/>
                <a:gd name="T5" fmla="*/ 2 h 4"/>
                <a:gd name="T6" fmla="*/ 1 w 17"/>
                <a:gd name="T7" fmla="*/ 4 h 4"/>
                <a:gd name="T8" fmla="*/ 9 w 17"/>
                <a:gd name="T9" fmla="*/ 3 h 4"/>
                <a:gd name="T10" fmla="*/ 16 w 17"/>
                <a:gd name="T11" fmla="*/ 2 h 4"/>
                <a:gd name="T12" fmla="*/ 16 w 17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">
                  <a:moveTo>
                    <a:pt x="16" y="0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4" y="2"/>
                    <a:pt x="1" y="2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4" y="4"/>
                    <a:pt x="6" y="4"/>
                    <a:pt x="9" y="3"/>
                  </a:cubicBezTo>
                  <a:cubicBezTo>
                    <a:pt x="11" y="3"/>
                    <a:pt x="14" y="3"/>
                    <a:pt x="16" y="2"/>
                  </a:cubicBezTo>
                  <a:cubicBezTo>
                    <a:pt x="17" y="1"/>
                    <a:pt x="17" y="0"/>
                    <a:pt x="16" y="0"/>
                  </a:cubicBezTo>
                  <a:close/>
                </a:path>
              </a:pathLst>
            </a:custGeom>
            <a:solidFill>
              <a:srgbClr val="F096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3" name="Freeform 1236"/>
            <p:cNvSpPr>
              <a:spLocks/>
            </p:cNvSpPr>
            <p:nvPr/>
          </p:nvSpPr>
          <p:spPr bwMode="auto">
            <a:xfrm>
              <a:off x="21163176" y="10602119"/>
              <a:ext cx="142875" cy="106363"/>
            </a:xfrm>
            <a:custGeom>
              <a:avLst/>
              <a:gdLst>
                <a:gd name="T0" fmla="*/ 13 w 15"/>
                <a:gd name="T1" fmla="*/ 1 h 11"/>
                <a:gd name="T2" fmla="*/ 15 w 15"/>
                <a:gd name="T3" fmla="*/ 2 h 11"/>
                <a:gd name="T4" fmla="*/ 15 w 15"/>
                <a:gd name="T5" fmla="*/ 3 h 11"/>
                <a:gd name="T6" fmla="*/ 15 w 15"/>
                <a:gd name="T7" fmla="*/ 6 h 11"/>
                <a:gd name="T8" fmla="*/ 14 w 15"/>
                <a:gd name="T9" fmla="*/ 9 h 11"/>
                <a:gd name="T10" fmla="*/ 9 w 15"/>
                <a:gd name="T11" fmla="*/ 11 h 11"/>
                <a:gd name="T12" fmla="*/ 4 w 15"/>
                <a:gd name="T13" fmla="*/ 10 h 11"/>
                <a:gd name="T14" fmla="*/ 2 w 15"/>
                <a:gd name="T15" fmla="*/ 7 h 11"/>
                <a:gd name="T16" fmla="*/ 3 w 15"/>
                <a:gd name="T17" fmla="*/ 1 h 11"/>
                <a:gd name="T18" fmla="*/ 13 w 15"/>
                <a:gd name="T1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1">
                  <a:moveTo>
                    <a:pt x="13" y="1"/>
                  </a:moveTo>
                  <a:cubicBezTo>
                    <a:pt x="14" y="1"/>
                    <a:pt x="14" y="1"/>
                    <a:pt x="15" y="2"/>
                  </a:cubicBezTo>
                  <a:cubicBezTo>
                    <a:pt x="15" y="2"/>
                    <a:pt x="15" y="2"/>
                    <a:pt x="15" y="3"/>
                  </a:cubicBezTo>
                  <a:cubicBezTo>
                    <a:pt x="15" y="4"/>
                    <a:pt x="15" y="5"/>
                    <a:pt x="15" y="6"/>
                  </a:cubicBezTo>
                  <a:cubicBezTo>
                    <a:pt x="15" y="7"/>
                    <a:pt x="15" y="9"/>
                    <a:pt x="14" y="9"/>
                  </a:cubicBezTo>
                  <a:cubicBezTo>
                    <a:pt x="13" y="11"/>
                    <a:pt x="11" y="11"/>
                    <a:pt x="9" y="11"/>
                  </a:cubicBezTo>
                  <a:cubicBezTo>
                    <a:pt x="7" y="11"/>
                    <a:pt x="5" y="11"/>
                    <a:pt x="4" y="10"/>
                  </a:cubicBezTo>
                  <a:cubicBezTo>
                    <a:pt x="3" y="9"/>
                    <a:pt x="2" y="8"/>
                    <a:pt x="2" y="7"/>
                  </a:cubicBezTo>
                  <a:cubicBezTo>
                    <a:pt x="1" y="5"/>
                    <a:pt x="0" y="0"/>
                    <a:pt x="3" y="1"/>
                  </a:cubicBezTo>
                  <a:cubicBezTo>
                    <a:pt x="7" y="2"/>
                    <a:pt x="10" y="2"/>
                    <a:pt x="13" y="1"/>
                  </a:cubicBezTo>
                  <a:close/>
                </a:path>
              </a:pathLst>
            </a:custGeom>
            <a:solidFill>
              <a:srgbClr val="565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4" name="Freeform 1237"/>
            <p:cNvSpPr>
              <a:spLocks/>
            </p:cNvSpPr>
            <p:nvPr/>
          </p:nvSpPr>
          <p:spPr bwMode="auto">
            <a:xfrm>
              <a:off x="21925176" y="10564019"/>
              <a:ext cx="133350" cy="125413"/>
            </a:xfrm>
            <a:custGeom>
              <a:avLst/>
              <a:gdLst>
                <a:gd name="T0" fmla="*/ 12 w 14"/>
                <a:gd name="T1" fmla="*/ 1 h 13"/>
                <a:gd name="T2" fmla="*/ 13 w 14"/>
                <a:gd name="T3" fmla="*/ 7 h 13"/>
                <a:gd name="T4" fmla="*/ 12 w 14"/>
                <a:gd name="T5" fmla="*/ 10 h 13"/>
                <a:gd name="T6" fmla="*/ 1 w 14"/>
                <a:gd name="T7" fmla="*/ 10 h 13"/>
                <a:gd name="T8" fmla="*/ 0 w 14"/>
                <a:gd name="T9" fmla="*/ 4 h 13"/>
                <a:gd name="T10" fmla="*/ 6 w 14"/>
                <a:gd name="T11" fmla="*/ 1 h 13"/>
                <a:gd name="T12" fmla="*/ 10 w 14"/>
                <a:gd name="T13" fmla="*/ 1 h 13"/>
                <a:gd name="T14" fmla="*/ 12 w 14"/>
                <a:gd name="T1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3">
                  <a:moveTo>
                    <a:pt x="12" y="1"/>
                  </a:moveTo>
                  <a:cubicBezTo>
                    <a:pt x="14" y="1"/>
                    <a:pt x="13" y="5"/>
                    <a:pt x="13" y="7"/>
                  </a:cubicBezTo>
                  <a:cubicBezTo>
                    <a:pt x="13" y="8"/>
                    <a:pt x="13" y="10"/>
                    <a:pt x="12" y="10"/>
                  </a:cubicBezTo>
                  <a:cubicBezTo>
                    <a:pt x="10" y="13"/>
                    <a:pt x="3" y="13"/>
                    <a:pt x="1" y="10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1" y="2"/>
                    <a:pt x="4" y="1"/>
                    <a:pt x="6" y="1"/>
                  </a:cubicBezTo>
                  <a:cubicBezTo>
                    <a:pt x="7" y="1"/>
                    <a:pt x="8" y="1"/>
                    <a:pt x="10" y="1"/>
                  </a:cubicBezTo>
                  <a:cubicBezTo>
                    <a:pt x="10" y="0"/>
                    <a:pt x="11" y="0"/>
                    <a:pt x="12" y="1"/>
                  </a:cubicBezTo>
                  <a:close/>
                </a:path>
              </a:pathLst>
            </a:custGeom>
            <a:solidFill>
              <a:srgbClr val="565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5" name="Freeform 1238"/>
            <p:cNvSpPr>
              <a:spLocks/>
            </p:cNvSpPr>
            <p:nvPr/>
          </p:nvSpPr>
          <p:spPr bwMode="auto">
            <a:xfrm>
              <a:off x="21544176" y="9259094"/>
              <a:ext cx="57150" cy="85725"/>
            </a:xfrm>
            <a:custGeom>
              <a:avLst/>
              <a:gdLst>
                <a:gd name="T0" fmla="*/ 5 w 6"/>
                <a:gd name="T1" fmla="*/ 7 h 9"/>
                <a:gd name="T2" fmla="*/ 3 w 6"/>
                <a:gd name="T3" fmla="*/ 6 h 9"/>
                <a:gd name="T4" fmla="*/ 3 w 6"/>
                <a:gd name="T5" fmla="*/ 2 h 9"/>
                <a:gd name="T6" fmla="*/ 2 w 6"/>
                <a:gd name="T7" fmla="*/ 1 h 9"/>
                <a:gd name="T8" fmla="*/ 0 w 6"/>
                <a:gd name="T9" fmla="*/ 8 h 9"/>
                <a:gd name="T10" fmla="*/ 1 w 6"/>
                <a:gd name="T11" fmla="*/ 8 h 9"/>
                <a:gd name="T12" fmla="*/ 5 w 6"/>
                <a:gd name="T13" fmla="*/ 9 h 9"/>
                <a:gd name="T14" fmla="*/ 5 w 6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9">
                  <a:moveTo>
                    <a:pt x="5" y="7"/>
                  </a:moveTo>
                  <a:cubicBezTo>
                    <a:pt x="4" y="6"/>
                    <a:pt x="3" y="6"/>
                    <a:pt x="3" y="6"/>
                  </a:cubicBezTo>
                  <a:cubicBezTo>
                    <a:pt x="3" y="5"/>
                    <a:pt x="3" y="3"/>
                    <a:pt x="3" y="2"/>
                  </a:cubicBezTo>
                  <a:cubicBezTo>
                    <a:pt x="4" y="1"/>
                    <a:pt x="2" y="0"/>
                    <a:pt x="2" y="1"/>
                  </a:cubicBezTo>
                  <a:cubicBezTo>
                    <a:pt x="0" y="3"/>
                    <a:pt x="0" y="5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2" y="9"/>
                    <a:pt x="4" y="9"/>
                    <a:pt x="5" y="9"/>
                  </a:cubicBezTo>
                  <a:cubicBezTo>
                    <a:pt x="6" y="9"/>
                    <a:pt x="6" y="7"/>
                    <a:pt x="5" y="7"/>
                  </a:cubicBezTo>
                  <a:close/>
                </a:path>
              </a:pathLst>
            </a:custGeom>
            <a:solidFill>
              <a:srgbClr val="E476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6" name="Freeform 1239"/>
            <p:cNvSpPr>
              <a:spLocks/>
            </p:cNvSpPr>
            <p:nvPr/>
          </p:nvSpPr>
          <p:spPr bwMode="auto">
            <a:xfrm>
              <a:off x="21077451" y="10765632"/>
              <a:ext cx="238125" cy="114300"/>
            </a:xfrm>
            <a:custGeom>
              <a:avLst/>
              <a:gdLst>
                <a:gd name="T0" fmla="*/ 24 w 25"/>
                <a:gd name="T1" fmla="*/ 9 h 12"/>
                <a:gd name="T2" fmla="*/ 22 w 25"/>
                <a:gd name="T3" fmla="*/ 10 h 12"/>
                <a:gd name="T4" fmla="*/ 9 w 25"/>
                <a:gd name="T5" fmla="*/ 12 h 12"/>
                <a:gd name="T6" fmla="*/ 6 w 25"/>
                <a:gd name="T7" fmla="*/ 11 h 12"/>
                <a:gd name="T8" fmla="*/ 1 w 25"/>
                <a:gd name="T9" fmla="*/ 9 h 12"/>
                <a:gd name="T10" fmla="*/ 3 w 25"/>
                <a:gd name="T11" fmla="*/ 4 h 12"/>
                <a:gd name="T12" fmla="*/ 6 w 25"/>
                <a:gd name="T13" fmla="*/ 2 h 12"/>
                <a:gd name="T14" fmla="*/ 8 w 25"/>
                <a:gd name="T15" fmla="*/ 3 h 12"/>
                <a:gd name="T16" fmla="*/ 13 w 25"/>
                <a:gd name="T17" fmla="*/ 5 h 12"/>
                <a:gd name="T18" fmla="*/ 15 w 25"/>
                <a:gd name="T19" fmla="*/ 1 h 12"/>
                <a:gd name="T20" fmla="*/ 22 w 25"/>
                <a:gd name="T21" fmla="*/ 0 h 12"/>
                <a:gd name="T22" fmla="*/ 24 w 25"/>
                <a:gd name="T23" fmla="*/ 5 h 12"/>
                <a:gd name="T24" fmla="*/ 24 w 25"/>
                <a:gd name="T25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12">
                  <a:moveTo>
                    <a:pt x="24" y="9"/>
                  </a:moveTo>
                  <a:cubicBezTo>
                    <a:pt x="23" y="9"/>
                    <a:pt x="23" y="10"/>
                    <a:pt x="22" y="10"/>
                  </a:cubicBezTo>
                  <a:cubicBezTo>
                    <a:pt x="18" y="11"/>
                    <a:pt x="13" y="12"/>
                    <a:pt x="9" y="12"/>
                  </a:cubicBezTo>
                  <a:cubicBezTo>
                    <a:pt x="8" y="12"/>
                    <a:pt x="7" y="12"/>
                    <a:pt x="6" y="11"/>
                  </a:cubicBezTo>
                  <a:cubicBezTo>
                    <a:pt x="4" y="11"/>
                    <a:pt x="2" y="10"/>
                    <a:pt x="1" y="9"/>
                  </a:cubicBezTo>
                  <a:cubicBezTo>
                    <a:pt x="0" y="7"/>
                    <a:pt x="1" y="5"/>
                    <a:pt x="3" y="4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2" y="4"/>
                    <a:pt x="13" y="5"/>
                  </a:cubicBezTo>
                  <a:cubicBezTo>
                    <a:pt x="15" y="4"/>
                    <a:pt x="15" y="2"/>
                    <a:pt x="15" y="1"/>
                  </a:cubicBezTo>
                  <a:cubicBezTo>
                    <a:pt x="17" y="0"/>
                    <a:pt x="20" y="0"/>
                    <a:pt x="22" y="0"/>
                  </a:cubicBezTo>
                  <a:cubicBezTo>
                    <a:pt x="22" y="2"/>
                    <a:pt x="23" y="3"/>
                    <a:pt x="24" y="5"/>
                  </a:cubicBezTo>
                  <a:cubicBezTo>
                    <a:pt x="24" y="6"/>
                    <a:pt x="25" y="8"/>
                    <a:pt x="24" y="9"/>
                  </a:cubicBezTo>
                  <a:close/>
                </a:path>
              </a:pathLst>
            </a:custGeom>
            <a:solidFill>
              <a:srgbClr val="E95E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7" name="Freeform 1240"/>
            <p:cNvSpPr>
              <a:spLocks/>
            </p:cNvSpPr>
            <p:nvPr/>
          </p:nvSpPr>
          <p:spPr bwMode="auto">
            <a:xfrm>
              <a:off x="21077451" y="10784682"/>
              <a:ext cx="95250" cy="95250"/>
            </a:xfrm>
            <a:custGeom>
              <a:avLst/>
              <a:gdLst>
                <a:gd name="T0" fmla="*/ 10 w 10"/>
                <a:gd name="T1" fmla="*/ 7 h 10"/>
                <a:gd name="T2" fmla="*/ 9 w 10"/>
                <a:gd name="T3" fmla="*/ 10 h 10"/>
                <a:gd name="T4" fmla="*/ 6 w 10"/>
                <a:gd name="T5" fmla="*/ 9 h 10"/>
                <a:gd name="T6" fmla="*/ 1 w 10"/>
                <a:gd name="T7" fmla="*/ 7 h 10"/>
                <a:gd name="T8" fmla="*/ 3 w 10"/>
                <a:gd name="T9" fmla="*/ 2 h 10"/>
                <a:gd name="T10" fmla="*/ 6 w 10"/>
                <a:gd name="T11" fmla="*/ 0 h 10"/>
                <a:gd name="T12" fmla="*/ 8 w 10"/>
                <a:gd name="T13" fmla="*/ 2 h 10"/>
                <a:gd name="T14" fmla="*/ 10 w 10"/>
                <a:gd name="T1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0">
                  <a:moveTo>
                    <a:pt x="10" y="7"/>
                  </a:moveTo>
                  <a:cubicBezTo>
                    <a:pt x="10" y="8"/>
                    <a:pt x="9" y="9"/>
                    <a:pt x="9" y="10"/>
                  </a:cubicBezTo>
                  <a:cubicBezTo>
                    <a:pt x="8" y="10"/>
                    <a:pt x="7" y="10"/>
                    <a:pt x="6" y="9"/>
                  </a:cubicBezTo>
                  <a:cubicBezTo>
                    <a:pt x="4" y="9"/>
                    <a:pt x="2" y="8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7" y="1"/>
                    <a:pt x="8" y="2"/>
                    <a:pt x="8" y="2"/>
                  </a:cubicBezTo>
                  <a:cubicBezTo>
                    <a:pt x="9" y="4"/>
                    <a:pt x="10" y="5"/>
                    <a:pt x="10" y="7"/>
                  </a:cubicBezTo>
                  <a:close/>
                </a:path>
              </a:pathLst>
            </a:custGeom>
            <a:solidFill>
              <a:srgbClr val="E97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8" name="Freeform 1241"/>
            <p:cNvSpPr>
              <a:spLocks/>
            </p:cNvSpPr>
            <p:nvPr/>
          </p:nvSpPr>
          <p:spPr bwMode="auto">
            <a:xfrm>
              <a:off x="21067926" y="10822782"/>
              <a:ext cx="257175" cy="76200"/>
            </a:xfrm>
            <a:custGeom>
              <a:avLst/>
              <a:gdLst>
                <a:gd name="T0" fmla="*/ 1 w 27"/>
                <a:gd name="T1" fmla="*/ 5 h 8"/>
                <a:gd name="T2" fmla="*/ 4 w 27"/>
                <a:gd name="T3" fmla="*/ 6 h 8"/>
                <a:gd name="T4" fmla="*/ 25 w 27"/>
                <a:gd name="T5" fmla="*/ 5 h 8"/>
                <a:gd name="T6" fmla="*/ 27 w 27"/>
                <a:gd name="T7" fmla="*/ 2 h 8"/>
                <a:gd name="T8" fmla="*/ 25 w 27"/>
                <a:gd name="T9" fmla="*/ 0 h 8"/>
                <a:gd name="T10" fmla="*/ 23 w 27"/>
                <a:gd name="T11" fmla="*/ 1 h 8"/>
                <a:gd name="T12" fmla="*/ 10 w 27"/>
                <a:gd name="T13" fmla="*/ 3 h 8"/>
                <a:gd name="T14" fmla="*/ 4 w 27"/>
                <a:gd name="T15" fmla="*/ 2 h 8"/>
                <a:gd name="T16" fmla="*/ 1 w 27"/>
                <a:gd name="T17" fmla="*/ 2 h 8"/>
                <a:gd name="T18" fmla="*/ 1 w 27"/>
                <a:gd name="T1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8">
                  <a:moveTo>
                    <a:pt x="1" y="5"/>
                  </a:moveTo>
                  <a:cubicBezTo>
                    <a:pt x="2" y="6"/>
                    <a:pt x="3" y="6"/>
                    <a:pt x="4" y="6"/>
                  </a:cubicBezTo>
                  <a:cubicBezTo>
                    <a:pt x="11" y="8"/>
                    <a:pt x="18" y="7"/>
                    <a:pt x="25" y="5"/>
                  </a:cubicBezTo>
                  <a:cubicBezTo>
                    <a:pt x="26" y="4"/>
                    <a:pt x="27" y="3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  <a:cubicBezTo>
                    <a:pt x="24" y="0"/>
                    <a:pt x="24" y="1"/>
                    <a:pt x="23" y="1"/>
                  </a:cubicBezTo>
                  <a:cubicBezTo>
                    <a:pt x="19" y="3"/>
                    <a:pt x="15" y="4"/>
                    <a:pt x="10" y="3"/>
                  </a:cubicBezTo>
                  <a:cubicBezTo>
                    <a:pt x="8" y="3"/>
                    <a:pt x="6" y="3"/>
                    <a:pt x="4" y="2"/>
                  </a:cubicBezTo>
                  <a:cubicBezTo>
                    <a:pt x="3" y="2"/>
                    <a:pt x="2" y="1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09" name="Freeform 1242"/>
            <p:cNvSpPr>
              <a:spLocks/>
            </p:cNvSpPr>
            <p:nvPr/>
          </p:nvSpPr>
          <p:spPr bwMode="auto">
            <a:xfrm>
              <a:off x="21210801" y="10775157"/>
              <a:ext cx="28575" cy="19050"/>
            </a:xfrm>
            <a:custGeom>
              <a:avLst/>
              <a:gdLst>
                <a:gd name="T0" fmla="*/ 3 w 3"/>
                <a:gd name="T1" fmla="*/ 1 h 2"/>
                <a:gd name="T2" fmla="*/ 0 w 3"/>
                <a:gd name="T3" fmla="*/ 1 h 2"/>
                <a:gd name="T4" fmla="*/ 0 w 3"/>
                <a:gd name="T5" fmla="*/ 2 h 2"/>
                <a:gd name="T6" fmla="*/ 1 w 3"/>
                <a:gd name="T7" fmla="*/ 2 h 2"/>
                <a:gd name="T8" fmla="*/ 3 w 3"/>
                <a:gd name="T9" fmla="*/ 2 h 2"/>
                <a:gd name="T10" fmla="*/ 3 w 3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2" y="1"/>
                    <a:pt x="1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0" name="Freeform 1243"/>
            <p:cNvSpPr>
              <a:spLocks/>
            </p:cNvSpPr>
            <p:nvPr/>
          </p:nvSpPr>
          <p:spPr bwMode="auto">
            <a:xfrm>
              <a:off x="21201276" y="10794207"/>
              <a:ext cx="28575" cy="19050"/>
            </a:xfrm>
            <a:custGeom>
              <a:avLst/>
              <a:gdLst>
                <a:gd name="T0" fmla="*/ 3 w 3"/>
                <a:gd name="T1" fmla="*/ 1 h 2"/>
                <a:gd name="T2" fmla="*/ 1 w 3"/>
                <a:gd name="T3" fmla="*/ 0 h 2"/>
                <a:gd name="T4" fmla="*/ 0 w 3"/>
                <a:gd name="T5" fmla="*/ 1 h 2"/>
                <a:gd name="T6" fmla="*/ 2 w 3"/>
                <a:gd name="T7" fmla="*/ 2 h 2"/>
                <a:gd name="T8" fmla="*/ 3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1" y="1"/>
                    <a:pt x="1" y="1"/>
                    <a:pt x="2" y="2"/>
                  </a:cubicBezTo>
                  <a:cubicBezTo>
                    <a:pt x="3" y="2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1" name="Freeform 1244"/>
            <p:cNvSpPr>
              <a:spLocks/>
            </p:cNvSpPr>
            <p:nvPr/>
          </p:nvSpPr>
          <p:spPr bwMode="auto">
            <a:xfrm>
              <a:off x="21201276" y="10803732"/>
              <a:ext cx="19050" cy="19050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2 h 2"/>
                <a:gd name="T8" fmla="*/ 2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C55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2" name="Freeform 1245"/>
            <p:cNvSpPr>
              <a:spLocks/>
            </p:cNvSpPr>
            <p:nvPr/>
          </p:nvSpPr>
          <p:spPr bwMode="auto">
            <a:xfrm>
              <a:off x="21925176" y="9601994"/>
              <a:ext cx="209550" cy="209550"/>
            </a:xfrm>
            <a:custGeom>
              <a:avLst/>
              <a:gdLst>
                <a:gd name="T0" fmla="*/ 15 w 22"/>
                <a:gd name="T1" fmla="*/ 21 h 22"/>
                <a:gd name="T2" fmla="*/ 1 w 22"/>
                <a:gd name="T3" fmla="*/ 15 h 22"/>
                <a:gd name="T4" fmla="*/ 2 w 22"/>
                <a:gd name="T5" fmla="*/ 11 h 22"/>
                <a:gd name="T6" fmla="*/ 3 w 22"/>
                <a:gd name="T7" fmla="*/ 4 h 22"/>
                <a:gd name="T8" fmla="*/ 11 w 22"/>
                <a:gd name="T9" fmla="*/ 7 h 22"/>
                <a:gd name="T10" fmla="*/ 11 w 22"/>
                <a:gd name="T11" fmla="*/ 0 h 22"/>
                <a:gd name="T12" fmla="*/ 15 w 22"/>
                <a:gd name="T13" fmla="*/ 1 h 22"/>
                <a:gd name="T14" fmla="*/ 19 w 22"/>
                <a:gd name="T15" fmla="*/ 5 h 22"/>
                <a:gd name="T16" fmla="*/ 21 w 22"/>
                <a:gd name="T17" fmla="*/ 11 h 22"/>
                <a:gd name="T18" fmla="*/ 21 w 22"/>
                <a:gd name="T19" fmla="*/ 17 h 22"/>
                <a:gd name="T20" fmla="*/ 15 w 22"/>
                <a:gd name="T2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2">
                  <a:moveTo>
                    <a:pt x="15" y="21"/>
                  </a:moveTo>
                  <a:cubicBezTo>
                    <a:pt x="11" y="22"/>
                    <a:pt x="0" y="22"/>
                    <a:pt x="1" y="15"/>
                  </a:cubicBezTo>
                  <a:cubicBezTo>
                    <a:pt x="0" y="14"/>
                    <a:pt x="0" y="11"/>
                    <a:pt x="2" y="11"/>
                  </a:cubicBezTo>
                  <a:cubicBezTo>
                    <a:pt x="0" y="9"/>
                    <a:pt x="1" y="5"/>
                    <a:pt x="3" y="4"/>
                  </a:cubicBezTo>
                  <a:cubicBezTo>
                    <a:pt x="4" y="8"/>
                    <a:pt x="8" y="9"/>
                    <a:pt x="11" y="7"/>
                  </a:cubicBezTo>
                  <a:cubicBezTo>
                    <a:pt x="11" y="5"/>
                    <a:pt x="11" y="3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8" y="3"/>
                    <a:pt x="19" y="5"/>
                  </a:cubicBezTo>
                  <a:cubicBezTo>
                    <a:pt x="20" y="6"/>
                    <a:pt x="21" y="9"/>
                    <a:pt x="21" y="11"/>
                  </a:cubicBezTo>
                  <a:cubicBezTo>
                    <a:pt x="22" y="13"/>
                    <a:pt x="22" y="15"/>
                    <a:pt x="21" y="17"/>
                  </a:cubicBezTo>
                  <a:cubicBezTo>
                    <a:pt x="19" y="19"/>
                    <a:pt x="17" y="20"/>
                    <a:pt x="15" y="2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3" name="Freeform 1246"/>
            <p:cNvSpPr>
              <a:spLocks/>
            </p:cNvSpPr>
            <p:nvPr/>
          </p:nvSpPr>
          <p:spPr bwMode="auto">
            <a:xfrm>
              <a:off x="20982201" y="9601994"/>
              <a:ext cx="257175" cy="209550"/>
            </a:xfrm>
            <a:custGeom>
              <a:avLst/>
              <a:gdLst>
                <a:gd name="T0" fmla="*/ 9 w 27"/>
                <a:gd name="T1" fmla="*/ 21 h 22"/>
                <a:gd name="T2" fmla="*/ 25 w 27"/>
                <a:gd name="T3" fmla="*/ 15 h 22"/>
                <a:gd name="T4" fmla="*/ 24 w 27"/>
                <a:gd name="T5" fmla="*/ 11 h 22"/>
                <a:gd name="T6" fmla="*/ 23 w 27"/>
                <a:gd name="T7" fmla="*/ 4 h 22"/>
                <a:gd name="T8" fmla="*/ 14 w 27"/>
                <a:gd name="T9" fmla="*/ 7 h 22"/>
                <a:gd name="T10" fmla="*/ 14 w 27"/>
                <a:gd name="T11" fmla="*/ 0 h 22"/>
                <a:gd name="T12" fmla="*/ 9 w 27"/>
                <a:gd name="T13" fmla="*/ 1 h 22"/>
                <a:gd name="T14" fmla="*/ 5 w 27"/>
                <a:gd name="T15" fmla="*/ 5 h 22"/>
                <a:gd name="T16" fmla="*/ 2 w 27"/>
                <a:gd name="T17" fmla="*/ 11 h 22"/>
                <a:gd name="T18" fmla="*/ 2 w 27"/>
                <a:gd name="T19" fmla="*/ 17 h 22"/>
                <a:gd name="T20" fmla="*/ 9 w 27"/>
                <a:gd name="T2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22">
                  <a:moveTo>
                    <a:pt x="9" y="21"/>
                  </a:moveTo>
                  <a:cubicBezTo>
                    <a:pt x="14" y="22"/>
                    <a:pt x="27" y="22"/>
                    <a:pt x="25" y="15"/>
                  </a:cubicBezTo>
                  <a:cubicBezTo>
                    <a:pt x="27" y="14"/>
                    <a:pt x="26" y="11"/>
                    <a:pt x="24" y="11"/>
                  </a:cubicBezTo>
                  <a:cubicBezTo>
                    <a:pt x="26" y="9"/>
                    <a:pt x="25" y="5"/>
                    <a:pt x="23" y="4"/>
                  </a:cubicBezTo>
                  <a:cubicBezTo>
                    <a:pt x="22" y="8"/>
                    <a:pt x="17" y="9"/>
                    <a:pt x="14" y="7"/>
                  </a:cubicBezTo>
                  <a:cubicBezTo>
                    <a:pt x="13" y="5"/>
                    <a:pt x="13" y="3"/>
                    <a:pt x="14" y="0"/>
                  </a:cubicBezTo>
                  <a:cubicBezTo>
                    <a:pt x="12" y="0"/>
                    <a:pt x="10" y="0"/>
                    <a:pt x="9" y="1"/>
                  </a:cubicBezTo>
                  <a:cubicBezTo>
                    <a:pt x="7" y="2"/>
                    <a:pt x="6" y="3"/>
                    <a:pt x="5" y="5"/>
                  </a:cubicBezTo>
                  <a:cubicBezTo>
                    <a:pt x="3" y="6"/>
                    <a:pt x="2" y="9"/>
                    <a:pt x="2" y="11"/>
                  </a:cubicBezTo>
                  <a:cubicBezTo>
                    <a:pt x="1" y="13"/>
                    <a:pt x="0" y="15"/>
                    <a:pt x="2" y="17"/>
                  </a:cubicBezTo>
                  <a:cubicBezTo>
                    <a:pt x="4" y="19"/>
                    <a:pt x="6" y="20"/>
                    <a:pt x="9" y="2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4" name="Freeform 1247"/>
            <p:cNvSpPr>
              <a:spLocks/>
            </p:cNvSpPr>
            <p:nvPr/>
          </p:nvSpPr>
          <p:spPr bwMode="auto">
            <a:xfrm>
              <a:off x="20982201" y="8620919"/>
              <a:ext cx="847725" cy="276225"/>
            </a:xfrm>
            <a:custGeom>
              <a:avLst/>
              <a:gdLst>
                <a:gd name="T0" fmla="*/ 87 w 89"/>
                <a:gd name="T1" fmla="*/ 1 h 29"/>
                <a:gd name="T2" fmla="*/ 48 w 89"/>
                <a:gd name="T3" fmla="*/ 19 h 29"/>
                <a:gd name="T4" fmla="*/ 2 w 89"/>
                <a:gd name="T5" fmla="*/ 25 h 29"/>
                <a:gd name="T6" fmla="*/ 2 w 89"/>
                <a:gd name="T7" fmla="*/ 28 h 29"/>
                <a:gd name="T8" fmla="*/ 52 w 89"/>
                <a:gd name="T9" fmla="*/ 21 h 29"/>
                <a:gd name="T10" fmla="*/ 75 w 89"/>
                <a:gd name="T11" fmla="*/ 13 h 29"/>
                <a:gd name="T12" fmla="*/ 88 w 89"/>
                <a:gd name="T13" fmla="*/ 2 h 29"/>
                <a:gd name="T14" fmla="*/ 87 w 89"/>
                <a:gd name="T1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29">
                  <a:moveTo>
                    <a:pt x="87" y="1"/>
                  </a:moveTo>
                  <a:cubicBezTo>
                    <a:pt x="76" y="10"/>
                    <a:pt x="62" y="15"/>
                    <a:pt x="48" y="19"/>
                  </a:cubicBezTo>
                  <a:cubicBezTo>
                    <a:pt x="33" y="23"/>
                    <a:pt x="18" y="24"/>
                    <a:pt x="2" y="25"/>
                  </a:cubicBezTo>
                  <a:cubicBezTo>
                    <a:pt x="0" y="26"/>
                    <a:pt x="0" y="28"/>
                    <a:pt x="2" y="28"/>
                  </a:cubicBezTo>
                  <a:cubicBezTo>
                    <a:pt x="19" y="29"/>
                    <a:pt x="36" y="26"/>
                    <a:pt x="52" y="21"/>
                  </a:cubicBezTo>
                  <a:cubicBezTo>
                    <a:pt x="60" y="19"/>
                    <a:pt x="67" y="16"/>
                    <a:pt x="75" y="13"/>
                  </a:cubicBezTo>
                  <a:cubicBezTo>
                    <a:pt x="80" y="11"/>
                    <a:pt x="86" y="7"/>
                    <a:pt x="88" y="2"/>
                  </a:cubicBezTo>
                  <a:cubicBezTo>
                    <a:pt x="89" y="1"/>
                    <a:pt x="87" y="0"/>
                    <a:pt x="87" y="1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5" name="Freeform 1248"/>
            <p:cNvSpPr>
              <a:spLocks/>
            </p:cNvSpPr>
            <p:nvPr/>
          </p:nvSpPr>
          <p:spPr bwMode="auto">
            <a:xfrm>
              <a:off x="21058401" y="8497094"/>
              <a:ext cx="647700" cy="219075"/>
            </a:xfrm>
            <a:custGeom>
              <a:avLst/>
              <a:gdLst>
                <a:gd name="T0" fmla="*/ 68 w 68"/>
                <a:gd name="T1" fmla="*/ 0 h 23"/>
                <a:gd name="T2" fmla="*/ 35 w 68"/>
                <a:gd name="T3" fmla="*/ 10 h 23"/>
                <a:gd name="T4" fmla="*/ 1 w 68"/>
                <a:gd name="T5" fmla="*/ 21 h 23"/>
                <a:gd name="T6" fmla="*/ 1 w 68"/>
                <a:gd name="T7" fmla="*/ 23 h 23"/>
                <a:gd name="T8" fmla="*/ 36 w 68"/>
                <a:gd name="T9" fmla="*/ 12 h 23"/>
                <a:gd name="T10" fmla="*/ 68 w 68"/>
                <a:gd name="T11" fmla="*/ 1 h 23"/>
                <a:gd name="T12" fmla="*/ 68 w 68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23">
                  <a:moveTo>
                    <a:pt x="68" y="0"/>
                  </a:moveTo>
                  <a:cubicBezTo>
                    <a:pt x="57" y="2"/>
                    <a:pt x="46" y="6"/>
                    <a:pt x="35" y="10"/>
                  </a:cubicBezTo>
                  <a:cubicBezTo>
                    <a:pt x="24" y="13"/>
                    <a:pt x="12" y="17"/>
                    <a:pt x="1" y="21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3" y="20"/>
                    <a:pt x="24" y="16"/>
                    <a:pt x="36" y="12"/>
                  </a:cubicBezTo>
                  <a:cubicBezTo>
                    <a:pt x="46" y="9"/>
                    <a:pt x="58" y="6"/>
                    <a:pt x="68" y="1"/>
                  </a:cubicBezTo>
                  <a:cubicBezTo>
                    <a:pt x="68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6" name="Freeform 1249"/>
            <p:cNvSpPr>
              <a:spLocks/>
            </p:cNvSpPr>
            <p:nvPr/>
          </p:nvSpPr>
          <p:spPr bwMode="auto">
            <a:xfrm>
              <a:off x="21067926" y="8373269"/>
              <a:ext cx="685800" cy="200025"/>
            </a:xfrm>
            <a:custGeom>
              <a:avLst/>
              <a:gdLst>
                <a:gd name="T0" fmla="*/ 72 w 72"/>
                <a:gd name="T1" fmla="*/ 3 h 21"/>
                <a:gd name="T2" fmla="*/ 30 w 72"/>
                <a:gd name="T3" fmla="*/ 5 h 21"/>
                <a:gd name="T4" fmla="*/ 9 w 72"/>
                <a:gd name="T5" fmla="*/ 13 h 21"/>
                <a:gd name="T6" fmla="*/ 0 w 72"/>
                <a:gd name="T7" fmla="*/ 20 h 21"/>
                <a:gd name="T8" fmla="*/ 1 w 72"/>
                <a:gd name="T9" fmla="*/ 20 h 21"/>
                <a:gd name="T10" fmla="*/ 18 w 72"/>
                <a:gd name="T11" fmla="*/ 12 h 21"/>
                <a:gd name="T12" fmla="*/ 35 w 72"/>
                <a:gd name="T13" fmla="*/ 7 h 21"/>
                <a:gd name="T14" fmla="*/ 72 w 72"/>
                <a:gd name="T15" fmla="*/ 4 h 21"/>
                <a:gd name="T16" fmla="*/ 72 w 72"/>
                <a:gd name="T17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21">
                  <a:moveTo>
                    <a:pt x="72" y="3"/>
                  </a:moveTo>
                  <a:cubicBezTo>
                    <a:pt x="58" y="0"/>
                    <a:pt x="43" y="2"/>
                    <a:pt x="30" y="5"/>
                  </a:cubicBezTo>
                  <a:cubicBezTo>
                    <a:pt x="23" y="7"/>
                    <a:pt x="16" y="10"/>
                    <a:pt x="9" y="13"/>
                  </a:cubicBezTo>
                  <a:cubicBezTo>
                    <a:pt x="5" y="14"/>
                    <a:pt x="0" y="16"/>
                    <a:pt x="0" y="20"/>
                  </a:cubicBezTo>
                  <a:cubicBezTo>
                    <a:pt x="0" y="21"/>
                    <a:pt x="1" y="21"/>
                    <a:pt x="1" y="20"/>
                  </a:cubicBezTo>
                  <a:cubicBezTo>
                    <a:pt x="3" y="15"/>
                    <a:pt x="14" y="13"/>
                    <a:pt x="18" y="12"/>
                  </a:cubicBezTo>
                  <a:cubicBezTo>
                    <a:pt x="24" y="10"/>
                    <a:pt x="30" y="8"/>
                    <a:pt x="35" y="7"/>
                  </a:cubicBezTo>
                  <a:cubicBezTo>
                    <a:pt x="48" y="5"/>
                    <a:pt x="59" y="5"/>
                    <a:pt x="72" y="4"/>
                  </a:cubicBezTo>
                  <a:cubicBezTo>
                    <a:pt x="72" y="4"/>
                    <a:pt x="72" y="3"/>
                    <a:pt x="72" y="3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7" name="Freeform 1250"/>
            <p:cNvSpPr>
              <a:spLocks/>
            </p:cNvSpPr>
            <p:nvPr/>
          </p:nvSpPr>
          <p:spPr bwMode="auto">
            <a:xfrm>
              <a:off x="21991851" y="8525669"/>
              <a:ext cx="104775" cy="180975"/>
            </a:xfrm>
            <a:custGeom>
              <a:avLst/>
              <a:gdLst>
                <a:gd name="T0" fmla="*/ 8 w 11"/>
                <a:gd name="T1" fmla="*/ 9 h 19"/>
                <a:gd name="T2" fmla="*/ 2 w 11"/>
                <a:gd name="T3" fmla="*/ 0 h 19"/>
                <a:gd name="T4" fmla="*/ 0 w 11"/>
                <a:gd name="T5" fmla="*/ 1 h 19"/>
                <a:gd name="T6" fmla="*/ 6 w 11"/>
                <a:gd name="T7" fmla="*/ 10 h 19"/>
                <a:gd name="T8" fmla="*/ 10 w 11"/>
                <a:gd name="T9" fmla="*/ 18 h 19"/>
                <a:gd name="T10" fmla="*/ 11 w 11"/>
                <a:gd name="T11" fmla="*/ 18 h 19"/>
                <a:gd name="T12" fmla="*/ 8 w 11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9">
                  <a:moveTo>
                    <a:pt x="8" y="9"/>
                  </a:moveTo>
                  <a:cubicBezTo>
                    <a:pt x="6" y="6"/>
                    <a:pt x="4" y="3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2" y="4"/>
                    <a:pt x="4" y="7"/>
                    <a:pt x="6" y="10"/>
                  </a:cubicBezTo>
                  <a:cubicBezTo>
                    <a:pt x="7" y="13"/>
                    <a:pt x="8" y="16"/>
                    <a:pt x="10" y="18"/>
                  </a:cubicBezTo>
                  <a:cubicBezTo>
                    <a:pt x="10" y="19"/>
                    <a:pt x="11" y="18"/>
                    <a:pt x="11" y="18"/>
                  </a:cubicBezTo>
                  <a:cubicBezTo>
                    <a:pt x="11" y="15"/>
                    <a:pt x="9" y="11"/>
                    <a:pt x="8" y="9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8" name="Freeform 1251"/>
            <p:cNvSpPr>
              <a:spLocks/>
            </p:cNvSpPr>
            <p:nvPr/>
          </p:nvSpPr>
          <p:spPr bwMode="auto">
            <a:xfrm>
              <a:off x="22029951" y="8468519"/>
              <a:ext cx="85725" cy="85725"/>
            </a:xfrm>
            <a:custGeom>
              <a:avLst/>
              <a:gdLst>
                <a:gd name="T0" fmla="*/ 1 w 9"/>
                <a:gd name="T1" fmla="*/ 1 h 9"/>
                <a:gd name="T2" fmla="*/ 1 w 9"/>
                <a:gd name="T3" fmla="*/ 3 h 9"/>
                <a:gd name="T4" fmla="*/ 6 w 9"/>
                <a:gd name="T5" fmla="*/ 8 h 9"/>
                <a:gd name="T6" fmla="*/ 9 w 9"/>
                <a:gd name="T7" fmla="*/ 8 h 9"/>
                <a:gd name="T8" fmla="*/ 1 w 9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1" y="1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4" y="3"/>
                    <a:pt x="6" y="5"/>
                    <a:pt x="6" y="8"/>
                  </a:cubicBezTo>
                  <a:cubicBezTo>
                    <a:pt x="6" y="9"/>
                    <a:pt x="8" y="9"/>
                    <a:pt x="9" y="8"/>
                  </a:cubicBezTo>
                  <a:cubicBezTo>
                    <a:pt x="9" y="4"/>
                    <a:pt x="5" y="0"/>
                    <a:pt x="1" y="1"/>
                  </a:cubicBezTo>
                  <a:close/>
                </a:path>
              </a:pathLst>
            </a:custGeom>
            <a:solidFill>
              <a:srgbClr val="533B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138452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Box 181"/>
          <p:cNvSpPr txBox="1"/>
          <p:nvPr/>
        </p:nvSpPr>
        <p:spPr>
          <a:xfrm>
            <a:off x="4160516" y="7086927"/>
            <a:ext cx="11506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000" b="1" dirty="0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Филип </a:t>
            </a:r>
            <a:r>
              <a:rPr lang="ru-RU" sz="6000" b="1" dirty="0" err="1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Дормер</a:t>
            </a:r>
            <a:r>
              <a:rPr lang="ru-RU" sz="6000" b="1" dirty="0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 </a:t>
            </a:r>
            <a:r>
              <a:rPr lang="ru-RU" sz="6000" b="1" dirty="0" err="1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Стенхоп</a:t>
            </a:r>
            <a:r>
              <a:rPr lang="ru-RU" sz="6000" b="1" dirty="0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 Честерфилд</a:t>
            </a:r>
            <a:endParaRPr lang="en-US" sz="6000" dirty="0">
              <a:solidFill>
                <a:schemeClr val="accent4">
                  <a:lumMod val="7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grpSp>
        <p:nvGrpSpPr>
          <p:cNvPr id="183" name="กลุ่ม 1"/>
          <p:cNvGrpSpPr/>
          <p:nvPr/>
        </p:nvGrpSpPr>
        <p:grpSpPr>
          <a:xfrm rot="5400000">
            <a:off x="12314236" y="5638802"/>
            <a:ext cx="8001001" cy="228600"/>
            <a:chOff x="731836" y="7607630"/>
            <a:chExt cx="3657601" cy="240970"/>
          </a:xfrm>
        </p:grpSpPr>
        <p:sp>
          <p:nvSpPr>
            <p:cNvPr id="184" name="Rectangle 11"/>
            <p:cNvSpPr/>
            <p:nvPr/>
          </p:nvSpPr>
          <p:spPr>
            <a:xfrm flipV="1">
              <a:off x="731836" y="7607630"/>
              <a:ext cx="544232" cy="24097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5" name="Rectangle 12"/>
            <p:cNvSpPr/>
            <p:nvPr/>
          </p:nvSpPr>
          <p:spPr>
            <a:xfrm flipV="1">
              <a:off x="1351817" y="7607630"/>
              <a:ext cx="544232" cy="24097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Rectangle 13"/>
            <p:cNvSpPr/>
            <p:nvPr/>
          </p:nvSpPr>
          <p:spPr>
            <a:xfrm flipV="1">
              <a:off x="1991111" y="7607630"/>
              <a:ext cx="544232" cy="24097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7" name="Rectangle 14"/>
            <p:cNvSpPr/>
            <p:nvPr/>
          </p:nvSpPr>
          <p:spPr>
            <a:xfrm flipV="1">
              <a:off x="2611224" y="7607630"/>
              <a:ext cx="544232" cy="24097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8" name="Rectangle 15"/>
            <p:cNvSpPr/>
            <p:nvPr/>
          </p:nvSpPr>
          <p:spPr>
            <a:xfrm flipV="1">
              <a:off x="3231205" y="7607630"/>
              <a:ext cx="544232" cy="2409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9" name="Rectangle 16"/>
            <p:cNvSpPr/>
            <p:nvPr/>
          </p:nvSpPr>
          <p:spPr>
            <a:xfrm flipV="1">
              <a:off x="3845205" y="7607630"/>
              <a:ext cx="544232" cy="24097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1" name="TextBox 180"/>
          <p:cNvSpPr txBox="1"/>
          <p:nvPr/>
        </p:nvSpPr>
        <p:spPr>
          <a:xfrm>
            <a:off x="2789237" y="1752600"/>
            <a:ext cx="1287747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600" b="1" cap="all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«Каждое потерянное мгновенье – потерянное дело, потерянная польза»</a:t>
            </a:r>
          </a:p>
        </p:txBody>
      </p:sp>
      <p:sp>
        <p:nvSpPr>
          <p:cNvPr id="1017" name="Freeform 737">
            <a:extLst>
              <a:ext uri="{FF2B5EF4-FFF2-40B4-BE49-F238E27FC236}">
                <a16:creationId xmlns:a16="http://schemas.microsoft.com/office/drawing/2014/main" xmlns="" id="{4DA5AFA6-CC97-6D4E-A65D-F73BF8BE4F50}"/>
              </a:ext>
            </a:extLst>
          </p:cNvPr>
          <p:cNvSpPr/>
          <p:nvPr/>
        </p:nvSpPr>
        <p:spPr>
          <a:xfrm rot="10800000">
            <a:off x="472846" y="6883267"/>
            <a:ext cx="3458981" cy="2658357"/>
          </a:xfrm>
          <a:custGeom>
            <a:avLst/>
            <a:gdLst>
              <a:gd name="connsiteX0" fmla="*/ 2400302 w 11156013"/>
              <a:gd name="connsiteY0" fmla="*/ 0 h 5954766"/>
              <a:gd name="connsiteX1" fmla="*/ 4097572 w 11156013"/>
              <a:gd name="connsiteY1" fmla="*/ 703032 h 5954766"/>
              <a:gd name="connsiteX2" fmla="*/ 4123125 w 11156013"/>
              <a:gd name="connsiteY2" fmla="*/ 731147 h 5954766"/>
              <a:gd name="connsiteX3" fmla="*/ 4319372 w 11156013"/>
              <a:gd name="connsiteY3" fmla="*/ 636610 h 5954766"/>
              <a:gd name="connsiteX4" fmla="*/ 5396738 w 11156013"/>
              <a:gd name="connsiteY4" fmla="*/ 419100 h 5954766"/>
              <a:gd name="connsiteX5" fmla="*/ 7532534 w 11156013"/>
              <a:gd name="connsiteY5" fmla="*/ 1426334 h 5954766"/>
              <a:gd name="connsiteX6" fmla="*/ 7607238 w 11156013"/>
              <a:gd name="connsiteY6" fmla="*/ 1526235 h 5954766"/>
              <a:gd name="connsiteX7" fmla="*/ 7694615 w 11156013"/>
              <a:gd name="connsiteY7" fmla="*/ 1460896 h 5954766"/>
              <a:gd name="connsiteX8" fmla="*/ 8610605 w 11156013"/>
              <a:gd name="connsiteY8" fmla="*/ 1181100 h 5954766"/>
              <a:gd name="connsiteX9" fmla="*/ 9391517 w 11156013"/>
              <a:gd name="connsiteY9" fmla="*/ 1378834 h 5954766"/>
              <a:gd name="connsiteX10" fmla="*/ 9481362 w 11156013"/>
              <a:gd name="connsiteY10" fmla="*/ 1433416 h 5954766"/>
              <a:gd name="connsiteX11" fmla="*/ 9496719 w 11156013"/>
              <a:gd name="connsiteY11" fmla="*/ 1405124 h 5954766"/>
              <a:gd name="connsiteX12" fmla="*/ 10248906 w 11156013"/>
              <a:gd name="connsiteY12" fmla="*/ 1005189 h 5954766"/>
              <a:gd name="connsiteX13" fmla="*/ 11156013 w 11156013"/>
              <a:gd name="connsiteY13" fmla="*/ 1912295 h 5954766"/>
              <a:gd name="connsiteX14" fmla="*/ 10341652 w 11156013"/>
              <a:gd name="connsiteY14" fmla="*/ 2814718 h 5954766"/>
              <a:gd name="connsiteX15" fmla="*/ 10248907 w 11156013"/>
              <a:gd name="connsiteY15" fmla="*/ 2819401 h 5954766"/>
              <a:gd name="connsiteX16" fmla="*/ 10240449 w 11156013"/>
              <a:gd name="connsiteY16" fmla="*/ 2986907 h 5954766"/>
              <a:gd name="connsiteX17" fmla="*/ 8610605 w 11156013"/>
              <a:gd name="connsiteY17" fmla="*/ 4457700 h 5954766"/>
              <a:gd name="connsiteX18" fmla="*/ 7972904 w 11156013"/>
              <a:gd name="connsiteY18" fmla="*/ 4328954 h 5954766"/>
              <a:gd name="connsiteX19" fmla="*/ 7926650 w 11156013"/>
              <a:gd name="connsiteY19" fmla="*/ 4306673 h 5954766"/>
              <a:gd name="connsiteX20" fmla="*/ 7830510 w 11156013"/>
              <a:gd name="connsiteY20" fmla="*/ 4506247 h 5954766"/>
              <a:gd name="connsiteX21" fmla="*/ 5396738 w 11156013"/>
              <a:gd name="connsiteY21" fmla="*/ 5954766 h 5954766"/>
              <a:gd name="connsiteX22" fmla="*/ 3101606 w 11156013"/>
              <a:gd name="connsiteY22" fmla="*/ 4734455 h 5954766"/>
              <a:gd name="connsiteX23" fmla="*/ 3081345 w 11156013"/>
              <a:gd name="connsiteY23" fmla="*/ 4701104 h 5954766"/>
              <a:gd name="connsiteX24" fmla="*/ 2884046 w 11156013"/>
              <a:gd name="connsiteY24" fmla="*/ 4751835 h 5954766"/>
              <a:gd name="connsiteX25" fmla="*/ 2400302 w 11156013"/>
              <a:gd name="connsiteY25" fmla="*/ 4800600 h 5954766"/>
              <a:gd name="connsiteX26" fmla="*/ 0 w 11156013"/>
              <a:gd name="connsiteY26" fmla="*/ 2400300 h 5954766"/>
              <a:gd name="connsiteX27" fmla="*/ 2400302 w 11156013"/>
              <a:gd name="connsiteY27" fmla="*/ 0 h 595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1156013" h="5954766">
                <a:moveTo>
                  <a:pt x="2400302" y="0"/>
                </a:moveTo>
                <a:cubicBezTo>
                  <a:pt x="3063127" y="0"/>
                  <a:pt x="3663202" y="268663"/>
                  <a:pt x="4097572" y="703032"/>
                </a:cubicBezTo>
                <a:lnTo>
                  <a:pt x="4123125" y="731147"/>
                </a:lnTo>
                <a:lnTo>
                  <a:pt x="4319372" y="636610"/>
                </a:lnTo>
                <a:cubicBezTo>
                  <a:pt x="4650511" y="496550"/>
                  <a:pt x="5014580" y="419100"/>
                  <a:pt x="5396738" y="419100"/>
                </a:cubicBezTo>
                <a:cubicBezTo>
                  <a:pt x="6256594" y="419100"/>
                  <a:pt x="7024872" y="811191"/>
                  <a:pt x="7532534" y="1426334"/>
                </a:cubicBezTo>
                <a:lnTo>
                  <a:pt x="7607238" y="1526235"/>
                </a:lnTo>
                <a:lnTo>
                  <a:pt x="7694615" y="1460896"/>
                </a:lnTo>
                <a:cubicBezTo>
                  <a:pt x="7956090" y="1284247"/>
                  <a:pt x="8271302" y="1181100"/>
                  <a:pt x="8610605" y="1181100"/>
                </a:cubicBezTo>
                <a:cubicBezTo>
                  <a:pt x="8893358" y="1181100"/>
                  <a:pt x="9159381" y="1252730"/>
                  <a:pt x="9391517" y="1378834"/>
                </a:cubicBezTo>
                <a:lnTo>
                  <a:pt x="9481362" y="1433416"/>
                </a:lnTo>
                <a:lnTo>
                  <a:pt x="9496719" y="1405124"/>
                </a:lnTo>
                <a:cubicBezTo>
                  <a:pt x="9659733" y="1163832"/>
                  <a:pt x="9935793" y="1005189"/>
                  <a:pt x="10248906" y="1005189"/>
                </a:cubicBezTo>
                <a:cubicBezTo>
                  <a:pt x="10749887" y="1005189"/>
                  <a:pt x="11156013" y="1411314"/>
                  <a:pt x="11156013" y="1912295"/>
                </a:cubicBezTo>
                <a:cubicBezTo>
                  <a:pt x="11156013" y="2381965"/>
                  <a:pt x="10799066" y="2768265"/>
                  <a:pt x="10341652" y="2814718"/>
                </a:cubicBezTo>
                <a:lnTo>
                  <a:pt x="10248907" y="2819401"/>
                </a:lnTo>
                <a:lnTo>
                  <a:pt x="10240449" y="2986907"/>
                </a:lnTo>
                <a:cubicBezTo>
                  <a:pt x="10156551" y="3813030"/>
                  <a:pt x="9458863" y="4457700"/>
                  <a:pt x="8610605" y="4457700"/>
                </a:cubicBezTo>
                <a:cubicBezTo>
                  <a:pt x="8384403" y="4457700"/>
                  <a:pt x="8168908" y="4411857"/>
                  <a:pt x="7972904" y="4328954"/>
                </a:cubicBezTo>
                <a:lnTo>
                  <a:pt x="7926650" y="4306673"/>
                </a:lnTo>
                <a:lnTo>
                  <a:pt x="7830510" y="4506247"/>
                </a:lnTo>
                <a:cubicBezTo>
                  <a:pt x="7361807" y="5369050"/>
                  <a:pt x="6447673" y="5954766"/>
                  <a:pt x="5396738" y="5954766"/>
                </a:cubicBezTo>
                <a:cubicBezTo>
                  <a:pt x="4441342" y="5954766"/>
                  <a:pt x="3599006" y="5470703"/>
                  <a:pt x="3101606" y="4734455"/>
                </a:cubicBezTo>
                <a:lnTo>
                  <a:pt x="3081345" y="4701104"/>
                </a:lnTo>
                <a:lnTo>
                  <a:pt x="2884046" y="4751835"/>
                </a:lnTo>
                <a:cubicBezTo>
                  <a:pt x="2727793" y="4783809"/>
                  <a:pt x="2566008" y="4800600"/>
                  <a:pt x="2400302" y="4800600"/>
                </a:cubicBezTo>
                <a:cubicBezTo>
                  <a:pt x="1074652" y="4800600"/>
                  <a:pt x="0" y="3725949"/>
                  <a:pt x="0" y="2400300"/>
                </a:cubicBezTo>
                <a:cubicBezTo>
                  <a:pt x="0" y="1074651"/>
                  <a:pt x="1074652" y="0"/>
                  <a:pt x="240030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h-TH" dirty="0"/>
          </a:p>
        </p:txBody>
      </p:sp>
      <p:grpSp>
        <p:nvGrpSpPr>
          <p:cNvPr id="143" name="กลุ่ม 12">
            <a:extLst>
              <a:ext uri="{FF2B5EF4-FFF2-40B4-BE49-F238E27FC236}">
                <a16:creationId xmlns:a16="http://schemas.microsoft.com/office/drawing/2014/main" xmlns="" id="{FCFF784D-912F-9B44-8A66-E4D9943842B4}"/>
              </a:ext>
            </a:extLst>
          </p:cNvPr>
          <p:cNvGrpSpPr/>
          <p:nvPr/>
        </p:nvGrpSpPr>
        <p:grpSpPr>
          <a:xfrm>
            <a:off x="18943637" y="4879661"/>
            <a:ext cx="2154207" cy="8836339"/>
            <a:chOff x="12655350" y="4209727"/>
            <a:chExt cx="1706123" cy="6839273"/>
          </a:xfrm>
        </p:grpSpPr>
        <p:sp>
          <p:nvSpPr>
            <p:cNvPr id="144" name="Freeform 6">
              <a:extLst>
                <a:ext uri="{FF2B5EF4-FFF2-40B4-BE49-F238E27FC236}">
                  <a16:creationId xmlns:a16="http://schemas.microsoft.com/office/drawing/2014/main" xmlns="" id="{F3F20EBE-6496-6C4B-9436-307ACC7AD2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55350" y="4209727"/>
              <a:ext cx="1706123" cy="6839273"/>
            </a:xfrm>
            <a:custGeom>
              <a:avLst/>
              <a:gdLst>
                <a:gd name="T0" fmla="*/ 0 w 114"/>
                <a:gd name="T1" fmla="*/ 57 h 457"/>
                <a:gd name="T2" fmla="*/ 0 w 114"/>
                <a:gd name="T3" fmla="*/ 457 h 457"/>
                <a:gd name="T4" fmla="*/ 114 w 114"/>
                <a:gd name="T5" fmla="*/ 457 h 457"/>
                <a:gd name="T6" fmla="*/ 114 w 114"/>
                <a:gd name="T7" fmla="*/ 57 h 457"/>
                <a:gd name="T8" fmla="*/ 57 w 114"/>
                <a:gd name="T9" fmla="*/ 0 h 457"/>
                <a:gd name="T10" fmla="*/ 0 w 114"/>
                <a:gd name="T11" fmla="*/ 57 h 457"/>
                <a:gd name="T12" fmla="*/ 106 w 114"/>
                <a:gd name="T13" fmla="*/ 61 h 457"/>
                <a:gd name="T14" fmla="*/ 57 w 114"/>
                <a:gd name="T15" fmla="*/ 109 h 457"/>
                <a:gd name="T16" fmla="*/ 8 w 114"/>
                <a:gd name="T17" fmla="*/ 61 h 457"/>
                <a:gd name="T18" fmla="*/ 57 w 114"/>
                <a:gd name="T19" fmla="*/ 12 h 457"/>
                <a:gd name="T20" fmla="*/ 106 w 114"/>
                <a:gd name="T21" fmla="*/ 61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4" h="457">
                  <a:moveTo>
                    <a:pt x="0" y="57"/>
                  </a:moveTo>
                  <a:cubicBezTo>
                    <a:pt x="0" y="457"/>
                    <a:pt x="0" y="457"/>
                    <a:pt x="0" y="457"/>
                  </a:cubicBezTo>
                  <a:cubicBezTo>
                    <a:pt x="114" y="457"/>
                    <a:pt x="114" y="457"/>
                    <a:pt x="114" y="457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4" y="26"/>
                    <a:pt x="89" y="0"/>
                    <a:pt x="57" y="0"/>
                  </a:cubicBezTo>
                  <a:cubicBezTo>
                    <a:pt x="26" y="0"/>
                    <a:pt x="0" y="26"/>
                    <a:pt x="0" y="57"/>
                  </a:cubicBezTo>
                  <a:close/>
                  <a:moveTo>
                    <a:pt x="106" y="61"/>
                  </a:moveTo>
                  <a:cubicBezTo>
                    <a:pt x="106" y="87"/>
                    <a:pt x="84" y="109"/>
                    <a:pt x="57" y="109"/>
                  </a:cubicBezTo>
                  <a:cubicBezTo>
                    <a:pt x="30" y="109"/>
                    <a:pt x="8" y="87"/>
                    <a:pt x="8" y="61"/>
                  </a:cubicBezTo>
                  <a:cubicBezTo>
                    <a:pt x="8" y="34"/>
                    <a:pt x="30" y="12"/>
                    <a:pt x="57" y="12"/>
                  </a:cubicBezTo>
                  <a:cubicBezTo>
                    <a:pt x="84" y="12"/>
                    <a:pt x="106" y="34"/>
                    <a:pt x="106" y="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grpSp>
          <p:nvGrpSpPr>
            <p:cNvPr id="146" name="กลุ่ม 89">
              <a:extLst>
                <a:ext uri="{FF2B5EF4-FFF2-40B4-BE49-F238E27FC236}">
                  <a16:creationId xmlns:a16="http://schemas.microsoft.com/office/drawing/2014/main" xmlns="" id="{0DBA3CB2-6848-FC4B-9971-322A537C95F4}"/>
                </a:ext>
              </a:extLst>
            </p:cNvPr>
            <p:cNvGrpSpPr/>
            <p:nvPr/>
          </p:nvGrpSpPr>
          <p:grpSpPr>
            <a:xfrm>
              <a:off x="13191122" y="4810125"/>
              <a:ext cx="590550" cy="581025"/>
              <a:chOff x="16810038" y="11310938"/>
              <a:chExt cx="590550" cy="581025"/>
            </a:xfrm>
            <a:solidFill>
              <a:schemeClr val="accent5"/>
            </a:solidFill>
          </p:grpSpPr>
          <p:sp>
            <p:nvSpPr>
              <p:cNvPr id="147" name="Freeform 187">
                <a:extLst>
                  <a:ext uri="{FF2B5EF4-FFF2-40B4-BE49-F238E27FC236}">
                    <a16:creationId xmlns:a16="http://schemas.microsoft.com/office/drawing/2014/main" xmlns="" id="{C229966B-1112-F64A-902E-FDF2524843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810038" y="11310938"/>
                <a:ext cx="590550" cy="581025"/>
              </a:xfrm>
              <a:custGeom>
                <a:avLst/>
                <a:gdLst>
                  <a:gd name="T0" fmla="*/ 31 w 62"/>
                  <a:gd name="T1" fmla="*/ 0 h 61"/>
                  <a:gd name="T2" fmla="*/ 0 w 62"/>
                  <a:gd name="T3" fmla="*/ 31 h 61"/>
                  <a:gd name="T4" fmla="*/ 31 w 62"/>
                  <a:gd name="T5" fmla="*/ 61 h 61"/>
                  <a:gd name="T6" fmla="*/ 62 w 62"/>
                  <a:gd name="T7" fmla="*/ 31 h 61"/>
                  <a:gd name="T8" fmla="*/ 31 w 62"/>
                  <a:gd name="T9" fmla="*/ 0 h 61"/>
                  <a:gd name="T10" fmla="*/ 31 w 62"/>
                  <a:gd name="T11" fmla="*/ 58 h 61"/>
                  <a:gd name="T12" fmla="*/ 4 w 62"/>
                  <a:gd name="T13" fmla="*/ 31 h 61"/>
                  <a:gd name="T14" fmla="*/ 31 w 62"/>
                  <a:gd name="T15" fmla="*/ 3 h 61"/>
                  <a:gd name="T16" fmla="*/ 58 w 62"/>
                  <a:gd name="T17" fmla="*/ 31 h 61"/>
                  <a:gd name="T18" fmla="*/ 31 w 62"/>
                  <a:gd name="T1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1">
                    <a:moveTo>
                      <a:pt x="31" y="0"/>
                    </a:moveTo>
                    <a:cubicBezTo>
                      <a:pt x="14" y="0"/>
                      <a:pt x="0" y="14"/>
                      <a:pt x="0" y="31"/>
                    </a:cubicBezTo>
                    <a:cubicBezTo>
                      <a:pt x="0" y="47"/>
                      <a:pt x="14" y="61"/>
                      <a:pt x="31" y="61"/>
                    </a:cubicBezTo>
                    <a:cubicBezTo>
                      <a:pt x="48" y="61"/>
                      <a:pt x="62" y="47"/>
                      <a:pt x="62" y="31"/>
                    </a:cubicBezTo>
                    <a:cubicBezTo>
                      <a:pt x="62" y="14"/>
                      <a:pt x="48" y="0"/>
                      <a:pt x="31" y="0"/>
                    </a:cubicBezTo>
                    <a:close/>
                    <a:moveTo>
                      <a:pt x="31" y="58"/>
                    </a:moveTo>
                    <a:cubicBezTo>
                      <a:pt x="16" y="58"/>
                      <a:pt x="4" y="46"/>
                      <a:pt x="4" y="31"/>
                    </a:cubicBezTo>
                    <a:cubicBezTo>
                      <a:pt x="4" y="16"/>
                      <a:pt x="16" y="3"/>
                      <a:pt x="31" y="3"/>
                    </a:cubicBezTo>
                    <a:cubicBezTo>
                      <a:pt x="46" y="3"/>
                      <a:pt x="58" y="16"/>
                      <a:pt x="58" y="31"/>
                    </a:cubicBezTo>
                    <a:cubicBezTo>
                      <a:pt x="58" y="46"/>
                      <a:pt x="46" y="58"/>
                      <a:pt x="31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8" name="Freeform 188">
                <a:extLst>
                  <a:ext uri="{FF2B5EF4-FFF2-40B4-BE49-F238E27FC236}">
                    <a16:creationId xmlns:a16="http://schemas.microsoft.com/office/drawing/2014/main" xmlns="" id="{E970DA9C-1A70-1F47-9DC3-0941B314D5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8638" y="11396663"/>
                <a:ext cx="180975" cy="257175"/>
              </a:xfrm>
              <a:custGeom>
                <a:avLst/>
                <a:gdLst>
                  <a:gd name="T0" fmla="*/ 18 w 19"/>
                  <a:gd name="T1" fmla="*/ 24 h 27"/>
                  <a:gd name="T2" fmla="*/ 9 w 19"/>
                  <a:gd name="T3" fmla="*/ 20 h 27"/>
                  <a:gd name="T4" fmla="*/ 4 w 19"/>
                  <a:gd name="T5" fmla="*/ 2 h 27"/>
                  <a:gd name="T6" fmla="*/ 2 w 19"/>
                  <a:gd name="T7" fmla="*/ 0 h 27"/>
                  <a:gd name="T8" fmla="*/ 2 w 19"/>
                  <a:gd name="T9" fmla="*/ 0 h 27"/>
                  <a:gd name="T10" fmla="*/ 0 w 19"/>
                  <a:gd name="T11" fmla="*/ 2 h 27"/>
                  <a:gd name="T12" fmla="*/ 5 w 19"/>
                  <a:gd name="T13" fmla="*/ 21 h 27"/>
                  <a:gd name="T14" fmla="*/ 6 w 19"/>
                  <a:gd name="T15" fmla="*/ 23 h 27"/>
                  <a:gd name="T16" fmla="*/ 16 w 19"/>
                  <a:gd name="T17" fmla="*/ 27 h 27"/>
                  <a:gd name="T18" fmla="*/ 17 w 19"/>
                  <a:gd name="T19" fmla="*/ 27 h 27"/>
                  <a:gd name="T20" fmla="*/ 18 w 19"/>
                  <a:gd name="T21" fmla="*/ 26 h 27"/>
                  <a:gd name="T22" fmla="*/ 18 w 19"/>
                  <a:gd name="T23" fmla="*/ 2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" h="27">
                    <a:moveTo>
                      <a:pt x="18" y="24"/>
                    </a:moveTo>
                    <a:cubicBezTo>
                      <a:pt x="9" y="20"/>
                      <a:pt x="9" y="20"/>
                      <a:pt x="9" y="20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2"/>
                      <a:pt x="5" y="23"/>
                      <a:pt x="6" y="23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7" y="27"/>
                      <a:pt x="17" y="27"/>
                    </a:cubicBezTo>
                    <a:cubicBezTo>
                      <a:pt x="17" y="27"/>
                      <a:pt x="18" y="27"/>
                      <a:pt x="18" y="26"/>
                    </a:cubicBezTo>
                    <a:cubicBezTo>
                      <a:pt x="19" y="26"/>
                      <a:pt x="19" y="25"/>
                      <a:pt x="18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150" name="กลุ่ม 12">
            <a:extLst>
              <a:ext uri="{FF2B5EF4-FFF2-40B4-BE49-F238E27FC236}">
                <a16:creationId xmlns:a16="http://schemas.microsoft.com/office/drawing/2014/main" xmlns="" id="{2FF8C664-F655-5B49-8207-6BB319592151}"/>
              </a:ext>
            </a:extLst>
          </p:cNvPr>
          <p:cNvGrpSpPr/>
          <p:nvPr/>
        </p:nvGrpSpPr>
        <p:grpSpPr>
          <a:xfrm>
            <a:off x="21042251" y="3108810"/>
            <a:ext cx="2570193" cy="10607190"/>
            <a:chOff x="12655350" y="4209727"/>
            <a:chExt cx="1706123" cy="6839273"/>
          </a:xfrm>
        </p:grpSpPr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xmlns="" id="{17EFE8B2-DF2F-D54E-822F-2306E72FBA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55350" y="4209727"/>
              <a:ext cx="1706123" cy="6839273"/>
            </a:xfrm>
            <a:custGeom>
              <a:avLst/>
              <a:gdLst>
                <a:gd name="T0" fmla="*/ 0 w 114"/>
                <a:gd name="T1" fmla="*/ 57 h 457"/>
                <a:gd name="T2" fmla="*/ 0 w 114"/>
                <a:gd name="T3" fmla="*/ 457 h 457"/>
                <a:gd name="T4" fmla="*/ 114 w 114"/>
                <a:gd name="T5" fmla="*/ 457 h 457"/>
                <a:gd name="T6" fmla="*/ 114 w 114"/>
                <a:gd name="T7" fmla="*/ 57 h 457"/>
                <a:gd name="T8" fmla="*/ 57 w 114"/>
                <a:gd name="T9" fmla="*/ 0 h 457"/>
                <a:gd name="T10" fmla="*/ 0 w 114"/>
                <a:gd name="T11" fmla="*/ 57 h 457"/>
                <a:gd name="T12" fmla="*/ 106 w 114"/>
                <a:gd name="T13" fmla="*/ 61 h 457"/>
                <a:gd name="T14" fmla="*/ 57 w 114"/>
                <a:gd name="T15" fmla="*/ 109 h 457"/>
                <a:gd name="T16" fmla="*/ 8 w 114"/>
                <a:gd name="T17" fmla="*/ 61 h 457"/>
                <a:gd name="T18" fmla="*/ 57 w 114"/>
                <a:gd name="T19" fmla="*/ 12 h 457"/>
                <a:gd name="T20" fmla="*/ 106 w 114"/>
                <a:gd name="T21" fmla="*/ 61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4" h="457">
                  <a:moveTo>
                    <a:pt x="0" y="57"/>
                  </a:moveTo>
                  <a:cubicBezTo>
                    <a:pt x="0" y="457"/>
                    <a:pt x="0" y="457"/>
                    <a:pt x="0" y="457"/>
                  </a:cubicBezTo>
                  <a:cubicBezTo>
                    <a:pt x="114" y="457"/>
                    <a:pt x="114" y="457"/>
                    <a:pt x="114" y="457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4" y="26"/>
                    <a:pt x="89" y="0"/>
                    <a:pt x="57" y="0"/>
                  </a:cubicBezTo>
                  <a:cubicBezTo>
                    <a:pt x="26" y="0"/>
                    <a:pt x="0" y="26"/>
                    <a:pt x="0" y="57"/>
                  </a:cubicBezTo>
                  <a:close/>
                  <a:moveTo>
                    <a:pt x="106" y="61"/>
                  </a:moveTo>
                  <a:cubicBezTo>
                    <a:pt x="106" y="87"/>
                    <a:pt x="84" y="109"/>
                    <a:pt x="57" y="109"/>
                  </a:cubicBezTo>
                  <a:cubicBezTo>
                    <a:pt x="30" y="109"/>
                    <a:pt x="8" y="87"/>
                    <a:pt x="8" y="61"/>
                  </a:cubicBezTo>
                  <a:cubicBezTo>
                    <a:pt x="8" y="34"/>
                    <a:pt x="30" y="12"/>
                    <a:pt x="57" y="12"/>
                  </a:cubicBezTo>
                  <a:cubicBezTo>
                    <a:pt x="84" y="12"/>
                    <a:pt x="106" y="34"/>
                    <a:pt x="106" y="6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dirty="0"/>
            </a:p>
          </p:txBody>
        </p:sp>
        <p:grpSp>
          <p:nvGrpSpPr>
            <p:cNvPr id="152" name="กลุ่ม 89">
              <a:extLst>
                <a:ext uri="{FF2B5EF4-FFF2-40B4-BE49-F238E27FC236}">
                  <a16:creationId xmlns:a16="http://schemas.microsoft.com/office/drawing/2014/main" xmlns="" id="{0380A804-F9AC-8C4A-BEF8-DE4243C1B8B5}"/>
                </a:ext>
              </a:extLst>
            </p:cNvPr>
            <p:cNvGrpSpPr/>
            <p:nvPr/>
          </p:nvGrpSpPr>
          <p:grpSpPr>
            <a:xfrm>
              <a:off x="13191122" y="4810125"/>
              <a:ext cx="590550" cy="581025"/>
              <a:chOff x="16810038" y="11310938"/>
              <a:chExt cx="590550" cy="581025"/>
            </a:xfrm>
            <a:solidFill>
              <a:schemeClr val="accent5"/>
            </a:solidFill>
          </p:grpSpPr>
          <p:sp>
            <p:nvSpPr>
              <p:cNvPr id="153" name="Freeform 187">
                <a:extLst>
                  <a:ext uri="{FF2B5EF4-FFF2-40B4-BE49-F238E27FC236}">
                    <a16:creationId xmlns:a16="http://schemas.microsoft.com/office/drawing/2014/main" xmlns="" id="{89FFF712-1676-4246-86EF-6E8113D2655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810038" y="11310938"/>
                <a:ext cx="590550" cy="581025"/>
              </a:xfrm>
              <a:custGeom>
                <a:avLst/>
                <a:gdLst>
                  <a:gd name="T0" fmla="*/ 31 w 62"/>
                  <a:gd name="T1" fmla="*/ 0 h 61"/>
                  <a:gd name="T2" fmla="*/ 0 w 62"/>
                  <a:gd name="T3" fmla="*/ 31 h 61"/>
                  <a:gd name="T4" fmla="*/ 31 w 62"/>
                  <a:gd name="T5" fmla="*/ 61 h 61"/>
                  <a:gd name="T6" fmla="*/ 62 w 62"/>
                  <a:gd name="T7" fmla="*/ 31 h 61"/>
                  <a:gd name="T8" fmla="*/ 31 w 62"/>
                  <a:gd name="T9" fmla="*/ 0 h 61"/>
                  <a:gd name="T10" fmla="*/ 31 w 62"/>
                  <a:gd name="T11" fmla="*/ 58 h 61"/>
                  <a:gd name="T12" fmla="*/ 4 w 62"/>
                  <a:gd name="T13" fmla="*/ 31 h 61"/>
                  <a:gd name="T14" fmla="*/ 31 w 62"/>
                  <a:gd name="T15" fmla="*/ 3 h 61"/>
                  <a:gd name="T16" fmla="*/ 58 w 62"/>
                  <a:gd name="T17" fmla="*/ 31 h 61"/>
                  <a:gd name="T18" fmla="*/ 31 w 62"/>
                  <a:gd name="T19" fmla="*/ 5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1">
                    <a:moveTo>
                      <a:pt x="31" y="0"/>
                    </a:moveTo>
                    <a:cubicBezTo>
                      <a:pt x="14" y="0"/>
                      <a:pt x="0" y="14"/>
                      <a:pt x="0" y="31"/>
                    </a:cubicBezTo>
                    <a:cubicBezTo>
                      <a:pt x="0" y="47"/>
                      <a:pt x="14" y="61"/>
                      <a:pt x="31" y="61"/>
                    </a:cubicBezTo>
                    <a:cubicBezTo>
                      <a:pt x="48" y="61"/>
                      <a:pt x="62" y="47"/>
                      <a:pt x="62" y="31"/>
                    </a:cubicBezTo>
                    <a:cubicBezTo>
                      <a:pt x="62" y="14"/>
                      <a:pt x="48" y="0"/>
                      <a:pt x="31" y="0"/>
                    </a:cubicBezTo>
                    <a:close/>
                    <a:moveTo>
                      <a:pt x="31" y="58"/>
                    </a:moveTo>
                    <a:cubicBezTo>
                      <a:pt x="16" y="58"/>
                      <a:pt x="4" y="46"/>
                      <a:pt x="4" y="31"/>
                    </a:cubicBezTo>
                    <a:cubicBezTo>
                      <a:pt x="4" y="16"/>
                      <a:pt x="16" y="3"/>
                      <a:pt x="31" y="3"/>
                    </a:cubicBezTo>
                    <a:cubicBezTo>
                      <a:pt x="46" y="3"/>
                      <a:pt x="58" y="16"/>
                      <a:pt x="58" y="31"/>
                    </a:cubicBezTo>
                    <a:cubicBezTo>
                      <a:pt x="58" y="46"/>
                      <a:pt x="46" y="58"/>
                      <a:pt x="31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4" name="Freeform 188">
                <a:extLst>
                  <a:ext uri="{FF2B5EF4-FFF2-40B4-BE49-F238E27FC236}">
                    <a16:creationId xmlns:a16="http://schemas.microsoft.com/office/drawing/2014/main" xmlns="" id="{3950E2E0-5214-4A40-8B25-10A175889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8638" y="11396663"/>
                <a:ext cx="180975" cy="257175"/>
              </a:xfrm>
              <a:custGeom>
                <a:avLst/>
                <a:gdLst>
                  <a:gd name="T0" fmla="*/ 18 w 19"/>
                  <a:gd name="T1" fmla="*/ 24 h 27"/>
                  <a:gd name="T2" fmla="*/ 9 w 19"/>
                  <a:gd name="T3" fmla="*/ 20 h 27"/>
                  <a:gd name="T4" fmla="*/ 4 w 19"/>
                  <a:gd name="T5" fmla="*/ 2 h 27"/>
                  <a:gd name="T6" fmla="*/ 2 w 19"/>
                  <a:gd name="T7" fmla="*/ 0 h 27"/>
                  <a:gd name="T8" fmla="*/ 2 w 19"/>
                  <a:gd name="T9" fmla="*/ 0 h 27"/>
                  <a:gd name="T10" fmla="*/ 0 w 19"/>
                  <a:gd name="T11" fmla="*/ 2 h 27"/>
                  <a:gd name="T12" fmla="*/ 5 w 19"/>
                  <a:gd name="T13" fmla="*/ 21 h 27"/>
                  <a:gd name="T14" fmla="*/ 6 w 19"/>
                  <a:gd name="T15" fmla="*/ 23 h 27"/>
                  <a:gd name="T16" fmla="*/ 16 w 19"/>
                  <a:gd name="T17" fmla="*/ 27 h 27"/>
                  <a:gd name="T18" fmla="*/ 17 w 19"/>
                  <a:gd name="T19" fmla="*/ 27 h 27"/>
                  <a:gd name="T20" fmla="*/ 18 w 19"/>
                  <a:gd name="T21" fmla="*/ 26 h 27"/>
                  <a:gd name="T22" fmla="*/ 18 w 19"/>
                  <a:gd name="T23" fmla="*/ 2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" h="27">
                    <a:moveTo>
                      <a:pt x="18" y="24"/>
                    </a:moveTo>
                    <a:cubicBezTo>
                      <a:pt x="9" y="20"/>
                      <a:pt x="9" y="20"/>
                      <a:pt x="9" y="20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2"/>
                      <a:pt x="5" y="23"/>
                      <a:pt x="6" y="23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7" y="27"/>
                      <a:pt x="17" y="27"/>
                    </a:cubicBezTo>
                    <a:cubicBezTo>
                      <a:pt x="17" y="27"/>
                      <a:pt x="18" y="27"/>
                      <a:pt x="18" y="26"/>
                    </a:cubicBezTo>
                    <a:cubicBezTo>
                      <a:pt x="19" y="26"/>
                      <a:pt x="19" y="25"/>
                      <a:pt x="18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  <p:grpSp>
        <p:nvGrpSpPr>
          <p:cNvPr id="156" name="กลุ่ม 1496">
            <a:extLst>
              <a:ext uri="{FF2B5EF4-FFF2-40B4-BE49-F238E27FC236}">
                <a16:creationId xmlns:a16="http://schemas.microsoft.com/office/drawing/2014/main" xmlns="" id="{2E260108-D181-8543-86BC-E0C6FD1DF985}"/>
              </a:ext>
            </a:extLst>
          </p:cNvPr>
          <p:cNvGrpSpPr/>
          <p:nvPr/>
        </p:nvGrpSpPr>
        <p:grpSpPr>
          <a:xfrm>
            <a:off x="17169647" y="8227748"/>
            <a:ext cx="3795364" cy="5649626"/>
            <a:chOff x="16610012" y="10807701"/>
            <a:chExt cx="1639887" cy="2420937"/>
          </a:xfrm>
        </p:grpSpPr>
        <p:sp>
          <p:nvSpPr>
            <p:cNvPr id="157" name="Freeform 1295">
              <a:extLst>
                <a:ext uri="{FF2B5EF4-FFF2-40B4-BE49-F238E27FC236}">
                  <a16:creationId xmlns:a16="http://schemas.microsoft.com/office/drawing/2014/main" xmlns="" id="{66E690D1-CB7E-C44F-8774-21510C4BC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87924" y="11636376"/>
              <a:ext cx="523875" cy="704850"/>
            </a:xfrm>
            <a:custGeom>
              <a:avLst/>
              <a:gdLst>
                <a:gd name="T0" fmla="*/ 27 w 55"/>
                <a:gd name="T1" fmla="*/ 4 h 74"/>
                <a:gd name="T2" fmla="*/ 52 w 55"/>
                <a:gd name="T3" fmla="*/ 34 h 74"/>
                <a:gd name="T4" fmla="*/ 53 w 55"/>
                <a:gd name="T5" fmla="*/ 74 h 74"/>
                <a:gd name="T6" fmla="*/ 17 w 55"/>
                <a:gd name="T7" fmla="*/ 60 h 74"/>
                <a:gd name="T8" fmla="*/ 1 w 55"/>
                <a:gd name="T9" fmla="*/ 26 h 74"/>
                <a:gd name="T10" fmla="*/ 27 w 55"/>
                <a:gd name="T11" fmla="*/ 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74">
                  <a:moveTo>
                    <a:pt x="27" y="4"/>
                  </a:moveTo>
                  <a:cubicBezTo>
                    <a:pt x="40" y="8"/>
                    <a:pt x="49" y="21"/>
                    <a:pt x="52" y="34"/>
                  </a:cubicBezTo>
                  <a:cubicBezTo>
                    <a:pt x="55" y="47"/>
                    <a:pt x="54" y="61"/>
                    <a:pt x="53" y="74"/>
                  </a:cubicBezTo>
                  <a:cubicBezTo>
                    <a:pt x="40" y="72"/>
                    <a:pt x="27" y="69"/>
                    <a:pt x="17" y="60"/>
                  </a:cubicBezTo>
                  <a:cubicBezTo>
                    <a:pt x="7" y="52"/>
                    <a:pt x="0" y="39"/>
                    <a:pt x="1" y="26"/>
                  </a:cubicBezTo>
                  <a:cubicBezTo>
                    <a:pt x="2" y="13"/>
                    <a:pt x="15" y="0"/>
                    <a:pt x="27" y="4"/>
                  </a:cubicBezTo>
                  <a:close/>
                </a:path>
              </a:pathLst>
            </a:custGeom>
            <a:solidFill>
              <a:srgbClr val="F47A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8" name="Freeform 1296">
              <a:extLst>
                <a:ext uri="{FF2B5EF4-FFF2-40B4-BE49-F238E27FC236}">
                  <a16:creationId xmlns:a16="http://schemas.microsoft.com/office/drawing/2014/main" xmlns="" id="{2032368E-DA08-EC41-8CC9-4BAB4BB295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6687" y="11598276"/>
              <a:ext cx="534988" cy="704850"/>
            </a:xfrm>
            <a:custGeom>
              <a:avLst/>
              <a:gdLst>
                <a:gd name="T0" fmla="*/ 29 w 56"/>
                <a:gd name="T1" fmla="*/ 4 h 74"/>
                <a:gd name="T2" fmla="*/ 4 w 56"/>
                <a:gd name="T3" fmla="*/ 33 h 74"/>
                <a:gd name="T4" fmla="*/ 3 w 56"/>
                <a:gd name="T5" fmla="*/ 74 h 74"/>
                <a:gd name="T6" fmla="*/ 39 w 56"/>
                <a:gd name="T7" fmla="*/ 60 h 74"/>
                <a:gd name="T8" fmla="*/ 55 w 56"/>
                <a:gd name="T9" fmla="*/ 26 h 74"/>
                <a:gd name="T10" fmla="*/ 29 w 56"/>
                <a:gd name="T11" fmla="*/ 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74">
                  <a:moveTo>
                    <a:pt x="29" y="4"/>
                  </a:moveTo>
                  <a:cubicBezTo>
                    <a:pt x="16" y="7"/>
                    <a:pt x="7" y="20"/>
                    <a:pt x="4" y="33"/>
                  </a:cubicBezTo>
                  <a:cubicBezTo>
                    <a:pt x="0" y="46"/>
                    <a:pt x="2" y="60"/>
                    <a:pt x="3" y="74"/>
                  </a:cubicBezTo>
                  <a:cubicBezTo>
                    <a:pt x="16" y="71"/>
                    <a:pt x="29" y="68"/>
                    <a:pt x="39" y="60"/>
                  </a:cubicBezTo>
                  <a:cubicBezTo>
                    <a:pt x="49" y="52"/>
                    <a:pt x="56" y="39"/>
                    <a:pt x="55" y="26"/>
                  </a:cubicBezTo>
                  <a:cubicBezTo>
                    <a:pt x="54" y="13"/>
                    <a:pt x="41" y="0"/>
                    <a:pt x="29" y="4"/>
                  </a:cubicBezTo>
                  <a:close/>
                </a:path>
              </a:pathLst>
            </a:custGeom>
            <a:solidFill>
              <a:srgbClr val="F47A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9" name="Freeform 1297">
              <a:extLst>
                <a:ext uri="{FF2B5EF4-FFF2-40B4-BE49-F238E27FC236}">
                  <a16:creationId xmlns:a16="http://schemas.microsoft.com/office/drawing/2014/main" xmlns="" id="{C65D41F5-E339-FE48-A0DA-74256C3ED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5924" y="11960226"/>
              <a:ext cx="981075" cy="1087438"/>
            </a:xfrm>
            <a:custGeom>
              <a:avLst/>
              <a:gdLst>
                <a:gd name="T0" fmla="*/ 103 w 103"/>
                <a:gd name="T1" fmla="*/ 98 h 114"/>
                <a:gd name="T2" fmla="*/ 0 w 103"/>
                <a:gd name="T3" fmla="*/ 102 h 114"/>
                <a:gd name="T4" fmla="*/ 1 w 103"/>
                <a:gd name="T5" fmla="*/ 96 h 114"/>
                <a:gd name="T6" fmla="*/ 1 w 103"/>
                <a:gd name="T7" fmla="*/ 93 h 114"/>
                <a:gd name="T8" fmla="*/ 10 w 103"/>
                <a:gd name="T9" fmla="*/ 44 h 114"/>
                <a:gd name="T10" fmla="*/ 25 w 103"/>
                <a:gd name="T11" fmla="*/ 15 h 114"/>
                <a:gd name="T12" fmla="*/ 56 w 103"/>
                <a:gd name="T13" fmla="*/ 1 h 114"/>
                <a:gd name="T14" fmla="*/ 79 w 103"/>
                <a:gd name="T15" fmla="*/ 13 h 114"/>
                <a:gd name="T16" fmla="*/ 91 w 103"/>
                <a:gd name="T17" fmla="*/ 34 h 114"/>
                <a:gd name="T18" fmla="*/ 102 w 103"/>
                <a:gd name="T19" fmla="*/ 91 h 114"/>
                <a:gd name="T20" fmla="*/ 103 w 103"/>
                <a:gd name="T21" fmla="*/ 94 h 114"/>
                <a:gd name="T22" fmla="*/ 103 w 103"/>
                <a:gd name="T23" fmla="*/ 9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114">
                  <a:moveTo>
                    <a:pt x="103" y="98"/>
                  </a:moveTo>
                  <a:cubicBezTo>
                    <a:pt x="72" y="112"/>
                    <a:pt x="33" y="114"/>
                    <a:pt x="0" y="102"/>
                  </a:cubicBezTo>
                  <a:cubicBezTo>
                    <a:pt x="1" y="100"/>
                    <a:pt x="1" y="98"/>
                    <a:pt x="1" y="96"/>
                  </a:cubicBezTo>
                  <a:cubicBezTo>
                    <a:pt x="1" y="95"/>
                    <a:pt x="1" y="94"/>
                    <a:pt x="1" y="93"/>
                  </a:cubicBezTo>
                  <a:cubicBezTo>
                    <a:pt x="3" y="77"/>
                    <a:pt x="6" y="59"/>
                    <a:pt x="10" y="44"/>
                  </a:cubicBezTo>
                  <a:cubicBezTo>
                    <a:pt x="13" y="33"/>
                    <a:pt x="17" y="23"/>
                    <a:pt x="25" y="15"/>
                  </a:cubicBezTo>
                  <a:cubicBezTo>
                    <a:pt x="32" y="6"/>
                    <a:pt x="44" y="0"/>
                    <a:pt x="56" y="1"/>
                  </a:cubicBezTo>
                  <a:cubicBezTo>
                    <a:pt x="65" y="2"/>
                    <a:pt x="73" y="7"/>
                    <a:pt x="79" y="13"/>
                  </a:cubicBezTo>
                  <a:cubicBezTo>
                    <a:pt x="85" y="19"/>
                    <a:pt x="89" y="26"/>
                    <a:pt x="91" y="34"/>
                  </a:cubicBezTo>
                  <a:cubicBezTo>
                    <a:pt x="99" y="52"/>
                    <a:pt x="100" y="72"/>
                    <a:pt x="102" y="91"/>
                  </a:cubicBezTo>
                  <a:cubicBezTo>
                    <a:pt x="103" y="92"/>
                    <a:pt x="103" y="93"/>
                    <a:pt x="103" y="94"/>
                  </a:cubicBezTo>
                  <a:cubicBezTo>
                    <a:pt x="103" y="95"/>
                    <a:pt x="103" y="97"/>
                    <a:pt x="103" y="98"/>
                  </a:cubicBezTo>
                  <a:close/>
                </a:path>
              </a:pathLst>
            </a:custGeom>
            <a:solidFill>
              <a:srgbClr val="2F3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0" name="Freeform 1298">
              <a:extLst>
                <a:ext uri="{FF2B5EF4-FFF2-40B4-BE49-F238E27FC236}">
                  <a16:creationId xmlns:a16="http://schemas.microsoft.com/office/drawing/2014/main" xmlns="" id="{6E33E443-FC3D-2A4E-9DBD-E7D4EABB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57637" y="11522076"/>
              <a:ext cx="277813" cy="314325"/>
            </a:xfrm>
            <a:custGeom>
              <a:avLst/>
              <a:gdLst>
                <a:gd name="T0" fmla="*/ 3 w 29"/>
                <a:gd name="T1" fmla="*/ 12 h 33"/>
                <a:gd name="T2" fmla="*/ 8 w 29"/>
                <a:gd name="T3" fmla="*/ 29 h 33"/>
                <a:gd name="T4" fmla="*/ 25 w 29"/>
                <a:gd name="T5" fmla="*/ 26 h 33"/>
                <a:gd name="T6" fmla="*/ 28 w 29"/>
                <a:gd name="T7" fmla="*/ 14 h 33"/>
                <a:gd name="T8" fmla="*/ 3 w 29"/>
                <a:gd name="T9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3">
                  <a:moveTo>
                    <a:pt x="3" y="12"/>
                  </a:moveTo>
                  <a:cubicBezTo>
                    <a:pt x="0" y="17"/>
                    <a:pt x="2" y="26"/>
                    <a:pt x="8" y="29"/>
                  </a:cubicBezTo>
                  <a:cubicBezTo>
                    <a:pt x="13" y="33"/>
                    <a:pt x="21" y="31"/>
                    <a:pt x="25" y="26"/>
                  </a:cubicBezTo>
                  <a:cubicBezTo>
                    <a:pt x="28" y="23"/>
                    <a:pt x="29" y="18"/>
                    <a:pt x="28" y="14"/>
                  </a:cubicBezTo>
                  <a:cubicBezTo>
                    <a:pt x="28" y="0"/>
                    <a:pt x="9" y="1"/>
                    <a:pt x="3" y="12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1" name="Freeform 1299">
              <a:extLst>
                <a:ext uri="{FF2B5EF4-FFF2-40B4-BE49-F238E27FC236}">
                  <a16:creationId xmlns:a16="http://schemas.microsoft.com/office/drawing/2014/main" xmlns="" id="{6CFD1079-0963-0C40-9F9A-E68B421DC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4949" y="11645901"/>
              <a:ext cx="66675" cy="104775"/>
            </a:xfrm>
            <a:custGeom>
              <a:avLst/>
              <a:gdLst>
                <a:gd name="T0" fmla="*/ 5 w 7"/>
                <a:gd name="T1" fmla="*/ 2 h 11"/>
                <a:gd name="T2" fmla="*/ 1 w 7"/>
                <a:gd name="T3" fmla="*/ 4 h 11"/>
                <a:gd name="T4" fmla="*/ 3 w 7"/>
                <a:gd name="T5" fmla="*/ 9 h 11"/>
                <a:gd name="T6" fmla="*/ 7 w 7"/>
                <a:gd name="T7" fmla="*/ 9 h 11"/>
                <a:gd name="T8" fmla="*/ 5 w 7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1">
                  <a:moveTo>
                    <a:pt x="5" y="2"/>
                  </a:moveTo>
                  <a:cubicBezTo>
                    <a:pt x="4" y="0"/>
                    <a:pt x="0" y="2"/>
                    <a:pt x="1" y="4"/>
                  </a:cubicBezTo>
                  <a:cubicBezTo>
                    <a:pt x="2" y="6"/>
                    <a:pt x="3" y="7"/>
                    <a:pt x="3" y="9"/>
                  </a:cubicBezTo>
                  <a:cubicBezTo>
                    <a:pt x="2" y="11"/>
                    <a:pt x="7" y="11"/>
                    <a:pt x="7" y="9"/>
                  </a:cubicBezTo>
                  <a:cubicBezTo>
                    <a:pt x="7" y="6"/>
                    <a:pt x="6" y="4"/>
                    <a:pt x="5" y="2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2" name="Freeform 1300">
              <a:extLst>
                <a:ext uri="{FF2B5EF4-FFF2-40B4-BE49-F238E27FC236}">
                  <a16:creationId xmlns:a16="http://schemas.microsoft.com/office/drawing/2014/main" xmlns="" id="{DC8A2333-AC8A-8B4C-9631-1F218EA08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02099" y="11026776"/>
              <a:ext cx="1200150" cy="1171575"/>
            </a:xfrm>
            <a:custGeom>
              <a:avLst/>
              <a:gdLst>
                <a:gd name="T0" fmla="*/ 122 w 126"/>
                <a:gd name="T1" fmla="*/ 35 h 123"/>
                <a:gd name="T2" fmla="*/ 121 w 126"/>
                <a:gd name="T3" fmla="*/ 74 h 123"/>
                <a:gd name="T4" fmla="*/ 96 w 126"/>
                <a:gd name="T5" fmla="*/ 111 h 123"/>
                <a:gd name="T6" fmla="*/ 45 w 126"/>
                <a:gd name="T7" fmla="*/ 117 h 123"/>
                <a:gd name="T8" fmla="*/ 6 w 126"/>
                <a:gd name="T9" fmla="*/ 76 h 123"/>
                <a:gd name="T10" fmla="*/ 7 w 126"/>
                <a:gd name="T11" fmla="*/ 33 h 123"/>
                <a:gd name="T12" fmla="*/ 97 w 126"/>
                <a:gd name="T13" fmla="*/ 10 h 123"/>
                <a:gd name="T14" fmla="*/ 122 w 126"/>
                <a:gd name="T15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3">
                  <a:moveTo>
                    <a:pt x="122" y="35"/>
                  </a:moveTo>
                  <a:cubicBezTo>
                    <a:pt x="126" y="46"/>
                    <a:pt x="124" y="60"/>
                    <a:pt x="121" y="74"/>
                  </a:cubicBezTo>
                  <a:cubicBezTo>
                    <a:pt x="118" y="89"/>
                    <a:pt x="112" y="103"/>
                    <a:pt x="96" y="111"/>
                  </a:cubicBezTo>
                  <a:cubicBezTo>
                    <a:pt x="81" y="119"/>
                    <a:pt x="62" y="123"/>
                    <a:pt x="45" y="117"/>
                  </a:cubicBezTo>
                  <a:cubicBezTo>
                    <a:pt x="26" y="110"/>
                    <a:pt x="12" y="93"/>
                    <a:pt x="6" y="76"/>
                  </a:cubicBezTo>
                  <a:cubicBezTo>
                    <a:pt x="1" y="62"/>
                    <a:pt x="0" y="46"/>
                    <a:pt x="7" y="33"/>
                  </a:cubicBezTo>
                  <a:cubicBezTo>
                    <a:pt x="22" y="5"/>
                    <a:pt x="69" y="0"/>
                    <a:pt x="97" y="10"/>
                  </a:cubicBezTo>
                  <a:cubicBezTo>
                    <a:pt x="112" y="16"/>
                    <a:pt x="119" y="25"/>
                    <a:pt x="122" y="35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3" name="Freeform 1301">
              <a:extLst>
                <a:ext uri="{FF2B5EF4-FFF2-40B4-BE49-F238E27FC236}">
                  <a16:creationId xmlns:a16="http://schemas.microsoft.com/office/drawing/2014/main" xmlns="" id="{E1DB12F4-84D4-FC49-92A7-48BF0AAD7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68899" y="11503026"/>
              <a:ext cx="295275" cy="323850"/>
            </a:xfrm>
            <a:custGeom>
              <a:avLst/>
              <a:gdLst>
                <a:gd name="T0" fmla="*/ 28 w 31"/>
                <a:gd name="T1" fmla="*/ 22 h 34"/>
                <a:gd name="T2" fmla="*/ 23 w 31"/>
                <a:gd name="T3" fmla="*/ 4 h 34"/>
                <a:gd name="T4" fmla="*/ 3 w 31"/>
                <a:gd name="T5" fmla="*/ 7 h 34"/>
                <a:gd name="T6" fmla="*/ 0 w 31"/>
                <a:gd name="T7" fmla="*/ 19 h 34"/>
                <a:gd name="T8" fmla="*/ 28 w 31"/>
                <a:gd name="T9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4">
                  <a:moveTo>
                    <a:pt x="28" y="22"/>
                  </a:moveTo>
                  <a:cubicBezTo>
                    <a:pt x="31" y="16"/>
                    <a:pt x="29" y="8"/>
                    <a:pt x="23" y="4"/>
                  </a:cubicBezTo>
                  <a:cubicBezTo>
                    <a:pt x="17" y="0"/>
                    <a:pt x="8" y="2"/>
                    <a:pt x="3" y="7"/>
                  </a:cubicBezTo>
                  <a:cubicBezTo>
                    <a:pt x="1" y="10"/>
                    <a:pt x="0" y="15"/>
                    <a:pt x="0" y="19"/>
                  </a:cubicBezTo>
                  <a:cubicBezTo>
                    <a:pt x="1" y="34"/>
                    <a:pt x="22" y="32"/>
                    <a:pt x="28" y="22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4" name="Freeform 1302">
              <a:extLst>
                <a:ext uri="{FF2B5EF4-FFF2-40B4-BE49-F238E27FC236}">
                  <a16:creationId xmlns:a16="http://schemas.microsoft.com/office/drawing/2014/main" xmlns="" id="{BF857DC1-E7F2-084F-A5B6-E6B146594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92624" y="11741151"/>
              <a:ext cx="66675" cy="95250"/>
            </a:xfrm>
            <a:custGeom>
              <a:avLst/>
              <a:gdLst>
                <a:gd name="T0" fmla="*/ 7 w 7"/>
                <a:gd name="T1" fmla="*/ 5 h 10"/>
                <a:gd name="T2" fmla="*/ 6 w 7"/>
                <a:gd name="T3" fmla="*/ 2 h 10"/>
                <a:gd name="T4" fmla="*/ 4 w 7"/>
                <a:gd name="T5" fmla="*/ 0 h 10"/>
                <a:gd name="T6" fmla="*/ 2 w 7"/>
                <a:gd name="T7" fmla="*/ 0 h 10"/>
                <a:gd name="T8" fmla="*/ 0 w 7"/>
                <a:gd name="T9" fmla="*/ 4 h 10"/>
                <a:gd name="T10" fmla="*/ 0 w 7"/>
                <a:gd name="T11" fmla="*/ 4 h 10"/>
                <a:gd name="T12" fmla="*/ 1 w 7"/>
                <a:gd name="T13" fmla="*/ 7 h 10"/>
                <a:gd name="T14" fmla="*/ 3 w 7"/>
                <a:gd name="T15" fmla="*/ 10 h 10"/>
                <a:gd name="T16" fmla="*/ 6 w 7"/>
                <a:gd name="T17" fmla="*/ 9 h 10"/>
                <a:gd name="T18" fmla="*/ 6 w 7"/>
                <a:gd name="T19" fmla="*/ 8 h 10"/>
                <a:gd name="T20" fmla="*/ 6 w 7"/>
                <a:gd name="T21" fmla="*/ 8 h 10"/>
                <a:gd name="T22" fmla="*/ 6 w 7"/>
                <a:gd name="T23" fmla="*/ 8 h 10"/>
                <a:gd name="T24" fmla="*/ 7 w 7"/>
                <a:gd name="T2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0">
                  <a:moveTo>
                    <a:pt x="7" y="5"/>
                  </a:moveTo>
                  <a:cubicBezTo>
                    <a:pt x="7" y="4"/>
                    <a:pt x="7" y="3"/>
                    <a:pt x="6" y="2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6"/>
                    <a:pt x="1" y="7"/>
                  </a:cubicBezTo>
                  <a:cubicBezTo>
                    <a:pt x="1" y="9"/>
                    <a:pt x="2" y="10"/>
                    <a:pt x="3" y="10"/>
                  </a:cubicBezTo>
                  <a:cubicBezTo>
                    <a:pt x="4" y="10"/>
                    <a:pt x="5" y="10"/>
                    <a:pt x="6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6"/>
                    <a:pt x="7" y="5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5" name="Freeform 1303">
              <a:extLst>
                <a:ext uri="{FF2B5EF4-FFF2-40B4-BE49-F238E27FC236}">
                  <a16:creationId xmlns:a16="http://schemas.microsoft.com/office/drawing/2014/main" xmlns="" id="{6F7F5B7B-565A-4647-A4B0-801C5F087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83149" y="11722101"/>
              <a:ext cx="66675" cy="85725"/>
            </a:xfrm>
            <a:custGeom>
              <a:avLst/>
              <a:gdLst>
                <a:gd name="T0" fmla="*/ 7 w 7"/>
                <a:gd name="T1" fmla="*/ 5 h 9"/>
                <a:gd name="T2" fmla="*/ 6 w 7"/>
                <a:gd name="T3" fmla="*/ 2 h 9"/>
                <a:gd name="T4" fmla="*/ 3 w 7"/>
                <a:gd name="T5" fmla="*/ 0 h 9"/>
                <a:gd name="T6" fmla="*/ 1 w 7"/>
                <a:gd name="T7" fmla="*/ 0 h 9"/>
                <a:gd name="T8" fmla="*/ 0 w 7"/>
                <a:gd name="T9" fmla="*/ 4 h 9"/>
                <a:gd name="T10" fmla="*/ 0 w 7"/>
                <a:gd name="T11" fmla="*/ 4 h 9"/>
                <a:gd name="T12" fmla="*/ 0 w 7"/>
                <a:gd name="T13" fmla="*/ 7 h 9"/>
                <a:gd name="T14" fmla="*/ 3 w 7"/>
                <a:gd name="T15" fmla="*/ 9 h 9"/>
                <a:gd name="T16" fmla="*/ 5 w 7"/>
                <a:gd name="T17" fmla="*/ 8 h 9"/>
                <a:gd name="T18" fmla="*/ 5 w 7"/>
                <a:gd name="T19" fmla="*/ 8 h 9"/>
                <a:gd name="T20" fmla="*/ 5 w 7"/>
                <a:gd name="T21" fmla="*/ 8 h 9"/>
                <a:gd name="T22" fmla="*/ 6 w 7"/>
                <a:gd name="T23" fmla="*/ 8 h 9"/>
                <a:gd name="T24" fmla="*/ 7 w 7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9">
                  <a:moveTo>
                    <a:pt x="7" y="5"/>
                  </a:moveTo>
                  <a:cubicBezTo>
                    <a:pt x="7" y="4"/>
                    <a:pt x="6" y="3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4" y="9"/>
                    <a:pt x="4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7"/>
                    <a:pt x="7" y="6"/>
                    <a:pt x="7" y="5"/>
                  </a:cubicBezTo>
                  <a:close/>
                </a:path>
              </a:pathLst>
            </a:custGeom>
            <a:solidFill>
              <a:srgbClr val="192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6" name="Freeform 1304">
              <a:extLst>
                <a:ext uri="{FF2B5EF4-FFF2-40B4-BE49-F238E27FC236}">
                  <a16:creationId xmlns:a16="http://schemas.microsoft.com/office/drawing/2014/main" xmlns="" id="{76C06E1D-D2F4-8F45-BDE2-8BCF2CACD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73674" y="11579226"/>
              <a:ext cx="76200" cy="142875"/>
            </a:xfrm>
            <a:custGeom>
              <a:avLst/>
              <a:gdLst>
                <a:gd name="T0" fmla="*/ 6 w 8"/>
                <a:gd name="T1" fmla="*/ 11 h 15"/>
                <a:gd name="T2" fmla="*/ 6 w 8"/>
                <a:gd name="T3" fmla="*/ 5 h 15"/>
                <a:gd name="T4" fmla="*/ 2 w 8"/>
                <a:gd name="T5" fmla="*/ 3 h 15"/>
                <a:gd name="T6" fmla="*/ 3 w 8"/>
                <a:gd name="T7" fmla="*/ 13 h 15"/>
                <a:gd name="T8" fmla="*/ 6 w 8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5">
                  <a:moveTo>
                    <a:pt x="6" y="11"/>
                  </a:moveTo>
                  <a:cubicBezTo>
                    <a:pt x="5" y="9"/>
                    <a:pt x="5" y="7"/>
                    <a:pt x="6" y="5"/>
                  </a:cubicBezTo>
                  <a:cubicBezTo>
                    <a:pt x="7" y="2"/>
                    <a:pt x="3" y="0"/>
                    <a:pt x="2" y="3"/>
                  </a:cubicBezTo>
                  <a:cubicBezTo>
                    <a:pt x="0" y="6"/>
                    <a:pt x="1" y="10"/>
                    <a:pt x="3" y="13"/>
                  </a:cubicBezTo>
                  <a:cubicBezTo>
                    <a:pt x="4" y="15"/>
                    <a:pt x="8" y="13"/>
                    <a:pt x="6" y="11"/>
                  </a:cubicBezTo>
                  <a:close/>
                </a:path>
              </a:pathLst>
            </a:custGeom>
            <a:solidFill>
              <a:srgbClr val="DA7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7" name="Freeform 1305">
              <a:extLst>
                <a:ext uri="{FF2B5EF4-FFF2-40B4-BE49-F238E27FC236}">
                  <a16:creationId xmlns:a16="http://schemas.microsoft.com/office/drawing/2014/main" xmlns="" id="{04D8E986-236D-154F-977E-55144B558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83149" y="11598276"/>
              <a:ext cx="123825" cy="47625"/>
            </a:xfrm>
            <a:custGeom>
              <a:avLst/>
              <a:gdLst>
                <a:gd name="T0" fmla="*/ 11 w 13"/>
                <a:gd name="T1" fmla="*/ 1 h 5"/>
                <a:gd name="T2" fmla="*/ 7 w 13"/>
                <a:gd name="T3" fmla="*/ 0 h 5"/>
                <a:gd name="T4" fmla="*/ 2 w 13"/>
                <a:gd name="T5" fmla="*/ 1 h 5"/>
                <a:gd name="T6" fmla="*/ 2 w 13"/>
                <a:gd name="T7" fmla="*/ 4 h 5"/>
                <a:gd name="T8" fmla="*/ 7 w 13"/>
                <a:gd name="T9" fmla="*/ 5 h 5"/>
                <a:gd name="T10" fmla="*/ 11 w 13"/>
                <a:gd name="T11" fmla="*/ 4 h 5"/>
                <a:gd name="T12" fmla="*/ 11 w 13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">
                  <a:moveTo>
                    <a:pt x="11" y="1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0" y="1"/>
                    <a:pt x="0" y="4"/>
                    <a:pt x="2" y="4"/>
                  </a:cubicBezTo>
                  <a:cubicBezTo>
                    <a:pt x="3" y="5"/>
                    <a:pt x="5" y="5"/>
                    <a:pt x="7" y="5"/>
                  </a:cubicBezTo>
                  <a:cubicBezTo>
                    <a:pt x="8" y="5"/>
                    <a:pt x="10" y="5"/>
                    <a:pt x="11" y="4"/>
                  </a:cubicBezTo>
                  <a:cubicBezTo>
                    <a:pt x="13" y="4"/>
                    <a:pt x="13" y="1"/>
                    <a:pt x="11" y="1"/>
                  </a:cubicBezTo>
                  <a:close/>
                </a:path>
              </a:pathLst>
            </a:custGeom>
            <a:solidFill>
              <a:srgbClr val="E891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8" name="Freeform 1306">
              <a:extLst>
                <a:ext uri="{FF2B5EF4-FFF2-40B4-BE49-F238E27FC236}">
                  <a16:creationId xmlns:a16="http://schemas.microsoft.com/office/drawing/2014/main" xmlns="" id="{26D1B8B4-0748-BA45-B7A9-44A2125CC5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4999" y="11626851"/>
              <a:ext cx="104775" cy="38100"/>
            </a:xfrm>
            <a:custGeom>
              <a:avLst/>
              <a:gdLst>
                <a:gd name="T0" fmla="*/ 10 w 11"/>
                <a:gd name="T1" fmla="*/ 1 h 4"/>
                <a:gd name="T2" fmla="*/ 6 w 11"/>
                <a:gd name="T3" fmla="*/ 0 h 4"/>
                <a:gd name="T4" fmla="*/ 2 w 11"/>
                <a:gd name="T5" fmla="*/ 0 h 4"/>
                <a:gd name="T6" fmla="*/ 2 w 11"/>
                <a:gd name="T7" fmla="*/ 4 h 4"/>
                <a:gd name="T8" fmla="*/ 6 w 11"/>
                <a:gd name="T9" fmla="*/ 3 h 4"/>
                <a:gd name="T10" fmla="*/ 10 w 11"/>
                <a:gd name="T11" fmla="*/ 3 h 4"/>
                <a:gd name="T12" fmla="*/ 10 w 11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">
                  <a:moveTo>
                    <a:pt x="10" y="1"/>
                  </a:moveTo>
                  <a:cubicBezTo>
                    <a:pt x="9" y="0"/>
                    <a:pt x="7" y="0"/>
                    <a:pt x="6" y="0"/>
                  </a:cubicBezTo>
                  <a:cubicBezTo>
                    <a:pt x="5" y="0"/>
                    <a:pt x="3" y="0"/>
                    <a:pt x="2" y="0"/>
                  </a:cubicBezTo>
                  <a:cubicBezTo>
                    <a:pt x="0" y="1"/>
                    <a:pt x="1" y="4"/>
                    <a:pt x="2" y="4"/>
                  </a:cubicBezTo>
                  <a:cubicBezTo>
                    <a:pt x="4" y="4"/>
                    <a:pt x="5" y="3"/>
                    <a:pt x="6" y="3"/>
                  </a:cubicBezTo>
                  <a:cubicBezTo>
                    <a:pt x="7" y="3"/>
                    <a:pt x="9" y="4"/>
                    <a:pt x="10" y="3"/>
                  </a:cubicBezTo>
                  <a:cubicBezTo>
                    <a:pt x="11" y="3"/>
                    <a:pt x="11" y="1"/>
                    <a:pt x="10" y="1"/>
                  </a:cubicBezTo>
                  <a:close/>
                </a:path>
              </a:pathLst>
            </a:custGeom>
            <a:solidFill>
              <a:srgbClr val="E891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9" name="Freeform 1307">
              <a:extLst>
                <a:ext uri="{FF2B5EF4-FFF2-40B4-BE49-F238E27FC236}">
                  <a16:creationId xmlns:a16="http://schemas.microsoft.com/office/drawing/2014/main" xmlns="" id="{1E63C6F1-8B1A-9848-8C97-DDCA30CC6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73599" y="12007851"/>
              <a:ext cx="161925" cy="47625"/>
            </a:xfrm>
            <a:custGeom>
              <a:avLst/>
              <a:gdLst>
                <a:gd name="T0" fmla="*/ 16 w 17"/>
                <a:gd name="T1" fmla="*/ 1 h 5"/>
                <a:gd name="T2" fmla="*/ 10 w 17"/>
                <a:gd name="T3" fmla="*/ 1 h 5"/>
                <a:gd name="T4" fmla="*/ 1 w 17"/>
                <a:gd name="T5" fmla="*/ 3 h 5"/>
                <a:gd name="T6" fmla="*/ 2 w 17"/>
                <a:gd name="T7" fmla="*/ 5 h 5"/>
                <a:gd name="T8" fmla="*/ 9 w 17"/>
                <a:gd name="T9" fmla="*/ 4 h 5"/>
                <a:gd name="T10" fmla="*/ 16 w 17"/>
                <a:gd name="T11" fmla="*/ 2 h 5"/>
                <a:gd name="T12" fmla="*/ 16 w 1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">
                  <a:moveTo>
                    <a:pt x="16" y="1"/>
                  </a:moveTo>
                  <a:cubicBezTo>
                    <a:pt x="14" y="0"/>
                    <a:pt x="12" y="1"/>
                    <a:pt x="10" y="1"/>
                  </a:cubicBezTo>
                  <a:cubicBezTo>
                    <a:pt x="7" y="2"/>
                    <a:pt x="4" y="2"/>
                    <a:pt x="1" y="3"/>
                  </a:cubicBezTo>
                  <a:cubicBezTo>
                    <a:pt x="0" y="3"/>
                    <a:pt x="0" y="5"/>
                    <a:pt x="2" y="5"/>
                  </a:cubicBezTo>
                  <a:cubicBezTo>
                    <a:pt x="4" y="5"/>
                    <a:pt x="7" y="4"/>
                    <a:pt x="9" y="4"/>
                  </a:cubicBezTo>
                  <a:cubicBezTo>
                    <a:pt x="12" y="3"/>
                    <a:pt x="14" y="3"/>
                    <a:pt x="16" y="2"/>
                  </a:cubicBezTo>
                  <a:cubicBezTo>
                    <a:pt x="17" y="2"/>
                    <a:pt x="17" y="1"/>
                    <a:pt x="16" y="1"/>
                  </a:cubicBezTo>
                  <a:close/>
                </a:path>
              </a:pathLst>
            </a:custGeom>
            <a:solidFill>
              <a:srgbClr val="F096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0" name="Freeform 1308">
              <a:extLst>
                <a:ext uri="{FF2B5EF4-FFF2-40B4-BE49-F238E27FC236}">
                  <a16:creationId xmlns:a16="http://schemas.microsoft.com/office/drawing/2014/main" xmlns="" id="{6D909C4C-DCDB-484D-89B5-C10D99783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33837" y="10807701"/>
              <a:ext cx="1296988" cy="809625"/>
            </a:xfrm>
            <a:custGeom>
              <a:avLst/>
              <a:gdLst>
                <a:gd name="T0" fmla="*/ 131 w 136"/>
                <a:gd name="T1" fmla="*/ 74 h 85"/>
                <a:gd name="T2" fmla="*/ 99 w 136"/>
                <a:gd name="T3" fmla="*/ 80 h 85"/>
                <a:gd name="T4" fmla="*/ 73 w 136"/>
                <a:gd name="T5" fmla="*/ 62 h 85"/>
                <a:gd name="T6" fmla="*/ 55 w 136"/>
                <a:gd name="T7" fmla="*/ 79 h 85"/>
                <a:gd name="T8" fmla="*/ 3 w 136"/>
                <a:gd name="T9" fmla="*/ 81 h 85"/>
                <a:gd name="T10" fmla="*/ 26 w 136"/>
                <a:gd name="T11" fmla="*/ 18 h 85"/>
                <a:gd name="T12" fmla="*/ 82 w 136"/>
                <a:gd name="T13" fmla="*/ 19 h 85"/>
                <a:gd name="T14" fmla="*/ 95 w 136"/>
                <a:gd name="T15" fmla="*/ 15 h 85"/>
                <a:gd name="T16" fmla="*/ 130 w 136"/>
                <a:gd name="T17" fmla="*/ 36 h 85"/>
                <a:gd name="T18" fmla="*/ 131 w 136"/>
                <a:gd name="T19" fmla="*/ 7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" h="85">
                  <a:moveTo>
                    <a:pt x="131" y="74"/>
                  </a:moveTo>
                  <a:cubicBezTo>
                    <a:pt x="122" y="81"/>
                    <a:pt x="110" y="81"/>
                    <a:pt x="99" y="80"/>
                  </a:cubicBezTo>
                  <a:cubicBezTo>
                    <a:pt x="88" y="79"/>
                    <a:pt x="77" y="72"/>
                    <a:pt x="73" y="62"/>
                  </a:cubicBezTo>
                  <a:cubicBezTo>
                    <a:pt x="71" y="71"/>
                    <a:pt x="63" y="77"/>
                    <a:pt x="55" y="79"/>
                  </a:cubicBezTo>
                  <a:cubicBezTo>
                    <a:pt x="46" y="81"/>
                    <a:pt x="14" y="85"/>
                    <a:pt x="3" y="81"/>
                  </a:cubicBezTo>
                  <a:cubicBezTo>
                    <a:pt x="0" y="58"/>
                    <a:pt x="6" y="31"/>
                    <a:pt x="26" y="18"/>
                  </a:cubicBezTo>
                  <a:cubicBezTo>
                    <a:pt x="40" y="9"/>
                    <a:pt x="71" y="0"/>
                    <a:pt x="82" y="19"/>
                  </a:cubicBezTo>
                  <a:cubicBezTo>
                    <a:pt x="80" y="15"/>
                    <a:pt x="93" y="15"/>
                    <a:pt x="95" y="15"/>
                  </a:cubicBezTo>
                  <a:cubicBezTo>
                    <a:pt x="107" y="15"/>
                    <a:pt x="123" y="23"/>
                    <a:pt x="130" y="36"/>
                  </a:cubicBezTo>
                  <a:cubicBezTo>
                    <a:pt x="136" y="45"/>
                    <a:pt x="136" y="69"/>
                    <a:pt x="131" y="74"/>
                  </a:cubicBezTo>
                  <a:close/>
                </a:path>
              </a:pathLst>
            </a:custGeom>
            <a:solidFill>
              <a:srgbClr val="E891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1" name="Freeform 1309">
              <a:extLst>
                <a:ext uri="{FF2B5EF4-FFF2-40B4-BE49-F238E27FC236}">
                  <a16:creationId xmlns:a16="http://schemas.microsoft.com/office/drawing/2014/main" xmlns="" id="{527ACED4-6F78-CB4B-B7C8-F05D60589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5737" y="12055476"/>
              <a:ext cx="1411288" cy="295275"/>
            </a:xfrm>
            <a:custGeom>
              <a:avLst/>
              <a:gdLst>
                <a:gd name="T0" fmla="*/ 148 w 148"/>
                <a:gd name="T1" fmla="*/ 17 h 31"/>
                <a:gd name="T2" fmla="*/ 147 w 148"/>
                <a:gd name="T3" fmla="*/ 18 h 31"/>
                <a:gd name="T4" fmla="*/ 146 w 148"/>
                <a:gd name="T5" fmla="*/ 0 h 31"/>
                <a:gd name="T6" fmla="*/ 85 w 148"/>
                <a:gd name="T7" fmla="*/ 19 h 31"/>
                <a:gd name="T8" fmla="*/ 48 w 148"/>
                <a:gd name="T9" fmla="*/ 16 h 31"/>
                <a:gd name="T10" fmla="*/ 4 w 148"/>
                <a:gd name="T11" fmla="*/ 8 h 31"/>
                <a:gd name="T12" fmla="*/ 0 w 148"/>
                <a:gd name="T13" fmla="*/ 15 h 31"/>
                <a:gd name="T14" fmla="*/ 40 w 148"/>
                <a:gd name="T15" fmla="*/ 29 h 31"/>
                <a:gd name="T16" fmla="*/ 83 w 148"/>
                <a:gd name="T17" fmla="*/ 30 h 31"/>
                <a:gd name="T18" fmla="*/ 148 w 148"/>
                <a:gd name="T19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31">
                  <a:moveTo>
                    <a:pt x="148" y="17"/>
                  </a:moveTo>
                  <a:cubicBezTo>
                    <a:pt x="148" y="17"/>
                    <a:pt x="148" y="18"/>
                    <a:pt x="147" y="18"/>
                  </a:cubicBezTo>
                  <a:cubicBezTo>
                    <a:pt x="147" y="12"/>
                    <a:pt x="147" y="6"/>
                    <a:pt x="146" y="0"/>
                  </a:cubicBezTo>
                  <a:cubicBezTo>
                    <a:pt x="126" y="9"/>
                    <a:pt x="106" y="18"/>
                    <a:pt x="85" y="19"/>
                  </a:cubicBezTo>
                  <a:cubicBezTo>
                    <a:pt x="72" y="20"/>
                    <a:pt x="60" y="18"/>
                    <a:pt x="48" y="16"/>
                  </a:cubicBezTo>
                  <a:cubicBezTo>
                    <a:pt x="33" y="13"/>
                    <a:pt x="18" y="11"/>
                    <a:pt x="4" y="8"/>
                  </a:cubicBezTo>
                  <a:cubicBezTo>
                    <a:pt x="2" y="10"/>
                    <a:pt x="1" y="13"/>
                    <a:pt x="0" y="15"/>
                  </a:cubicBezTo>
                  <a:cubicBezTo>
                    <a:pt x="12" y="23"/>
                    <a:pt x="26" y="28"/>
                    <a:pt x="40" y="29"/>
                  </a:cubicBezTo>
                  <a:cubicBezTo>
                    <a:pt x="54" y="31"/>
                    <a:pt x="69" y="30"/>
                    <a:pt x="83" y="30"/>
                  </a:cubicBezTo>
                  <a:cubicBezTo>
                    <a:pt x="104" y="29"/>
                    <a:pt x="129" y="27"/>
                    <a:pt x="148" y="17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2" name="Freeform 1310">
              <a:extLst>
                <a:ext uri="{FF2B5EF4-FFF2-40B4-BE49-F238E27FC236}">
                  <a16:creationId xmlns:a16="http://schemas.microsoft.com/office/drawing/2014/main" xmlns="" id="{7F0AAB81-075B-0748-9C9E-08375535F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6687" y="12179301"/>
              <a:ext cx="668338" cy="868363"/>
            </a:xfrm>
            <a:custGeom>
              <a:avLst/>
              <a:gdLst>
                <a:gd name="T0" fmla="*/ 70 w 70"/>
                <a:gd name="T1" fmla="*/ 91 h 91"/>
                <a:gd name="T2" fmla="*/ 70 w 70"/>
                <a:gd name="T3" fmla="*/ 11 h 91"/>
                <a:gd name="T4" fmla="*/ 0 w 70"/>
                <a:gd name="T5" fmla="*/ 0 h 91"/>
                <a:gd name="T6" fmla="*/ 2 w 70"/>
                <a:gd name="T7" fmla="*/ 82 h 91"/>
                <a:gd name="T8" fmla="*/ 70 w 70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91">
                  <a:moveTo>
                    <a:pt x="70" y="91"/>
                  </a:moveTo>
                  <a:cubicBezTo>
                    <a:pt x="69" y="64"/>
                    <a:pt x="70" y="38"/>
                    <a:pt x="70" y="11"/>
                  </a:cubicBezTo>
                  <a:cubicBezTo>
                    <a:pt x="46" y="7"/>
                    <a:pt x="23" y="4"/>
                    <a:pt x="0" y="0"/>
                  </a:cubicBezTo>
                  <a:cubicBezTo>
                    <a:pt x="2" y="27"/>
                    <a:pt x="3" y="54"/>
                    <a:pt x="2" y="82"/>
                  </a:cubicBezTo>
                  <a:cubicBezTo>
                    <a:pt x="25" y="86"/>
                    <a:pt x="47" y="87"/>
                    <a:pt x="70" y="91"/>
                  </a:cubicBez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3" name="Freeform 1311">
              <a:extLst>
                <a:ext uri="{FF2B5EF4-FFF2-40B4-BE49-F238E27FC236}">
                  <a16:creationId xmlns:a16="http://schemas.microsoft.com/office/drawing/2014/main" xmlns="" id="{F67F0A16-A660-BD46-9F8E-5FD2250B8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35499" y="12284076"/>
              <a:ext cx="266700" cy="782638"/>
            </a:xfrm>
            <a:custGeom>
              <a:avLst/>
              <a:gdLst>
                <a:gd name="T0" fmla="*/ 1 w 28"/>
                <a:gd name="T1" fmla="*/ 80 h 82"/>
                <a:gd name="T2" fmla="*/ 27 w 28"/>
                <a:gd name="T3" fmla="*/ 78 h 82"/>
                <a:gd name="T4" fmla="*/ 22 w 28"/>
                <a:gd name="T5" fmla="*/ 0 h 82"/>
                <a:gd name="T6" fmla="*/ 1 w 28"/>
                <a:gd name="T7" fmla="*/ 0 h 82"/>
                <a:gd name="T8" fmla="*/ 1 w 28"/>
                <a:gd name="T9" fmla="*/ 8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82">
                  <a:moveTo>
                    <a:pt x="1" y="80"/>
                  </a:moveTo>
                  <a:cubicBezTo>
                    <a:pt x="9" y="82"/>
                    <a:pt x="19" y="82"/>
                    <a:pt x="27" y="78"/>
                  </a:cubicBezTo>
                  <a:cubicBezTo>
                    <a:pt x="28" y="52"/>
                    <a:pt x="26" y="26"/>
                    <a:pt x="22" y="0"/>
                  </a:cubicBezTo>
                  <a:cubicBezTo>
                    <a:pt x="14" y="3"/>
                    <a:pt x="8" y="2"/>
                    <a:pt x="1" y="0"/>
                  </a:cubicBezTo>
                  <a:cubicBezTo>
                    <a:pt x="0" y="26"/>
                    <a:pt x="0" y="54"/>
                    <a:pt x="1" y="80"/>
                  </a:cubicBezTo>
                  <a:close/>
                </a:path>
              </a:pathLst>
            </a:custGeom>
            <a:solidFill>
              <a:srgbClr val="9A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4" name="Freeform 1312">
              <a:extLst>
                <a:ext uri="{FF2B5EF4-FFF2-40B4-BE49-F238E27FC236}">
                  <a16:creationId xmlns:a16="http://schemas.microsoft.com/office/drawing/2014/main" xmlns="" id="{5A673A7D-13EB-9841-AF33-30579DBDF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45049" y="12112626"/>
              <a:ext cx="619125" cy="915988"/>
            </a:xfrm>
            <a:custGeom>
              <a:avLst/>
              <a:gdLst>
                <a:gd name="T0" fmla="*/ 0 w 390"/>
                <a:gd name="T1" fmla="*/ 108 h 577"/>
                <a:gd name="T2" fmla="*/ 30 w 390"/>
                <a:gd name="T3" fmla="*/ 577 h 577"/>
                <a:gd name="T4" fmla="*/ 390 w 390"/>
                <a:gd name="T5" fmla="*/ 487 h 577"/>
                <a:gd name="T6" fmla="*/ 378 w 390"/>
                <a:gd name="T7" fmla="*/ 0 h 577"/>
                <a:gd name="T8" fmla="*/ 0 w 390"/>
                <a:gd name="T9" fmla="*/ 108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577">
                  <a:moveTo>
                    <a:pt x="0" y="108"/>
                  </a:moveTo>
                  <a:lnTo>
                    <a:pt x="30" y="577"/>
                  </a:lnTo>
                  <a:lnTo>
                    <a:pt x="390" y="487"/>
                  </a:lnTo>
                  <a:lnTo>
                    <a:pt x="378" y="0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AD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5" name="Freeform 1313">
              <a:extLst>
                <a:ext uri="{FF2B5EF4-FFF2-40B4-BE49-F238E27FC236}">
                  <a16:creationId xmlns:a16="http://schemas.microsoft.com/office/drawing/2014/main" xmlns="" id="{E31E6672-D730-2C4F-932D-2CD38C3F2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73599" y="11826876"/>
              <a:ext cx="76200" cy="114300"/>
            </a:xfrm>
            <a:custGeom>
              <a:avLst/>
              <a:gdLst>
                <a:gd name="T0" fmla="*/ 8 w 8"/>
                <a:gd name="T1" fmla="*/ 10 h 12"/>
                <a:gd name="T2" fmla="*/ 4 w 8"/>
                <a:gd name="T3" fmla="*/ 9 h 12"/>
                <a:gd name="T4" fmla="*/ 6 w 8"/>
                <a:gd name="T5" fmla="*/ 1 h 12"/>
                <a:gd name="T6" fmla="*/ 3 w 8"/>
                <a:gd name="T7" fmla="*/ 1 h 12"/>
                <a:gd name="T8" fmla="*/ 1 w 8"/>
                <a:gd name="T9" fmla="*/ 9 h 12"/>
                <a:gd name="T10" fmla="*/ 2 w 8"/>
                <a:gd name="T11" fmla="*/ 11 h 12"/>
                <a:gd name="T12" fmla="*/ 7 w 8"/>
                <a:gd name="T13" fmla="*/ 12 h 12"/>
                <a:gd name="T14" fmla="*/ 8 w 8"/>
                <a:gd name="T1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2">
                  <a:moveTo>
                    <a:pt x="8" y="10"/>
                  </a:moveTo>
                  <a:cubicBezTo>
                    <a:pt x="7" y="9"/>
                    <a:pt x="5" y="9"/>
                    <a:pt x="4" y="9"/>
                  </a:cubicBezTo>
                  <a:cubicBezTo>
                    <a:pt x="5" y="6"/>
                    <a:pt x="6" y="4"/>
                    <a:pt x="6" y="1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2" y="4"/>
                    <a:pt x="2" y="7"/>
                    <a:pt x="1" y="9"/>
                  </a:cubicBezTo>
                  <a:cubicBezTo>
                    <a:pt x="0" y="10"/>
                    <a:pt x="1" y="11"/>
                    <a:pt x="2" y="11"/>
                  </a:cubicBezTo>
                  <a:cubicBezTo>
                    <a:pt x="3" y="12"/>
                    <a:pt x="6" y="12"/>
                    <a:pt x="7" y="12"/>
                  </a:cubicBezTo>
                  <a:cubicBezTo>
                    <a:pt x="8" y="11"/>
                    <a:pt x="8" y="10"/>
                    <a:pt x="8" y="10"/>
                  </a:cubicBezTo>
                  <a:close/>
                </a:path>
              </a:pathLst>
            </a:custGeom>
            <a:solidFill>
              <a:srgbClr val="E476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6" name="Freeform 1314">
              <a:extLst>
                <a:ext uri="{FF2B5EF4-FFF2-40B4-BE49-F238E27FC236}">
                  <a16:creationId xmlns:a16="http://schemas.microsoft.com/office/drawing/2014/main" xmlns="" id="{5E00575D-27F7-E042-98AC-E60D6C0BAD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0012" y="12465051"/>
              <a:ext cx="220663" cy="209550"/>
            </a:xfrm>
            <a:custGeom>
              <a:avLst/>
              <a:gdLst>
                <a:gd name="T0" fmla="*/ 5 w 23"/>
                <a:gd name="T1" fmla="*/ 21 h 22"/>
                <a:gd name="T2" fmla="*/ 14 w 23"/>
                <a:gd name="T3" fmla="*/ 21 h 22"/>
                <a:gd name="T4" fmla="*/ 18 w 23"/>
                <a:gd name="T5" fmla="*/ 20 h 22"/>
                <a:gd name="T6" fmla="*/ 21 w 23"/>
                <a:gd name="T7" fmla="*/ 16 h 22"/>
                <a:gd name="T8" fmla="*/ 21 w 23"/>
                <a:gd name="T9" fmla="*/ 14 h 22"/>
                <a:gd name="T10" fmla="*/ 20 w 23"/>
                <a:gd name="T11" fmla="*/ 10 h 22"/>
                <a:gd name="T12" fmla="*/ 20 w 23"/>
                <a:gd name="T13" fmla="*/ 6 h 22"/>
                <a:gd name="T14" fmla="*/ 19 w 23"/>
                <a:gd name="T15" fmla="*/ 6 h 22"/>
                <a:gd name="T16" fmla="*/ 17 w 23"/>
                <a:gd name="T17" fmla="*/ 7 h 22"/>
                <a:gd name="T18" fmla="*/ 12 w 23"/>
                <a:gd name="T19" fmla="*/ 8 h 22"/>
                <a:gd name="T20" fmla="*/ 9 w 23"/>
                <a:gd name="T21" fmla="*/ 7 h 22"/>
                <a:gd name="T22" fmla="*/ 9 w 23"/>
                <a:gd name="T23" fmla="*/ 0 h 22"/>
                <a:gd name="T24" fmla="*/ 4 w 23"/>
                <a:gd name="T25" fmla="*/ 1 h 22"/>
                <a:gd name="T26" fmla="*/ 0 w 23"/>
                <a:gd name="T27" fmla="*/ 9 h 22"/>
                <a:gd name="T28" fmla="*/ 2 w 23"/>
                <a:gd name="T29" fmla="*/ 20 h 22"/>
                <a:gd name="T30" fmla="*/ 5 w 23"/>
                <a:gd name="T3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22">
                  <a:moveTo>
                    <a:pt x="5" y="21"/>
                  </a:moveTo>
                  <a:cubicBezTo>
                    <a:pt x="8" y="22"/>
                    <a:pt x="11" y="21"/>
                    <a:pt x="14" y="21"/>
                  </a:cubicBezTo>
                  <a:cubicBezTo>
                    <a:pt x="15" y="20"/>
                    <a:pt x="17" y="20"/>
                    <a:pt x="18" y="20"/>
                  </a:cubicBezTo>
                  <a:cubicBezTo>
                    <a:pt x="20" y="19"/>
                    <a:pt x="21" y="18"/>
                    <a:pt x="21" y="16"/>
                  </a:cubicBezTo>
                  <a:cubicBezTo>
                    <a:pt x="21" y="16"/>
                    <a:pt x="21" y="14"/>
                    <a:pt x="21" y="14"/>
                  </a:cubicBezTo>
                  <a:cubicBezTo>
                    <a:pt x="23" y="13"/>
                    <a:pt x="22" y="11"/>
                    <a:pt x="20" y="10"/>
                  </a:cubicBezTo>
                  <a:cubicBezTo>
                    <a:pt x="23" y="9"/>
                    <a:pt x="21" y="6"/>
                    <a:pt x="20" y="6"/>
                  </a:cubicBezTo>
                  <a:cubicBezTo>
                    <a:pt x="20" y="5"/>
                    <a:pt x="19" y="5"/>
                    <a:pt x="19" y="6"/>
                  </a:cubicBezTo>
                  <a:cubicBezTo>
                    <a:pt x="18" y="6"/>
                    <a:pt x="17" y="6"/>
                    <a:pt x="17" y="7"/>
                  </a:cubicBezTo>
                  <a:cubicBezTo>
                    <a:pt x="16" y="7"/>
                    <a:pt x="14" y="8"/>
                    <a:pt x="12" y="8"/>
                  </a:cubicBezTo>
                  <a:cubicBezTo>
                    <a:pt x="12" y="8"/>
                    <a:pt x="9" y="7"/>
                    <a:pt x="9" y="7"/>
                  </a:cubicBezTo>
                  <a:cubicBezTo>
                    <a:pt x="9" y="5"/>
                    <a:pt x="9" y="2"/>
                    <a:pt x="9" y="0"/>
                  </a:cubicBezTo>
                  <a:cubicBezTo>
                    <a:pt x="7" y="0"/>
                    <a:pt x="6" y="0"/>
                    <a:pt x="4" y="1"/>
                  </a:cubicBezTo>
                  <a:cubicBezTo>
                    <a:pt x="1" y="2"/>
                    <a:pt x="0" y="6"/>
                    <a:pt x="0" y="9"/>
                  </a:cubicBezTo>
                  <a:cubicBezTo>
                    <a:pt x="0" y="13"/>
                    <a:pt x="0" y="17"/>
                    <a:pt x="2" y="20"/>
                  </a:cubicBezTo>
                  <a:cubicBezTo>
                    <a:pt x="3" y="20"/>
                    <a:pt x="4" y="21"/>
                    <a:pt x="5" y="2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7" name="Freeform 1315">
              <a:extLst>
                <a:ext uri="{FF2B5EF4-FFF2-40B4-BE49-F238E27FC236}">
                  <a16:creationId xmlns:a16="http://schemas.microsoft.com/office/drawing/2014/main" xmlns="" id="{1F78DC55-3E40-C743-9A49-8D5658640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30824" y="12455526"/>
              <a:ext cx="219075" cy="209550"/>
            </a:xfrm>
            <a:custGeom>
              <a:avLst/>
              <a:gdLst>
                <a:gd name="T0" fmla="*/ 18 w 23"/>
                <a:gd name="T1" fmla="*/ 21 h 22"/>
                <a:gd name="T2" fmla="*/ 9 w 23"/>
                <a:gd name="T3" fmla="*/ 21 h 22"/>
                <a:gd name="T4" fmla="*/ 4 w 23"/>
                <a:gd name="T5" fmla="*/ 20 h 22"/>
                <a:gd name="T6" fmla="*/ 1 w 23"/>
                <a:gd name="T7" fmla="*/ 17 h 22"/>
                <a:gd name="T8" fmla="*/ 2 w 23"/>
                <a:gd name="T9" fmla="*/ 15 h 22"/>
                <a:gd name="T10" fmla="*/ 3 w 23"/>
                <a:gd name="T11" fmla="*/ 11 h 22"/>
                <a:gd name="T12" fmla="*/ 2 w 23"/>
                <a:gd name="T13" fmla="*/ 6 h 22"/>
                <a:gd name="T14" fmla="*/ 4 w 23"/>
                <a:gd name="T15" fmla="*/ 6 h 22"/>
                <a:gd name="T16" fmla="*/ 6 w 23"/>
                <a:gd name="T17" fmla="*/ 7 h 22"/>
                <a:gd name="T18" fmla="*/ 10 w 23"/>
                <a:gd name="T19" fmla="*/ 8 h 22"/>
                <a:gd name="T20" fmla="*/ 13 w 23"/>
                <a:gd name="T21" fmla="*/ 7 h 22"/>
                <a:gd name="T22" fmla="*/ 14 w 23"/>
                <a:gd name="T23" fmla="*/ 0 h 22"/>
                <a:gd name="T24" fmla="*/ 18 w 23"/>
                <a:gd name="T25" fmla="*/ 1 h 22"/>
                <a:gd name="T26" fmla="*/ 23 w 23"/>
                <a:gd name="T27" fmla="*/ 10 h 22"/>
                <a:gd name="T28" fmla="*/ 20 w 23"/>
                <a:gd name="T29" fmla="*/ 20 h 22"/>
                <a:gd name="T30" fmla="*/ 18 w 23"/>
                <a:gd name="T3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22">
                  <a:moveTo>
                    <a:pt x="18" y="21"/>
                  </a:moveTo>
                  <a:cubicBezTo>
                    <a:pt x="15" y="22"/>
                    <a:pt x="12" y="22"/>
                    <a:pt x="9" y="21"/>
                  </a:cubicBezTo>
                  <a:cubicBezTo>
                    <a:pt x="7" y="21"/>
                    <a:pt x="6" y="21"/>
                    <a:pt x="4" y="20"/>
                  </a:cubicBezTo>
                  <a:cubicBezTo>
                    <a:pt x="3" y="19"/>
                    <a:pt x="2" y="19"/>
                    <a:pt x="1" y="17"/>
                  </a:cubicBezTo>
                  <a:cubicBezTo>
                    <a:pt x="1" y="17"/>
                    <a:pt x="1" y="15"/>
                    <a:pt x="2" y="15"/>
                  </a:cubicBezTo>
                  <a:cubicBezTo>
                    <a:pt x="0" y="14"/>
                    <a:pt x="1" y="11"/>
                    <a:pt x="3" y="11"/>
                  </a:cubicBezTo>
                  <a:cubicBezTo>
                    <a:pt x="0" y="9"/>
                    <a:pt x="1" y="6"/>
                    <a:pt x="2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5" y="6"/>
                    <a:pt x="5" y="6"/>
                    <a:pt x="6" y="7"/>
                  </a:cubicBezTo>
                  <a:cubicBezTo>
                    <a:pt x="7" y="8"/>
                    <a:pt x="9" y="8"/>
                    <a:pt x="10" y="8"/>
                  </a:cubicBezTo>
                  <a:cubicBezTo>
                    <a:pt x="11" y="8"/>
                    <a:pt x="13" y="8"/>
                    <a:pt x="13" y="7"/>
                  </a:cubicBezTo>
                  <a:cubicBezTo>
                    <a:pt x="14" y="5"/>
                    <a:pt x="14" y="3"/>
                    <a:pt x="14" y="0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22" y="3"/>
                    <a:pt x="23" y="6"/>
                    <a:pt x="23" y="10"/>
                  </a:cubicBezTo>
                  <a:cubicBezTo>
                    <a:pt x="23" y="13"/>
                    <a:pt x="23" y="18"/>
                    <a:pt x="20" y="20"/>
                  </a:cubicBezTo>
                  <a:cubicBezTo>
                    <a:pt x="20" y="21"/>
                    <a:pt x="19" y="21"/>
                    <a:pt x="18" y="21"/>
                  </a:cubicBezTo>
                  <a:close/>
                </a:path>
              </a:pathLst>
            </a:custGeom>
            <a:solidFill>
              <a:srgbClr val="EBA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8" name="Freeform 1316">
              <a:extLst>
                <a:ext uri="{FF2B5EF4-FFF2-40B4-BE49-F238E27FC236}">
                  <a16:creationId xmlns:a16="http://schemas.microsoft.com/office/drawing/2014/main" xmlns="" id="{0ABF6AB3-E3EC-0C4A-8309-DA87F07F3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11624" y="12809538"/>
              <a:ext cx="809625" cy="342900"/>
            </a:xfrm>
            <a:custGeom>
              <a:avLst/>
              <a:gdLst>
                <a:gd name="T0" fmla="*/ 85 w 85"/>
                <a:gd name="T1" fmla="*/ 14 h 36"/>
                <a:gd name="T2" fmla="*/ 17 w 85"/>
                <a:gd name="T3" fmla="*/ 0 h 36"/>
                <a:gd name="T4" fmla="*/ 7 w 85"/>
                <a:gd name="T5" fmla="*/ 2 h 36"/>
                <a:gd name="T6" fmla="*/ 0 w 85"/>
                <a:gd name="T7" fmla="*/ 8 h 36"/>
                <a:gd name="T8" fmla="*/ 3 w 85"/>
                <a:gd name="T9" fmla="*/ 16 h 36"/>
                <a:gd name="T10" fmla="*/ 12 w 85"/>
                <a:gd name="T11" fmla="*/ 21 h 36"/>
                <a:gd name="T12" fmla="*/ 74 w 85"/>
                <a:gd name="T13" fmla="*/ 36 h 36"/>
                <a:gd name="T14" fmla="*/ 85 w 85"/>
                <a:gd name="T15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36">
                  <a:moveTo>
                    <a:pt x="85" y="14"/>
                  </a:moveTo>
                  <a:cubicBezTo>
                    <a:pt x="64" y="5"/>
                    <a:pt x="40" y="0"/>
                    <a:pt x="17" y="0"/>
                  </a:cubicBezTo>
                  <a:cubicBezTo>
                    <a:pt x="13" y="0"/>
                    <a:pt x="10" y="1"/>
                    <a:pt x="7" y="2"/>
                  </a:cubicBezTo>
                  <a:cubicBezTo>
                    <a:pt x="4" y="3"/>
                    <a:pt x="1" y="5"/>
                    <a:pt x="0" y="8"/>
                  </a:cubicBezTo>
                  <a:cubicBezTo>
                    <a:pt x="0" y="11"/>
                    <a:pt x="1" y="14"/>
                    <a:pt x="3" y="16"/>
                  </a:cubicBezTo>
                  <a:cubicBezTo>
                    <a:pt x="6" y="19"/>
                    <a:pt x="9" y="20"/>
                    <a:pt x="12" y="21"/>
                  </a:cubicBezTo>
                  <a:cubicBezTo>
                    <a:pt x="32" y="30"/>
                    <a:pt x="53" y="35"/>
                    <a:pt x="74" y="36"/>
                  </a:cubicBezTo>
                  <a:cubicBezTo>
                    <a:pt x="78" y="30"/>
                    <a:pt x="81" y="20"/>
                    <a:pt x="85" y="14"/>
                  </a:cubicBezTo>
                  <a:close/>
                </a:path>
              </a:pathLst>
            </a:custGeom>
            <a:solidFill>
              <a:srgbClr val="59A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9" name="Freeform 1317">
              <a:extLst>
                <a:ext uri="{FF2B5EF4-FFF2-40B4-BE49-F238E27FC236}">
                  <a16:creationId xmlns:a16="http://schemas.microsoft.com/office/drawing/2014/main" xmlns="" id="{68A2654F-A5DA-3A45-A660-5C3048D20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11674" y="12942888"/>
              <a:ext cx="200025" cy="200025"/>
            </a:xfrm>
            <a:custGeom>
              <a:avLst/>
              <a:gdLst>
                <a:gd name="T0" fmla="*/ 19 w 21"/>
                <a:gd name="T1" fmla="*/ 18 h 21"/>
                <a:gd name="T2" fmla="*/ 10 w 21"/>
                <a:gd name="T3" fmla="*/ 20 h 21"/>
                <a:gd name="T4" fmla="*/ 6 w 21"/>
                <a:gd name="T5" fmla="*/ 20 h 21"/>
                <a:gd name="T6" fmla="*/ 4 w 21"/>
                <a:gd name="T7" fmla="*/ 17 h 21"/>
                <a:gd name="T8" fmla="*/ 1 w 21"/>
                <a:gd name="T9" fmla="*/ 8 h 21"/>
                <a:gd name="T10" fmla="*/ 1 w 21"/>
                <a:gd name="T11" fmla="*/ 4 h 21"/>
                <a:gd name="T12" fmla="*/ 4 w 21"/>
                <a:gd name="T13" fmla="*/ 3 h 21"/>
                <a:gd name="T14" fmla="*/ 13 w 21"/>
                <a:gd name="T15" fmla="*/ 2 h 21"/>
                <a:gd name="T16" fmla="*/ 21 w 21"/>
                <a:gd name="T17" fmla="*/ 15 h 21"/>
                <a:gd name="T18" fmla="*/ 19 w 21"/>
                <a:gd name="T19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1">
                  <a:moveTo>
                    <a:pt x="19" y="18"/>
                  </a:moveTo>
                  <a:cubicBezTo>
                    <a:pt x="16" y="19"/>
                    <a:pt x="13" y="20"/>
                    <a:pt x="10" y="20"/>
                  </a:cubicBezTo>
                  <a:cubicBezTo>
                    <a:pt x="8" y="21"/>
                    <a:pt x="7" y="21"/>
                    <a:pt x="6" y="20"/>
                  </a:cubicBezTo>
                  <a:cubicBezTo>
                    <a:pt x="5" y="19"/>
                    <a:pt x="4" y="18"/>
                    <a:pt x="4" y="17"/>
                  </a:cubicBezTo>
                  <a:cubicBezTo>
                    <a:pt x="2" y="14"/>
                    <a:pt x="2" y="11"/>
                    <a:pt x="1" y="8"/>
                  </a:cubicBezTo>
                  <a:cubicBezTo>
                    <a:pt x="1" y="7"/>
                    <a:pt x="0" y="5"/>
                    <a:pt x="1" y="4"/>
                  </a:cubicBezTo>
                  <a:cubicBezTo>
                    <a:pt x="1" y="3"/>
                    <a:pt x="3" y="3"/>
                    <a:pt x="4" y="3"/>
                  </a:cubicBezTo>
                  <a:cubicBezTo>
                    <a:pt x="6" y="2"/>
                    <a:pt x="10" y="0"/>
                    <a:pt x="13" y="2"/>
                  </a:cubicBezTo>
                  <a:cubicBezTo>
                    <a:pt x="17" y="4"/>
                    <a:pt x="21" y="11"/>
                    <a:pt x="21" y="15"/>
                  </a:cubicBezTo>
                  <a:cubicBezTo>
                    <a:pt x="21" y="17"/>
                    <a:pt x="20" y="18"/>
                    <a:pt x="19" y="18"/>
                  </a:cubicBezTo>
                  <a:close/>
                </a:path>
              </a:pathLst>
            </a:custGeom>
            <a:solidFill>
              <a:srgbClr val="E95E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80" name="Freeform 1318">
              <a:extLst>
                <a:ext uri="{FF2B5EF4-FFF2-40B4-BE49-F238E27FC236}">
                  <a16:creationId xmlns:a16="http://schemas.microsoft.com/office/drawing/2014/main" xmlns="" id="{36CF7DC0-0411-754E-86CC-313A80FBC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4999" y="12952413"/>
              <a:ext cx="171450" cy="228600"/>
            </a:xfrm>
            <a:custGeom>
              <a:avLst/>
              <a:gdLst>
                <a:gd name="T0" fmla="*/ 10 w 18"/>
                <a:gd name="T1" fmla="*/ 24 h 24"/>
                <a:gd name="T2" fmla="*/ 16 w 18"/>
                <a:gd name="T3" fmla="*/ 9 h 24"/>
                <a:gd name="T4" fmla="*/ 3 w 18"/>
                <a:gd name="T5" fmla="*/ 1 h 24"/>
                <a:gd name="T6" fmla="*/ 10 w 18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4">
                  <a:moveTo>
                    <a:pt x="10" y="24"/>
                  </a:moveTo>
                  <a:cubicBezTo>
                    <a:pt x="15" y="21"/>
                    <a:pt x="18" y="15"/>
                    <a:pt x="16" y="9"/>
                  </a:cubicBezTo>
                  <a:cubicBezTo>
                    <a:pt x="14" y="4"/>
                    <a:pt x="8" y="0"/>
                    <a:pt x="3" y="1"/>
                  </a:cubicBezTo>
                  <a:cubicBezTo>
                    <a:pt x="0" y="9"/>
                    <a:pt x="4" y="20"/>
                    <a:pt x="10" y="24"/>
                  </a:cubicBezTo>
                  <a:close/>
                </a:path>
              </a:pathLst>
            </a:custGeom>
            <a:solidFill>
              <a:srgbClr val="E97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0" name="Freeform 1319">
              <a:extLst>
                <a:ext uri="{FF2B5EF4-FFF2-40B4-BE49-F238E27FC236}">
                  <a16:creationId xmlns:a16="http://schemas.microsoft.com/office/drawing/2014/main" xmlns="" id="{7D171EFE-2D71-C745-B9C0-AC22B1E9D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06899" y="12933363"/>
              <a:ext cx="152400" cy="285750"/>
            </a:xfrm>
            <a:custGeom>
              <a:avLst/>
              <a:gdLst>
                <a:gd name="T0" fmla="*/ 13 w 16"/>
                <a:gd name="T1" fmla="*/ 20 h 30"/>
                <a:gd name="T2" fmla="*/ 15 w 16"/>
                <a:gd name="T3" fmla="*/ 24 h 30"/>
                <a:gd name="T4" fmla="*/ 14 w 16"/>
                <a:gd name="T5" fmla="*/ 28 h 30"/>
                <a:gd name="T6" fmla="*/ 8 w 16"/>
                <a:gd name="T7" fmla="*/ 27 h 30"/>
                <a:gd name="T8" fmla="*/ 0 w 16"/>
                <a:gd name="T9" fmla="*/ 8 h 30"/>
                <a:gd name="T10" fmla="*/ 1 w 16"/>
                <a:gd name="T11" fmla="*/ 3 h 30"/>
                <a:gd name="T12" fmla="*/ 6 w 16"/>
                <a:gd name="T13" fmla="*/ 1 h 30"/>
                <a:gd name="T14" fmla="*/ 8 w 16"/>
                <a:gd name="T15" fmla="*/ 5 h 30"/>
                <a:gd name="T16" fmla="*/ 13 w 16"/>
                <a:gd name="T17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0">
                  <a:moveTo>
                    <a:pt x="13" y="20"/>
                  </a:moveTo>
                  <a:cubicBezTo>
                    <a:pt x="14" y="21"/>
                    <a:pt x="15" y="23"/>
                    <a:pt x="15" y="24"/>
                  </a:cubicBezTo>
                  <a:cubicBezTo>
                    <a:pt x="16" y="26"/>
                    <a:pt x="16" y="28"/>
                    <a:pt x="14" y="28"/>
                  </a:cubicBezTo>
                  <a:cubicBezTo>
                    <a:pt x="12" y="30"/>
                    <a:pt x="10" y="28"/>
                    <a:pt x="8" y="27"/>
                  </a:cubicBezTo>
                  <a:cubicBezTo>
                    <a:pt x="3" y="22"/>
                    <a:pt x="1" y="15"/>
                    <a:pt x="0" y="8"/>
                  </a:cubicBezTo>
                  <a:cubicBezTo>
                    <a:pt x="0" y="6"/>
                    <a:pt x="0" y="5"/>
                    <a:pt x="1" y="3"/>
                  </a:cubicBezTo>
                  <a:cubicBezTo>
                    <a:pt x="2" y="2"/>
                    <a:pt x="4" y="0"/>
                    <a:pt x="6" y="1"/>
                  </a:cubicBezTo>
                  <a:cubicBezTo>
                    <a:pt x="8" y="2"/>
                    <a:pt x="8" y="4"/>
                    <a:pt x="8" y="5"/>
                  </a:cubicBezTo>
                  <a:cubicBezTo>
                    <a:pt x="9" y="11"/>
                    <a:pt x="10" y="15"/>
                    <a:pt x="13" y="2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1" name="Freeform 1320">
              <a:extLst>
                <a:ext uri="{FF2B5EF4-FFF2-40B4-BE49-F238E27FC236}">
                  <a16:creationId xmlns:a16="http://schemas.microsoft.com/office/drawing/2014/main" xmlns="" id="{C77C2272-F8FF-C545-9E35-99C2862F1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06924" y="13076238"/>
              <a:ext cx="38100" cy="76200"/>
            </a:xfrm>
            <a:custGeom>
              <a:avLst/>
              <a:gdLst>
                <a:gd name="T0" fmla="*/ 4 w 4"/>
                <a:gd name="T1" fmla="*/ 6 h 8"/>
                <a:gd name="T2" fmla="*/ 3 w 4"/>
                <a:gd name="T3" fmla="*/ 3 h 8"/>
                <a:gd name="T4" fmla="*/ 2 w 4"/>
                <a:gd name="T5" fmla="*/ 1 h 8"/>
                <a:gd name="T6" fmla="*/ 0 w 4"/>
                <a:gd name="T7" fmla="*/ 2 h 8"/>
                <a:gd name="T8" fmla="*/ 1 w 4"/>
                <a:gd name="T9" fmla="*/ 4 h 8"/>
                <a:gd name="T10" fmla="*/ 3 w 4"/>
                <a:gd name="T11" fmla="*/ 7 h 8"/>
                <a:gd name="T12" fmla="*/ 4 w 4"/>
                <a:gd name="T1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">
                  <a:moveTo>
                    <a:pt x="4" y="6"/>
                  </a:moveTo>
                  <a:cubicBezTo>
                    <a:pt x="4" y="5"/>
                    <a:pt x="3" y="4"/>
                    <a:pt x="3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5"/>
                    <a:pt x="2" y="6"/>
                    <a:pt x="3" y="7"/>
                  </a:cubicBezTo>
                  <a:cubicBezTo>
                    <a:pt x="3" y="8"/>
                    <a:pt x="4" y="7"/>
                    <a:pt x="4" y="6"/>
                  </a:cubicBezTo>
                  <a:close/>
                </a:path>
              </a:pathLst>
            </a:custGeom>
            <a:solidFill>
              <a:srgbClr val="AD4A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2" name="Freeform 1321">
              <a:extLst>
                <a:ext uri="{FF2B5EF4-FFF2-40B4-BE49-F238E27FC236}">
                  <a16:creationId xmlns:a16="http://schemas.microsoft.com/office/drawing/2014/main" xmlns="" id="{F4CF258A-81EA-0140-83A1-CDF448CFF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06949" y="12961938"/>
              <a:ext cx="190500" cy="190500"/>
            </a:xfrm>
            <a:custGeom>
              <a:avLst/>
              <a:gdLst>
                <a:gd name="T0" fmla="*/ 3 w 20"/>
                <a:gd name="T1" fmla="*/ 18 h 20"/>
                <a:gd name="T2" fmla="*/ 12 w 20"/>
                <a:gd name="T3" fmla="*/ 20 h 20"/>
                <a:gd name="T4" fmla="*/ 16 w 20"/>
                <a:gd name="T5" fmla="*/ 19 h 20"/>
                <a:gd name="T6" fmla="*/ 18 w 20"/>
                <a:gd name="T7" fmla="*/ 16 h 20"/>
                <a:gd name="T8" fmla="*/ 20 w 20"/>
                <a:gd name="T9" fmla="*/ 7 h 20"/>
                <a:gd name="T10" fmla="*/ 20 w 20"/>
                <a:gd name="T11" fmla="*/ 3 h 20"/>
                <a:gd name="T12" fmla="*/ 17 w 20"/>
                <a:gd name="T13" fmla="*/ 2 h 20"/>
                <a:gd name="T14" fmla="*/ 7 w 20"/>
                <a:gd name="T15" fmla="*/ 2 h 20"/>
                <a:gd name="T16" fmla="*/ 1 w 20"/>
                <a:gd name="T17" fmla="*/ 15 h 20"/>
                <a:gd name="T18" fmla="*/ 3 w 20"/>
                <a:gd name="T1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3" y="18"/>
                  </a:moveTo>
                  <a:cubicBezTo>
                    <a:pt x="6" y="19"/>
                    <a:pt x="9" y="19"/>
                    <a:pt x="12" y="20"/>
                  </a:cubicBezTo>
                  <a:cubicBezTo>
                    <a:pt x="13" y="20"/>
                    <a:pt x="15" y="20"/>
                    <a:pt x="16" y="19"/>
                  </a:cubicBezTo>
                  <a:cubicBezTo>
                    <a:pt x="17" y="19"/>
                    <a:pt x="17" y="17"/>
                    <a:pt x="18" y="16"/>
                  </a:cubicBezTo>
                  <a:cubicBezTo>
                    <a:pt x="19" y="13"/>
                    <a:pt x="19" y="10"/>
                    <a:pt x="20" y="7"/>
                  </a:cubicBezTo>
                  <a:cubicBezTo>
                    <a:pt x="20" y="6"/>
                    <a:pt x="20" y="4"/>
                    <a:pt x="20" y="3"/>
                  </a:cubicBezTo>
                  <a:cubicBezTo>
                    <a:pt x="19" y="2"/>
                    <a:pt x="18" y="2"/>
                    <a:pt x="17" y="2"/>
                  </a:cubicBezTo>
                  <a:cubicBezTo>
                    <a:pt x="14" y="2"/>
                    <a:pt x="10" y="0"/>
                    <a:pt x="7" y="2"/>
                  </a:cubicBezTo>
                  <a:cubicBezTo>
                    <a:pt x="4" y="4"/>
                    <a:pt x="0" y="12"/>
                    <a:pt x="1" y="15"/>
                  </a:cubicBezTo>
                  <a:cubicBezTo>
                    <a:pt x="1" y="17"/>
                    <a:pt x="1" y="18"/>
                    <a:pt x="3" y="18"/>
                  </a:cubicBezTo>
                  <a:close/>
                </a:path>
              </a:pathLst>
            </a:custGeom>
            <a:solidFill>
              <a:srgbClr val="E95E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3" name="Freeform 1322">
              <a:extLst>
                <a:ext uri="{FF2B5EF4-FFF2-40B4-BE49-F238E27FC236}">
                  <a16:creationId xmlns:a16="http://schemas.microsoft.com/office/drawing/2014/main" xmlns="" id="{E7610E52-1D01-4B40-970B-1E2262460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1724" y="12961938"/>
              <a:ext cx="152400" cy="228600"/>
            </a:xfrm>
            <a:custGeom>
              <a:avLst/>
              <a:gdLst>
                <a:gd name="T0" fmla="*/ 7 w 16"/>
                <a:gd name="T1" fmla="*/ 24 h 24"/>
                <a:gd name="T2" fmla="*/ 1 w 16"/>
                <a:gd name="T3" fmla="*/ 10 h 24"/>
                <a:gd name="T4" fmla="*/ 13 w 16"/>
                <a:gd name="T5" fmla="*/ 1 h 24"/>
                <a:gd name="T6" fmla="*/ 7 w 16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24">
                  <a:moveTo>
                    <a:pt x="7" y="24"/>
                  </a:moveTo>
                  <a:cubicBezTo>
                    <a:pt x="2" y="22"/>
                    <a:pt x="0" y="15"/>
                    <a:pt x="1" y="10"/>
                  </a:cubicBezTo>
                  <a:cubicBezTo>
                    <a:pt x="2" y="5"/>
                    <a:pt x="8" y="0"/>
                    <a:pt x="13" y="1"/>
                  </a:cubicBezTo>
                  <a:cubicBezTo>
                    <a:pt x="16" y="8"/>
                    <a:pt x="14" y="20"/>
                    <a:pt x="7" y="24"/>
                  </a:cubicBezTo>
                  <a:close/>
                </a:path>
              </a:pathLst>
            </a:custGeom>
            <a:solidFill>
              <a:srgbClr val="E970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4" name="Freeform 1323">
              <a:extLst>
                <a:ext uri="{FF2B5EF4-FFF2-40B4-BE49-F238E27FC236}">
                  <a16:creationId xmlns:a16="http://schemas.microsoft.com/office/drawing/2014/main" xmlns="" id="{F3850987-92B3-064E-9DF5-C3AF5F751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68874" y="12942888"/>
              <a:ext cx="142875" cy="285750"/>
            </a:xfrm>
            <a:custGeom>
              <a:avLst/>
              <a:gdLst>
                <a:gd name="T0" fmla="*/ 2 w 15"/>
                <a:gd name="T1" fmla="*/ 20 h 30"/>
                <a:gd name="T2" fmla="*/ 0 w 15"/>
                <a:gd name="T3" fmla="*/ 24 h 30"/>
                <a:gd name="T4" fmla="*/ 2 w 15"/>
                <a:gd name="T5" fmla="*/ 29 h 30"/>
                <a:gd name="T6" fmla="*/ 7 w 15"/>
                <a:gd name="T7" fmla="*/ 26 h 30"/>
                <a:gd name="T8" fmla="*/ 14 w 15"/>
                <a:gd name="T9" fmla="*/ 7 h 30"/>
                <a:gd name="T10" fmla="*/ 13 w 15"/>
                <a:gd name="T11" fmla="*/ 3 h 30"/>
                <a:gd name="T12" fmla="*/ 8 w 15"/>
                <a:gd name="T13" fmla="*/ 1 h 30"/>
                <a:gd name="T14" fmla="*/ 6 w 15"/>
                <a:gd name="T15" fmla="*/ 5 h 30"/>
                <a:gd name="T16" fmla="*/ 2 w 15"/>
                <a:gd name="T17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30">
                  <a:moveTo>
                    <a:pt x="2" y="20"/>
                  </a:moveTo>
                  <a:cubicBezTo>
                    <a:pt x="1" y="21"/>
                    <a:pt x="1" y="23"/>
                    <a:pt x="0" y="24"/>
                  </a:cubicBezTo>
                  <a:cubicBezTo>
                    <a:pt x="0" y="26"/>
                    <a:pt x="0" y="28"/>
                    <a:pt x="2" y="29"/>
                  </a:cubicBezTo>
                  <a:cubicBezTo>
                    <a:pt x="4" y="30"/>
                    <a:pt x="6" y="28"/>
                    <a:pt x="7" y="26"/>
                  </a:cubicBezTo>
                  <a:cubicBezTo>
                    <a:pt x="12" y="21"/>
                    <a:pt x="15" y="14"/>
                    <a:pt x="14" y="7"/>
                  </a:cubicBezTo>
                  <a:cubicBezTo>
                    <a:pt x="14" y="6"/>
                    <a:pt x="14" y="4"/>
                    <a:pt x="13" y="3"/>
                  </a:cubicBezTo>
                  <a:cubicBezTo>
                    <a:pt x="12" y="1"/>
                    <a:pt x="10" y="0"/>
                    <a:pt x="8" y="1"/>
                  </a:cubicBezTo>
                  <a:cubicBezTo>
                    <a:pt x="6" y="1"/>
                    <a:pt x="7" y="3"/>
                    <a:pt x="6" y="5"/>
                  </a:cubicBezTo>
                  <a:cubicBezTo>
                    <a:pt x="6" y="10"/>
                    <a:pt x="5" y="15"/>
                    <a:pt x="2" y="20"/>
                  </a:cubicBezTo>
                  <a:close/>
                </a:path>
              </a:pathLst>
            </a:custGeom>
            <a:solidFill>
              <a:srgbClr val="EEE4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5" name="Freeform 1324">
              <a:extLst>
                <a:ext uri="{FF2B5EF4-FFF2-40B4-BE49-F238E27FC236}">
                  <a16:creationId xmlns:a16="http://schemas.microsoft.com/office/drawing/2014/main" xmlns="" id="{1614432E-D4EE-2E4A-9777-9C5DD83D5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4574" y="13066713"/>
              <a:ext cx="47625" cy="66675"/>
            </a:xfrm>
            <a:custGeom>
              <a:avLst/>
              <a:gdLst>
                <a:gd name="T0" fmla="*/ 3 w 5"/>
                <a:gd name="T1" fmla="*/ 0 h 7"/>
                <a:gd name="T2" fmla="*/ 2 w 5"/>
                <a:gd name="T3" fmla="*/ 3 h 7"/>
                <a:gd name="T4" fmla="*/ 1 w 5"/>
                <a:gd name="T5" fmla="*/ 5 h 7"/>
                <a:gd name="T6" fmla="*/ 2 w 5"/>
                <a:gd name="T7" fmla="*/ 6 h 7"/>
                <a:gd name="T8" fmla="*/ 4 w 5"/>
                <a:gd name="T9" fmla="*/ 4 h 7"/>
                <a:gd name="T10" fmla="*/ 5 w 5"/>
                <a:gd name="T11" fmla="*/ 1 h 7"/>
                <a:gd name="T12" fmla="*/ 3 w 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">
                  <a:moveTo>
                    <a:pt x="3" y="0"/>
                  </a:moveTo>
                  <a:cubicBezTo>
                    <a:pt x="2" y="1"/>
                    <a:pt x="2" y="2"/>
                    <a:pt x="2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6"/>
                    <a:pt x="1" y="7"/>
                    <a:pt x="2" y="6"/>
                  </a:cubicBezTo>
                  <a:cubicBezTo>
                    <a:pt x="3" y="5"/>
                    <a:pt x="3" y="5"/>
                    <a:pt x="4" y="4"/>
                  </a:cubicBezTo>
                  <a:cubicBezTo>
                    <a:pt x="4" y="3"/>
                    <a:pt x="5" y="2"/>
                    <a:pt x="5" y="1"/>
                  </a:cubicBezTo>
                  <a:cubicBezTo>
                    <a:pt x="5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AD4A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6" name="Freeform 1325">
              <a:extLst>
                <a:ext uri="{FF2B5EF4-FFF2-40B4-BE49-F238E27FC236}">
                  <a16:creationId xmlns:a16="http://schemas.microsoft.com/office/drawing/2014/main" xmlns="" id="{B5644880-1047-2145-AC4D-CC9C7D9F9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7874" y="12761913"/>
              <a:ext cx="752475" cy="381000"/>
            </a:xfrm>
            <a:custGeom>
              <a:avLst/>
              <a:gdLst>
                <a:gd name="T0" fmla="*/ 11 w 79"/>
                <a:gd name="T1" fmla="*/ 39 h 40"/>
                <a:gd name="T2" fmla="*/ 18 w 79"/>
                <a:gd name="T3" fmla="*/ 39 h 40"/>
                <a:gd name="T4" fmla="*/ 59 w 79"/>
                <a:gd name="T5" fmla="*/ 31 h 40"/>
                <a:gd name="T6" fmla="*/ 78 w 79"/>
                <a:gd name="T7" fmla="*/ 14 h 40"/>
                <a:gd name="T8" fmla="*/ 66 w 79"/>
                <a:gd name="T9" fmla="*/ 3 h 40"/>
                <a:gd name="T10" fmla="*/ 29 w 79"/>
                <a:gd name="T11" fmla="*/ 8 h 40"/>
                <a:gd name="T12" fmla="*/ 0 w 79"/>
                <a:gd name="T13" fmla="*/ 20 h 40"/>
                <a:gd name="T14" fmla="*/ 5 w 79"/>
                <a:gd name="T15" fmla="*/ 34 h 40"/>
                <a:gd name="T16" fmla="*/ 11 w 79"/>
                <a:gd name="T17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40">
                  <a:moveTo>
                    <a:pt x="11" y="39"/>
                  </a:moveTo>
                  <a:cubicBezTo>
                    <a:pt x="12" y="40"/>
                    <a:pt x="15" y="40"/>
                    <a:pt x="18" y="39"/>
                  </a:cubicBezTo>
                  <a:cubicBezTo>
                    <a:pt x="32" y="38"/>
                    <a:pt x="46" y="35"/>
                    <a:pt x="59" y="31"/>
                  </a:cubicBezTo>
                  <a:cubicBezTo>
                    <a:pt x="67" y="29"/>
                    <a:pt x="79" y="23"/>
                    <a:pt x="78" y="14"/>
                  </a:cubicBezTo>
                  <a:cubicBezTo>
                    <a:pt x="76" y="8"/>
                    <a:pt x="72" y="4"/>
                    <a:pt x="66" y="3"/>
                  </a:cubicBezTo>
                  <a:cubicBezTo>
                    <a:pt x="54" y="0"/>
                    <a:pt x="41" y="4"/>
                    <a:pt x="29" y="8"/>
                  </a:cubicBezTo>
                  <a:cubicBezTo>
                    <a:pt x="26" y="9"/>
                    <a:pt x="0" y="18"/>
                    <a:pt x="0" y="20"/>
                  </a:cubicBezTo>
                  <a:cubicBezTo>
                    <a:pt x="1" y="25"/>
                    <a:pt x="2" y="30"/>
                    <a:pt x="5" y="34"/>
                  </a:cubicBezTo>
                  <a:cubicBezTo>
                    <a:pt x="7" y="37"/>
                    <a:pt x="8" y="39"/>
                    <a:pt x="11" y="39"/>
                  </a:cubicBezTo>
                  <a:close/>
                </a:path>
              </a:pathLst>
            </a:custGeom>
            <a:solidFill>
              <a:srgbClr val="61B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7" name="Freeform 1326">
              <a:extLst>
                <a:ext uri="{FF2B5EF4-FFF2-40B4-BE49-F238E27FC236}">
                  <a16:creationId xmlns:a16="http://schemas.microsoft.com/office/drawing/2014/main" xmlns="" id="{7A3BA76B-197E-734C-BE9E-34190980D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06949" y="11245851"/>
              <a:ext cx="295275" cy="209550"/>
            </a:xfrm>
            <a:custGeom>
              <a:avLst/>
              <a:gdLst>
                <a:gd name="T0" fmla="*/ 30 w 31"/>
                <a:gd name="T1" fmla="*/ 17 h 22"/>
                <a:gd name="T2" fmla="*/ 14 w 31"/>
                <a:gd name="T3" fmla="*/ 14 h 22"/>
                <a:gd name="T4" fmla="*/ 1 w 31"/>
                <a:gd name="T5" fmla="*/ 1 h 22"/>
                <a:gd name="T6" fmla="*/ 0 w 31"/>
                <a:gd name="T7" fmla="*/ 2 h 22"/>
                <a:gd name="T8" fmla="*/ 12 w 31"/>
                <a:gd name="T9" fmla="*/ 17 h 22"/>
                <a:gd name="T10" fmla="*/ 30 w 31"/>
                <a:gd name="T11" fmla="*/ 19 h 22"/>
                <a:gd name="T12" fmla="*/ 30 w 31"/>
                <a:gd name="T13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2">
                  <a:moveTo>
                    <a:pt x="30" y="17"/>
                  </a:moveTo>
                  <a:cubicBezTo>
                    <a:pt x="24" y="16"/>
                    <a:pt x="19" y="17"/>
                    <a:pt x="14" y="14"/>
                  </a:cubicBezTo>
                  <a:cubicBezTo>
                    <a:pt x="8" y="11"/>
                    <a:pt x="5" y="6"/>
                    <a:pt x="1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6" y="14"/>
                    <a:pt x="12" y="17"/>
                  </a:cubicBezTo>
                  <a:cubicBezTo>
                    <a:pt x="17" y="19"/>
                    <a:pt x="25" y="22"/>
                    <a:pt x="30" y="19"/>
                  </a:cubicBezTo>
                  <a:cubicBezTo>
                    <a:pt x="31" y="18"/>
                    <a:pt x="31" y="18"/>
                    <a:pt x="30" y="17"/>
                  </a:cubicBezTo>
                  <a:close/>
                </a:path>
              </a:pathLst>
            </a:custGeom>
            <a:solidFill>
              <a:srgbClr val="E8A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8" name="Freeform 1327">
              <a:extLst>
                <a:ext uri="{FF2B5EF4-FFF2-40B4-BE49-F238E27FC236}">
                  <a16:creationId xmlns:a16="http://schemas.microsoft.com/office/drawing/2014/main" xmlns="" id="{B2FBB946-3DA3-FB45-A18A-FC8F051C8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1724" y="11188701"/>
              <a:ext cx="171450" cy="104775"/>
            </a:xfrm>
            <a:custGeom>
              <a:avLst/>
              <a:gdLst>
                <a:gd name="T0" fmla="*/ 18 w 18"/>
                <a:gd name="T1" fmla="*/ 10 h 11"/>
                <a:gd name="T2" fmla="*/ 11 w 18"/>
                <a:gd name="T3" fmla="*/ 4 h 11"/>
                <a:gd name="T4" fmla="*/ 2 w 18"/>
                <a:gd name="T5" fmla="*/ 0 h 11"/>
                <a:gd name="T6" fmla="*/ 1 w 18"/>
                <a:gd name="T7" fmla="*/ 3 h 11"/>
                <a:gd name="T8" fmla="*/ 10 w 18"/>
                <a:gd name="T9" fmla="*/ 7 h 11"/>
                <a:gd name="T10" fmla="*/ 17 w 18"/>
                <a:gd name="T11" fmla="*/ 11 h 11"/>
                <a:gd name="T12" fmla="*/ 18 w 18"/>
                <a:gd name="T1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1">
                  <a:moveTo>
                    <a:pt x="18" y="10"/>
                  </a:moveTo>
                  <a:cubicBezTo>
                    <a:pt x="17" y="7"/>
                    <a:pt x="13" y="5"/>
                    <a:pt x="11" y="4"/>
                  </a:cubicBezTo>
                  <a:cubicBezTo>
                    <a:pt x="8" y="2"/>
                    <a:pt x="5" y="1"/>
                    <a:pt x="2" y="0"/>
                  </a:cubicBezTo>
                  <a:cubicBezTo>
                    <a:pt x="1" y="0"/>
                    <a:pt x="0" y="2"/>
                    <a:pt x="1" y="3"/>
                  </a:cubicBezTo>
                  <a:cubicBezTo>
                    <a:pt x="4" y="4"/>
                    <a:pt x="7" y="5"/>
                    <a:pt x="10" y="7"/>
                  </a:cubicBezTo>
                  <a:cubicBezTo>
                    <a:pt x="12" y="8"/>
                    <a:pt x="14" y="11"/>
                    <a:pt x="17" y="11"/>
                  </a:cubicBezTo>
                  <a:cubicBezTo>
                    <a:pt x="17" y="11"/>
                    <a:pt x="18" y="10"/>
                    <a:pt x="18" y="10"/>
                  </a:cubicBezTo>
                  <a:close/>
                </a:path>
              </a:pathLst>
            </a:custGeom>
            <a:solidFill>
              <a:srgbClr val="E8A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9" name="Freeform 1328">
              <a:extLst>
                <a:ext uri="{FF2B5EF4-FFF2-40B4-BE49-F238E27FC236}">
                  <a16:creationId xmlns:a16="http://schemas.microsoft.com/office/drawing/2014/main" xmlns="" id="{F81FD5B3-D8A1-EF46-8AA1-F0B24B6C9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0299" y="11093451"/>
              <a:ext cx="257175" cy="180975"/>
            </a:xfrm>
            <a:custGeom>
              <a:avLst/>
              <a:gdLst>
                <a:gd name="T0" fmla="*/ 26 w 27"/>
                <a:gd name="T1" fmla="*/ 16 h 19"/>
                <a:gd name="T2" fmla="*/ 2 w 27"/>
                <a:gd name="T3" fmla="*/ 0 h 19"/>
                <a:gd name="T4" fmla="*/ 1 w 27"/>
                <a:gd name="T5" fmla="*/ 3 h 19"/>
                <a:gd name="T6" fmla="*/ 13 w 27"/>
                <a:gd name="T7" fmla="*/ 10 h 19"/>
                <a:gd name="T8" fmla="*/ 24 w 27"/>
                <a:gd name="T9" fmla="*/ 19 h 19"/>
                <a:gd name="T10" fmla="*/ 26 w 27"/>
                <a:gd name="T11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9">
                  <a:moveTo>
                    <a:pt x="26" y="16"/>
                  </a:moveTo>
                  <a:cubicBezTo>
                    <a:pt x="21" y="9"/>
                    <a:pt x="10" y="3"/>
                    <a:pt x="2" y="0"/>
                  </a:cubicBezTo>
                  <a:cubicBezTo>
                    <a:pt x="1" y="0"/>
                    <a:pt x="0" y="2"/>
                    <a:pt x="1" y="3"/>
                  </a:cubicBezTo>
                  <a:cubicBezTo>
                    <a:pt x="5" y="5"/>
                    <a:pt x="9" y="7"/>
                    <a:pt x="13" y="10"/>
                  </a:cubicBezTo>
                  <a:cubicBezTo>
                    <a:pt x="17" y="12"/>
                    <a:pt x="20" y="16"/>
                    <a:pt x="24" y="19"/>
                  </a:cubicBezTo>
                  <a:cubicBezTo>
                    <a:pt x="25" y="19"/>
                    <a:pt x="27" y="18"/>
                    <a:pt x="26" y="16"/>
                  </a:cubicBezTo>
                  <a:close/>
                </a:path>
              </a:pathLst>
            </a:custGeom>
            <a:solidFill>
              <a:srgbClr val="E8A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0" name="Freeform 1329">
              <a:extLst>
                <a:ext uri="{FF2B5EF4-FFF2-40B4-BE49-F238E27FC236}">
                  <a16:creationId xmlns:a16="http://schemas.microsoft.com/office/drawing/2014/main" xmlns="" id="{116E0737-1027-0246-A2F0-65A83BAB0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40199" y="10969626"/>
              <a:ext cx="390525" cy="457200"/>
            </a:xfrm>
            <a:custGeom>
              <a:avLst/>
              <a:gdLst>
                <a:gd name="T0" fmla="*/ 41 w 41"/>
                <a:gd name="T1" fmla="*/ 6 h 48"/>
                <a:gd name="T2" fmla="*/ 16 w 41"/>
                <a:gd name="T3" fmla="*/ 19 h 48"/>
                <a:gd name="T4" fmla="*/ 1 w 41"/>
                <a:gd name="T5" fmla="*/ 46 h 48"/>
                <a:gd name="T6" fmla="*/ 3 w 41"/>
                <a:gd name="T7" fmla="*/ 46 h 48"/>
                <a:gd name="T8" fmla="*/ 16 w 41"/>
                <a:gd name="T9" fmla="*/ 23 h 48"/>
                <a:gd name="T10" fmla="*/ 40 w 41"/>
                <a:gd name="T11" fmla="*/ 8 h 48"/>
                <a:gd name="T12" fmla="*/ 41 w 41"/>
                <a:gd name="T13" fmla="*/ 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48">
                  <a:moveTo>
                    <a:pt x="41" y="6"/>
                  </a:moveTo>
                  <a:cubicBezTo>
                    <a:pt x="32" y="0"/>
                    <a:pt x="21" y="14"/>
                    <a:pt x="16" y="19"/>
                  </a:cubicBezTo>
                  <a:cubicBezTo>
                    <a:pt x="8" y="26"/>
                    <a:pt x="1" y="35"/>
                    <a:pt x="1" y="46"/>
                  </a:cubicBezTo>
                  <a:cubicBezTo>
                    <a:pt x="0" y="47"/>
                    <a:pt x="2" y="48"/>
                    <a:pt x="3" y="46"/>
                  </a:cubicBezTo>
                  <a:cubicBezTo>
                    <a:pt x="5" y="37"/>
                    <a:pt x="9" y="30"/>
                    <a:pt x="16" y="23"/>
                  </a:cubicBezTo>
                  <a:cubicBezTo>
                    <a:pt x="23" y="16"/>
                    <a:pt x="30" y="8"/>
                    <a:pt x="40" y="8"/>
                  </a:cubicBezTo>
                  <a:cubicBezTo>
                    <a:pt x="41" y="8"/>
                    <a:pt x="41" y="7"/>
                    <a:pt x="41" y="6"/>
                  </a:cubicBezTo>
                  <a:close/>
                </a:path>
              </a:pathLst>
            </a:custGeom>
            <a:solidFill>
              <a:srgbClr val="E8A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1" name="Freeform 1330">
              <a:extLst>
                <a:ext uri="{FF2B5EF4-FFF2-40B4-BE49-F238E27FC236}">
                  <a16:creationId xmlns:a16="http://schemas.microsoft.com/office/drawing/2014/main" xmlns="" id="{9C330E71-6755-FA4D-BB4F-B0CC5012B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06874" y="11141076"/>
              <a:ext cx="390525" cy="342900"/>
            </a:xfrm>
            <a:custGeom>
              <a:avLst/>
              <a:gdLst>
                <a:gd name="T0" fmla="*/ 39 w 41"/>
                <a:gd name="T1" fmla="*/ 0 h 36"/>
                <a:gd name="T2" fmla="*/ 22 w 41"/>
                <a:gd name="T3" fmla="*/ 19 h 36"/>
                <a:gd name="T4" fmla="*/ 1 w 41"/>
                <a:gd name="T5" fmla="*/ 34 h 36"/>
                <a:gd name="T6" fmla="*/ 2 w 41"/>
                <a:gd name="T7" fmla="*/ 35 h 36"/>
                <a:gd name="T8" fmla="*/ 23 w 41"/>
                <a:gd name="T9" fmla="*/ 22 h 36"/>
                <a:gd name="T10" fmla="*/ 41 w 41"/>
                <a:gd name="T11" fmla="*/ 1 h 36"/>
                <a:gd name="T12" fmla="*/ 39 w 41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6">
                  <a:moveTo>
                    <a:pt x="39" y="0"/>
                  </a:moveTo>
                  <a:cubicBezTo>
                    <a:pt x="33" y="6"/>
                    <a:pt x="28" y="13"/>
                    <a:pt x="22" y="19"/>
                  </a:cubicBezTo>
                  <a:cubicBezTo>
                    <a:pt x="15" y="25"/>
                    <a:pt x="8" y="29"/>
                    <a:pt x="1" y="34"/>
                  </a:cubicBezTo>
                  <a:cubicBezTo>
                    <a:pt x="0" y="35"/>
                    <a:pt x="1" y="36"/>
                    <a:pt x="2" y="35"/>
                  </a:cubicBezTo>
                  <a:cubicBezTo>
                    <a:pt x="10" y="33"/>
                    <a:pt x="17" y="27"/>
                    <a:pt x="23" y="22"/>
                  </a:cubicBezTo>
                  <a:cubicBezTo>
                    <a:pt x="30" y="16"/>
                    <a:pt x="37" y="9"/>
                    <a:pt x="41" y="1"/>
                  </a:cubicBezTo>
                  <a:cubicBezTo>
                    <a:pt x="41" y="1"/>
                    <a:pt x="40" y="0"/>
                    <a:pt x="39" y="0"/>
                  </a:cubicBezTo>
                  <a:close/>
                </a:path>
              </a:pathLst>
            </a:custGeom>
            <a:solidFill>
              <a:srgbClr val="E8A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2" name="Freeform 1331">
              <a:extLst>
                <a:ext uri="{FF2B5EF4-FFF2-40B4-BE49-F238E27FC236}">
                  <a16:creationId xmlns:a16="http://schemas.microsoft.com/office/drawing/2014/main" xmlns="" id="{A4957E60-4B68-CC41-96D5-A4C0CF2D3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0224" y="11236326"/>
              <a:ext cx="361950" cy="295275"/>
            </a:xfrm>
            <a:custGeom>
              <a:avLst/>
              <a:gdLst>
                <a:gd name="T0" fmla="*/ 37 w 38"/>
                <a:gd name="T1" fmla="*/ 1 h 31"/>
                <a:gd name="T2" fmla="*/ 21 w 38"/>
                <a:gd name="T3" fmla="*/ 16 h 31"/>
                <a:gd name="T4" fmla="*/ 1 w 38"/>
                <a:gd name="T5" fmla="*/ 30 h 31"/>
                <a:gd name="T6" fmla="*/ 2 w 38"/>
                <a:gd name="T7" fmla="*/ 31 h 31"/>
                <a:gd name="T8" fmla="*/ 38 w 38"/>
                <a:gd name="T9" fmla="*/ 1 h 31"/>
                <a:gd name="T10" fmla="*/ 37 w 38"/>
                <a:gd name="T1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1">
                  <a:moveTo>
                    <a:pt x="37" y="1"/>
                  </a:moveTo>
                  <a:cubicBezTo>
                    <a:pt x="32" y="6"/>
                    <a:pt x="27" y="12"/>
                    <a:pt x="21" y="16"/>
                  </a:cubicBezTo>
                  <a:cubicBezTo>
                    <a:pt x="15" y="22"/>
                    <a:pt x="8" y="25"/>
                    <a:pt x="1" y="30"/>
                  </a:cubicBezTo>
                  <a:cubicBezTo>
                    <a:pt x="0" y="30"/>
                    <a:pt x="1" y="31"/>
                    <a:pt x="2" y="31"/>
                  </a:cubicBezTo>
                  <a:cubicBezTo>
                    <a:pt x="16" y="28"/>
                    <a:pt x="32" y="15"/>
                    <a:pt x="38" y="1"/>
                  </a:cubicBezTo>
                  <a:cubicBezTo>
                    <a:pt x="38" y="1"/>
                    <a:pt x="38" y="0"/>
                    <a:pt x="37" y="1"/>
                  </a:cubicBezTo>
                  <a:close/>
                </a:path>
              </a:pathLst>
            </a:custGeom>
            <a:solidFill>
              <a:srgbClr val="E8A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431" name="กลุ่ม 284"/>
          <p:cNvGrpSpPr/>
          <p:nvPr/>
        </p:nvGrpSpPr>
        <p:grpSpPr>
          <a:xfrm>
            <a:off x="198437" y="8464929"/>
            <a:ext cx="2154207" cy="5251071"/>
            <a:chOff x="11403013" y="7348538"/>
            <a:chExt cx="1106488" cy="2697163"/>
          </a:xfrm>
        </p:grpSpPr>
        <p:sp>
          <p:nvSpPr>
            <p:cNvPr id="432" name="Freeform 1108"/>
            <p:cNvSpPr>
              <a:spLocks/>
            </p:cNvSpPr>
            <p:nvPr/>
          </p:nvSpPr>
          <p:spPr bwMode="auto">
            <a:xfrm>
              <a:off x="11403013" y="7348538"/>
              <a:ext cx="1106488" cy="2144713"/>
            </a:xfrm>
            <a:custGeom>
              <a:avLst/>
              <a:gdLst>
                <a:gd name="T0" fmla="*/ 116 w 116"/>
                <a:gd name="T1" fmla="*/ 149 h 225"/>
                <a:gd name="T2" fmla="*/ 58 w 116"/>
                <a:gd name="T3" fmla="*/ 225 h 225"/>
                <a:gd name="T4" fmla="*/ 0 w 116"/>
                <a:gd name="T5" fmla="*/ 149 h 225"/>
                <a:gd name="T6" fmla="*/ 48 w 116"/>
                <a:gd name="T7" fmla="*/ 9 h 225"/>
                <a:gd name="T8" fmla="*/ 116 w 116"/>
                <a:gd name="T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25">
                  <a:moveTo>
                    <a:pt x="116" y="149"/>
                  </a:moveTo>
                  <a:cubicBezTo>
                    <a:pt x="116" y="191"/>
                    <a:pt x="90" y="225"/>
                    <a:pt x="58" y="225"/>
                  </a:cubicBezTo>
                  <a:cubicBezTo>
                    <a:pt x="26" y="225"/>
                    <a:pt x="0" y="191"/>
                    <a:pt x="0" y="149"/>
                  </a:cubicBezTo>
                  <a:cubicBezTo>
                    <a:pt x="0" y="106"/>
                    <a:pt x="16" y="13"/>
                    <a:pt x="48" y="9"/>
                  </a:cubicBezTo>
                  <a:cubicBezTo>
                    <a:pt x="116" y="0"/>
                    <a:pt x="116" y="106"/>
                    <a:pt x="116" y="149"/>
                  </a:cubicBezTo>
                  <a:close/>
                </a:path>
              </a:pathLst>
            </a:custGeom>
            <a:solidFill>
              <a:srgbClr val="88C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3" name="Freeform 1109"/>
            <p:cNvSpPr>
              <a:spLocks/>
            </p:cNvSpPr>
            <p:nvPr/>
          </p:nvSpPr>
          <p:spPr bwMode="auto">
            <a:xfrm>
              <a:off x="11680826" y="8081963"/>
              <a:ext cx="561975" cy="1963738"/>
            </a:xfrm>
            <a:custGeom>
              <a:avLst/>
              <a:gdLst>
                <a:gd name="T0" fmla="*/ 354 w 354"/>
                <a:gd name="T1" fmla="*/ 426 h 1237"/>
                <a:gd name="T2" fmla="*/ 192 w 354"/>
                <a:gd name="T3" fmla="*/ 541 h 1237"/>
                <a:gd name="T4" fmla="*/ 180 w 354"/>
                <a:gd name="T5" fmla="*/ 186 h 1237"/>
                <a:gd name="T6" fmla="*/ 216 w 354"/>
                <a:gd name="T7" fmla="*/ 84 h 1237"/>
                <a:gd name="T8" fmla="*/ 180 w 354"/>
                <a:gd name="T9" fmla="*/ 150 h 1237"/>
                <a:gd name="T10" fmla="*/ 174 w 354"/>
                <a:gd name="T11" fmla="*/ 0 h 1237"/>
                <a:gd name="T12" fmla="*/ 168 w 354"/>
                <a:gd name="T13" fmla="*/ 216 h 1237"/>
                <a:gd name="T14" fmla="*/ 162 w 354"/>
                <a:gd name="T15" fmla="*/ 348 h 1237"/>
                <a:gd name="T16" fmla="*/ 0 w 354"/>
                <a:gd name="T17" fmla="*/ 294 h 1237"/>
                <a:gd name="T18" fmla="*/ 162 w 354"/>
                <a:gd name="T19" fmla="*/ 396 h 1237"/>
                <a:gd name="T20" fmla="*/ 144 w 354"/>
                <a:gd name="T21" fmla="*/ 1237 h 1237"/>
                <a:gd name="T22" fmla="*/ 216 w 354"/>
                <a:gd name="T23" fmla="*/ 1237 h 1237"/>
                <a:gd name="T24" fmla="*/ 192 w 354"/>
                <a:gd name="T25" fmla="*/ 577 h 1237"/>
                <a:gd name="T26" fmla="*/ 354 w 354"/>
                <a:gd name="T27" fmla="*/ 426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4" h="1237">
                  <a:moveTo>
                    <a:pt x="354" y="426"/>
                  </a:moveTo>
                  <a:lnTo>
                    <a:pt x="192" y="541"/>
                  </a:lnTo>
                  <a:lnTo>
                    <a:pt x="180" y="186"/>
                  </a:lnTo>
                  <a:lnTo>
                    <a:pt x="216" y="84"/>
                  </a:lnTo>
                  <a:lnTo>
                    <a:pt x="180" y="150"/>
                  </a:lnTo>
                  <a:lnTo>
                    <a:pt x="174" y="0"/>
                  </a:lnTo>
                  <a:lnTo>
                    <a:pt x="168" y="216"/>
                  </a:lnTo>
                  <a:lnTo>
                    <a:pt x="162" y="348"/>
                  </a:lnTo>
                  <a:lnTo>
                    <a:pt x="0" y="294"/>
                  </a:lnTo>
                  <a:lnTo>
                    <a:pt x="162" y="396"/>
                  </a:lnTo>
                  <a:lnTo>
                    <a:pt x="144" y="1237"/>
                  </a:lnTo>
                  <a:lnTo>
                    <a:pt x="216" y="1237"/>
                  </a:lnTo>
                  <a:lnTo>
                    <a:pt x="192" y="577"/>
                  </a:lnTo>
                  <a:lnTo>
                    <a:pt x="354" y="426"/>
                  </a:lnTo>
                  <a:close/>
                </a:path>
              </a:pathLst>
            </a:custGeom>
            <a:solidFill>
              <a:srgbClr val="874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11116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" name="Picture 4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434660" y="3252176"/>
            <a:ext cx="1161241" cy="9854226"/>
          </a:xfrm>
          <a:prstGeom prst="rect">
            <a:avLst/>
          </a:prstGeom>
        </p:spPr>
      </p:pic>
      <p:grpSp>
        <p:nvGrpSpPr>
          <p:cNvPr id="425" name="Group 424"/>
          <p:cNvGrpSpPr/>
          <p:nvPr/>
        </p:nvGrpSpPr>
        <p:grpSpPr>
          <a:xfrm rot="5400000">
            <a:off x="18617481" y="7903446"/>
            <a:ext cx="9872511" cy="533400"/>
            <a:chOff x="5998088" y="7199887"/>
            <a:chExt cx="3838035" cy="289803"/>
          </a:xfrm>
        </p:grpSpPr>
        <p:sp>
          <p:nvSpPr>
            <p:cNvPr id="426" name="Freeform 708"/>
            <p:cNvSpPr>
              <a:spLocks/>
            </p:cNvSpPr>
            <p:nvPr/>
          </p:nvSpPr>
          <p:spPr bwMode="auto">
            <a:xfrm>
              <a:off x="6221013" y="7199887"/>
              <a:ext cx="3570523" cy="289803"/>
            </a:xfrm>
            <a:custGeom>
              <a:avLst/>
              <a:gdLst>
                <a:gd name="T0" fmla="*/ 84 w 961"/>
                <a:gd name="T1" fmla="*/ 78 h 78"/>
                <a:gd name="T2" fmla="*/ 0 w 961"/>
                <a:gd name="T3" fmla="*/ 54 h 78"/>
                <a:gd name="T4" fmla="*/ 0 w 961"/>
                <a:gd name="T5" fmla="*/ 24 h 78"/>
                <a:gd name="T6" fmla="*/ 84 w 961"/>
                <a:gd name="T7" fmla="*/ 0 h 78"/>
                <a:gd name="T8" fmla="*/ 961 w 961"/>
                <a:gd name="T9" fmla="*/ 0 h 78"/>
                <a:gd name="T10" fmla="*/ 961 w 961"/>
                <a:gd name="T11" fmla="*/ 78 h 78"/>
                <a:gd name="T12" fmla="*/ 84 w 961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1" h="78">
                  <a:moveTo>
                    <a:pt x="84" y="78"/>
                  </a:moveTo>
                  <a:lnTo>
                    <a:pt x="0" y="54"/>
                  </a:lnTo>
                  <a:lnTo>
                    <a:pt x="0" y="24"/>
                  </a:lnTo>
                  <a:lnTo>
                    <a:pt x="84" y="0"/>
                  </a:lnTo>
                  <a:lnTo>
                    <a:pt x="961" y="0"/>
                  </a:lnTo>
                  <a:lnTo>
                    <a:pt x="961" y="78"/>
                  </a:lnTo>
                  <a:lnTo>
                    <a:pt x="84" y="78"/>
                  </a:lnTo>
                  <a:close/>
                </a:path>
              </a:pathLst>
            </a:custGeom>
            <a:solidFill>
              <a:srgbClr val="F26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7" name="Freeform 709"/>
            <p:cNvSpPr>
              <a:spLocks/>
            </p:cNvSpPr>
            <p:nvPr/>
          </p:nvSpPr>
          <p:spPr bwMode="auto">
            <a:xfrm>
              <a:off x="6221013" y="7199887"/>
              <a:ext cx="3570523" cy="289803"/>
            </a:xfrm>
            <a:custGeom>
              <a:avLst/>
              <a:gdLst>
                <a:gd name="T0" fmla="*/ 84 w 961"/>
                <a:gd name="T1" fmla="*/ 78 h 78"/>
                <a:gd name="T2" fmla="*/ 0 w 961"/>
                <a:gd name="T3" fmla="*/ 54 h 78"/>
                <a:gd name="T4" fmla="*/ 0 w 961"/>
                <a:gd name="T5" fmla="*/ 24 h 78"/>
                <a:gd name="T6" fmla="*/ 84 w 961"/>
                <a:gd name="T7" fmla="*/ 0 h 78"/>
                <a:gd name="T8" fmla="*/ 961 w 961"/>
                <a:gd name="T9" fmla="*/ 0 h 78"/>
                <a:gd name="T10" fmla="*/ 961 w 961"/>
                <a:gd name="T11" fmla="*/ 78 h 78"/>
                <a:gd name="T12" fmla="*/ 84 w 961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1" h="78">
                  <a:moveTo>
                    <a:pt x="84" y="78"/>
                  </a:moveTo>
                  <a:lnTo>
                    <a:pt x="0" y="54"/>
                  </a:lnTo>
                  <a:lnTo>
                    <a:pt x="0" y="24"/>
                  </a:lnTo>
                  <a:lnTo>
                    <a:pt x="84" y="0"/>
                  </a:lnTo>
                  <a:lnTo>
                    <a:pt x="961" y="0"/>
                  </a:lnTo>
                  <a:lnTo>
                    <a:pt x="961" y="78"/>
                  </a:lnTo>
                  <a:lnTo>
                    <a:pt x="84" y="7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8" name="Freeform 710"/>
            <p:cNvSpPr>
              <a:spLocks/>
            </p:cNvSpPr>
            <p:nvPr/>
          </p:nvSpPr>
          <p:spPr bwMode="auto">
            <a:xfrm>
              <a:off x="6221013" y="7199887"/>
              <a:ext cx="312096" cy="289803"/>
            </a:xfrm>
            <a:custGeom>
              <a:avLst/>
              <a:gdLst>
                <a:gd name="T0" fmla="*/ 84 w 84"/>
                <a:gd name="T1" fmla="*/ 78 h 78"/>
                <a:gd name="T2" fmla="*/ 0 w 84"/>
                <a:gd name="T3" fmla="*/ 54 h 78"/>
                <a:gd name="T4" fmla="*/ 0 w 84"/>
                <a:gd name="T5" fmla="*/ 24 h 78"/>
                <a:gd name="T6" fmla="*/ 84 w 84"/>
                <a:gd name="T7" fmla="*/ 0 h 78"/>
                <a:gd name="T8" fmla="*/ 84 w 84"/>
                <a:gd name="T9" fmla="*/ 0 h 78"/>
                <a:gd name="T10" fmla="*/ 84 w 84"/>
                <a:gd name="T11" fmla="*/ 78 h 78"/>
                <a:gd name="T12" fmla="*/ 84 w 84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8">
                  <a:moveTo>
                    <a:pt x="84" y="78"/>
                  </a:moveTo>
                  <a:lnTo>
                    <a:pt x="0" y="54"/>
                  </a:lnTo>
                  <a:lnTo>
                    <a:pt x="0" y="24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78"/>
                  </a:lnTo>
                  <a:lnTo>
                    <a:pt x="84" y="78"/>
                  </a:lnTo>
                  <a:close/>
                </a:path>
              </a:pathLst>
            </a:custGeom>
            <a:solidFill>
              <a:srgbClr val="F4DF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9" name="Freeform 711"/>
            <p:cNvSpPr>
              <a:spLocks/>
            </p:cNvSpPr>
            <p:nvPr/>
          </p:nvSpPr>
          <p:spPr bwMode="auto">
            <a:xfrm>
              <a:off x="6221013" y="7199887"/>
              <a:ext cx="312096" cy="289803"/>
            </a:xfrm>
            <a:custGeom>
              <a:avLst/>
              <a:gdLst>
                <a:gd name="T0" fmla="*/ 84 w 84"/>
                <a:gd name="T1" fmla="*/ 78 h 78"/>
                <a:gd name="T2" fmla="*/ 0 w 84"/>
                <a:gd name="T3" fmla="*/ 54 h 78"/>
                <a:gd name="T4" fmla="*/ 0 w 84"/>
                <a:gd name="T5" fmla="*/ 24 h 78"/>
                <a:gd name="T6" fmla="*/ 84 w 84"/>
                <a:gd name="T7" fmla="*/ 0 h 78"/>
                <a:gd name="T8" fmla="*/ 84 w 84"/>
                <a:gd name="T9" fmla="*/ 0 h 78"/>
                <a:gd name="T10" fmla="*/ 84 w 84"/>
                <a:gd name="T11" fmla="*/ 78 h 78"/>
                <a:gd name="T12" fmla="*/ 84 w 84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78">
                  <a:moveTo>
                    <a:pt x="84" y="78"/>
                  </a:moveTo>
                  <a:lnTo>
                    <a:pt x="0" y="54"/>
                  </a:lnTo>
                  <a:lnTo>
                    <a:pt x="0" y="24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78"/>
                  </a:lnTo>
                  <a:lnTo>
                    <a:pt x="84" y="7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0" name="Freeform 712"/>
            <p:cNvSpPr>
              <a:spLocks/>
            </p:cNvSpPr>
            <p:nvPr/>
          </p:nvSpPr>
          <p:spPr bwMode="auto">
            <a:xfrm>
              <a:off x="5998088" y="7289057"/>
              <a:ext cx="222925" cy="111463"/>
            </a:xfrm>
            <a:custGeom>
              <a:avLst/>
              <a:gdLst>
                <a:gd name="T0" fmla="*/ 60 w 60"/>
                <a:gd name="T1" fmla="*/ 30 h 30"/>
                <a:gd name="T2" fmla="*/ 0 w 60"/>
                <a:gd name="T3" fmla="*/ 12 h 30"/>
                <a:gd name="T4" fmla="*/ 60 w 60"/>
                <a:gd name="T5" fmla="*/ 0 h 30"/>
                <a:gd name="T6" fmla="*/ 60 w 60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30">
                  <a:moveTo>
                    <a:pt x="60" y="30"/>
                  </a:moveTo>
                  <a:lnTo>
                    <a:pt x="0" y="12"/>
                  </a:lnTo>
                  <a:lnTo>
                    <a:pt x="60" y="0"/>
                  </a:lnTo>
                  <a:lnTo>
                    <a:pt x="60" y="30"/>
                  </a:lnTo>
                  <a:close/>
                </a:path>
              </a:pathLst>
            </a:custGeom>
            <a:solidFill>
              <a:srgbClr val="333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1" name="Freeform 713"/>
            <p:cNvSpPr>
              <a:spLocks/>
            </p:cNvSpPr>
            <p:nvPr/>
          </p:nvSpPr>
          <p:spPr bwMode="auto">
            <a:xfrm>
              <a:off x="5998088" y="7289057"/>
              <a:ext cx="222925" cy="111463"/>
            </a:xfrm>
            <a:custGeom>
              <a:avLst/>
              <a:gdLst>
                <a:gd name="T0" fmla="*/ 60 w 60"/>
                <a:gd name="T1" fmla="*/ 30 h 30"/>
                <a:gd name="T2" fmla="*/ 0 w 60"/>
                <a:gd name="T3" fmla="*/ 12 h 30"/>
                <a:gd name="T4" fmla="*/ 60 w 60"/>
                <a:gd name="T5" fmla="*/ 0 h 30"/>
                <a:gd name="T6" fmla="*/ 60 w 60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30">
                  <a:moveTo>
                    <a:pt x="60" y="30"/>
                  </a:moveTo>
                  <a:lnTo>
                    <a:pt x="0" y="12"/>
                  </a:lnTo>
                  <a:lnTo>
                    <a:pt x="60" y="0"/>
                  </a:lnTo>
                  <a:lnTo>
                    <a:pt x="60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2" name="Rectangle 714"/>
            <p:cNvSpPr>
              <a:spLocks noChangeArrowheads="1"/>
            </p:cNvSpPr>
            <p:nvPr/>
          </p:nvSpPr>
          <p:spPr bwMode="auto">
            <a:xfrm>
              <a:off x="8877543" y="7199887"/>
              <a:ext cx="913994" cy="289803"/>
            </a:xfrm>
            <a:prstGeom prst="rect">
              <a:avLst/>
            </a:prstGeom>
            <a:solidFill>
              <a:srgbClr val="333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3" name="Rectangle 715"/>
            <p:cNvSpPr>
              <a:spLocks noChangeArrowheads="1"/>
            </p:cNvSpPr>
            <p:nvPr/>
          </p:nvSpPr>
          <p:spPr bwMode="auto">
            <a:xfrm>
              <a:off x="8877543" y="7199887"/>
              <a:ext cx="913994" cy="289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4" name="Rectangle 716"/>
            <p:cNvSpPr>
              <a:spLocks noChangeArrowheads="1"/>
            </p:cNvSpPr>
            <p:nvPr/>
          </p:nvSpPr>
          <p:spPr bwMode="auto">
            <a:xfrm>
              <a:off x="8877543" y="7199887"/>
              <a:ext cx="66877" cy="289803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5" name="Rectangle 717"/>
            <p:cNvSpPr>
              <a:spLocks noChangeArrowheads="1"/>
            </p:cNvSpPr>
            <p:nvPr/>
          </p:nvSpPr>
          <p:spPr bwMode="auto">
            <a:xfrm>
              <a:off x="8877543" y="7199887"/>
              <a:ext cx="66877" cy="289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6" name="Oval 718"/>
            <p:cNvSpPr>
              <a:spLocks noChangeArrowheads="1"/>
            </p:cNvSpPr>
            <p:nvPr/>
          </p:nvSpPr>
          <p:spPr bwMode="auto">
            <a:xfrm>
              <a:off x="9746952" y="7199887"/>
              <a:ext cx="89171" cy="289803"/>
            </a:xfrm>
            <a:prstGeom prst="ellipse">
              <a:avLst/>
            </a:prstGeom>
            <a:solidFill>
              <a:srgbClr val="333C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7" name="Freeform 719"/>
            <p:cNvSpPr>
              <a:spLocks/>
            </p:cNvSpPr>
            <p:nvPr/>
          </p:nvSpPr>
          <p:spPr bwMode="auto">
            <a:xfrm>
              <a:off x="6533109" y="7199887"/>
              <a:ext cx="3236135" cy="0"/>
            </a:xfrm>
            <a:custGeom>
              <a:avLst/>
              <a:gdLst>
                <a:gd name="T0" fmla="*/ 871 w 871"/>
                <a:gd name="T1" fmla="*/ 631 w 871"/>
                <a:gd name="T2" fmla="*/ 0 w 871"/>
                <a:gd name="T3" fmla="*/ 631 w 871"/>
                <a:gd name="T4" fmla="*/ 631 w 871"/>
                <a:gd name="T5" fmla="*/ 871 w 871"/>
                <a:gd name="T6" fmla="*/ 871 w 87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71">
                  <a:moveTo>
                    <a:pt x="871" y="0"/>
                  </a:moveTo>
                  <a:lnTo>
                    <a:pt x="631" y="0"/>
                  </a:lnTo>
                  <a:lnTo>
                    <a:pt x="0" y="0"/>
                  </a:lnTo>
                  <a:lnTo>
                    <a:pt x="631" y="0"/>
                  </a:lnTo>
                  <a:lnTo>
                    <a:pt x="631" y="0"/>
                  </a:lnTo>
                  <a:lnTo>
                    <a:pt x="871" y="0"/>
                  </a:lnTo>
                  <a:lnTo>
                    <a:pt x="871" y="0"/>
                  </a:lnTo>
                  <a:close/>
                </a:path>
              </a:pathLst>
            </a:custGeom>
            <a:solidFill>
              <a:srgbClr val="B99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8" name="Freeform 720"/>
            <p:cNvSpPr>
              <a:spLocks/>
            </p:cNvSpPr>
            <p:nvPr/>
          </p:nvSpPr>
          <p:spPr bwMode="auto">
            <a:xfrm>
              <a:off x="6533109" y="7199887"/>
              <a:ext cx="3236135" cy="0"/>
            </a:xfrm>
            <a:custGeom>
              <a:avLst/>
              <a:gdLst>
                <a:gd name="T0" fmla="*/ 871 w 871"/>
                <a:gd name="T1" fmla="*/ 631 w 871"/>
                <a:gd name="T2" fmla="*/ 0 w 871"/>
                <a:gd name="T3" fmla="*/ 631 w 871"/>
                <a:gd name="T4" fmla="*/ 631 w 871"/>
                <a:gd name="T5" fmla="*/ 871 w 871"/>
                <a:gd name="T6" fmla="*/ 871 w 87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71">
                  <a:moveTo>
                    <a:pt x="871" y="0"/>
                  </a:moveTo>
                  <a:lnTo>
                    <a:pt x="631" y="0"/>
                  </a:lnTo>
                  <a:lnTo>
                    <a:pt x="0" y="0"/>
                  </a:lnTo>
                  <a:lnTo>
                    <a:pt x="631" y="0"/>
                  </a:lnTo>
                  <a:lnTo>
                    <a:pt x="631" y="0"/>
                  </a:lnTo>
                  <a:lnTo>
                    <a:pt x="871" y="0"/>
                  </a:lnTo>
                  <a:lnTo>
                    <a:pt x="87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9" name="Freeform 721"/>
            <p:cNvSpPr>
              <a:spLocks/>
            </p:cNvSpPr>
            <p:nvPr/>
          </p:nvSpPr>
          <p:spPr bwMode="auto">
            <a:xfrm>
              <a:off x="6533109" y="7199887"/>
              <a:ext cx="2344433" cy="133755"/>
            </a:xfrm>
            <a:custGeom>
              <a:avLst/>
              <a:gdLst>
                <a:gd name="T0" fmla="*/ 631 w 631"/>
                <a:gd name="T1" fmla="*/ 0 h 36"/>
                <a:gd name="T2" fmla="*/ 0 w 631"/>
                <a:gd name="T3" fmla="*/ 0 h 36"/>
                <a:gd name="T4" fmla="*/ 0 w 631"/>
                <a:gd name="T5" fmla="*/ 0 h 36"/>
                <a:gd name="T6" fmla="*/ 0 w 631"/>
                <a:gd name="T7" fmla="*/ 0 h 36"/>
                <a:gd name="T8" fmla="*/ 0 w 631"/>
                <a:gd name="T9" fmla="*/ 0 h 36"/>
                <a:gd name="T10" fmla="*/ 0 w 631"/>
                <a:gd name="T11" fmla="*/ 36 h 36"/>
                <a:gd name="T12" fmla="*/ 631 w 631"/>
                <a:gd name="T13" fmla="*/ 36 h 36"/>
                <a:gd name="T14" fmla="*/ 631 w 631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1" h="36">
                  <a:moveTo>
                    <a:pt x="63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6"/>
                  </a:lnTo>
                  <a:lnTo>
                    <a:pt x="631" y="36"/>
                  </a:lnTo>
                  <a:lnTo>
                    <a:pt x="631" y="0"/>
                  </a:lnTo>
                  <a:close/>
                </a:path>
              </a:pathLst>
            </a:custGeom>
            <a:solidFill>
              <a:srgbClr val="B35A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0" name="Freeform 722"/>
            <p:cNvSpPr>
              <a:spLocks/>
            </p:cNvSpPr>
            <p:nvPr/>
          </p:nvSpPr>
          <p:spPr bwMode="auto">
            <a:xfrm>
              <a:off x="6533109" y="7199887"/>
              <a:ext cx="2344433" cy="133755"/>
            </a:xfrm>
            <a:custGeom>
              <a:avLst/>
              <a:gdLst>
                <a:gd name="T0" fmla="*/ 631 w 631"/>
                <a:gd name="T1" fmla="*/ 0 h 36"/>
                <a:gd name="T2" fmla="*/ 0 w 631"/>
                <a:gd name="T3" fmla="*/ 0 h 36"/>
                <a:gd name="T4" fmla="*/ 0 w 631"/>
                <a:gd name="T5" fmla="*/ 0 h 36"/>
                <a:gd name="T6" fmla="*/ 0 w 631"/>
                <a:gd name="T7" fmla="*/ 0 h 36"/>
                <a:gd name="T8" fmla="*/ 0 w 631"/>
                <a:gd name="T9" fmla="*/ 0 h 36"/>
                <a:gd name="T10" fmla="*/ 0 w 631"/>
                <a:gd name="T11" fmla="*/ 36 h 36"/>
                <a:gd name="T12" fmla="*/ 631 w 631"/>
                <a:gd name="T13" fmla="*/ 36 h 36"/>
                <a:gd name="T14" fmla="*/ 631 w 631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1" h="36">
                  <a:moveTo>
                    <a:pt x="63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6"/>
                  </a:lnTo>
                  <a:lnTo>
                    <a:pt x="631" y="36"/>
                  </a:lnTo>
                  <a:lnTo>
                    <a:pt x="6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1" name="Freeform 723"/>
            <p:cNvSpPr>
              <a:spLocks/>
            </p:cNvSpPr>
            <p:nvPr/>
          </p:nvSpPr>
          <p:spPr bwMode="auto">
            <a:xfrm>
              <a:off x="6221013" y="7199887"/>
              <a:ext cx="312096" cy="133755"/>
            </a:xfrm>
            <a:custGeom>
              <a:avLst/>
              <a:gdLst>
                <a:gd name="T0" fmla="*/ 84 w 84"/>
                <a:gd name="T1" fmla="*/ 0 h 36"/>
                <a:gd name="T2" fmla="*/ 84 w 84"/>
                <a:gd name="T3" fmla="*/ 0 h 36"/>
                <a:gd name="T4" fmla="*/ 0 w 84"/>
                <a:gd name="T5" fmla="*/ 24 h 36"/>
                <a:gd name="T6" fmla="*/ 0 w 84"/>
                <a:gd name="T7" fmla="*/ 36 h 36"/>
                <a:gd name="T8" fmla="*/ 84 w 84"/>
                <a:gd name="T9" fmla="*/ 36 h 36"/>
                <a:gd name="T10" fmla="*/ 84 w 84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36">
                  <a:moveTo>
                    <a:pt x="84" y="0"/>
                  </a:moveTo>
                  <a:lnTo>
                    <a:pt x="84" y="0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84" y="36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B2A2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2" name="Freeform 724"/>
            <p:cNvSpPr>
              <a:spLocks/>
            </p:cNvSpPr>
            <p:nvPr/>
          </p:nvSpPr>
          <p:spPr bwMode="auto">
            <a:xfrm>
              <a:off x="6221013" y="7199887"/>
              <a:ext cx="312096" cy="133755"/>
            </a:xfrm>
            <a:custGeom>
              <a:avLst/>
              <a:gdLst>
                <a:gd name="T0" fmla="*/ 84 w 84"/>
                <a:gd name="T1" fmla="*/ 0 h 36"/>
                <a:gd name="T2" fmla="*/ 84 w 84"/>
                <a:gd name="T3" fmla="*/ 0 h 36"/>
                <a:gd name="T4" fmla="*/ 0 w 84"/>
                <a:gd name="T5" fmla="*/ 24 h 36"/>
                <a:gd name="T6" fmla="*/ 0 w 84"/>
                <a:gd name="T7" fmla="*/ 36 h 36"/>
                <a:gd name="T8" fmla="*/ 84 w 84"/>
                <a:gd name="T9" fmla="*/ 36 h 36"/>
                <a:gd name="T10" fmla="*/ 84 w 84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36">
                  <a:moveTo>
                    <a:pt x="84" y="0"/>
                  </a:moveTo>
                  <a:lnTo>
                    <a:pt x="84" y="0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84" y="36"/>
                  </a:lnTo>
                  <a:lnTo>
                    <a:pt x="8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3" name="Freeform 725"/>
            <p:cNvSpPr>
              <a:spLocks/>
            </p:cNvSpPr>
            <p:nvPr/>
          </p:nvSpPr>
          <p:spPr bwMode="auto">
            <a:xfrm>
              <a:off x="5998088" y="7289058"/>
              <a:ext cx="222925" cy="44585"/>
            </a:xfrm>
            <a:custGeom>
              <a:avLst/>
              <a:gdLst>
                <a:gd name="T0" fmla="*/ 60 w 60"/>
                <a:gd name="T1" fmla="*/ 0 h 12"/>
                <a:gd name="T2" fmla="*/ 0 w 60"/>
                <a:gd name="T3" fmla="*/ 12 h 12"/>
                <a:gd name="T4" fmla="*/ 0 w 60"/>
                <a:gd name="T5" fmla="*/ 12 h 12"/>
                <a:gd name="T6" fmla="*/ 60 w 60"/>
                <a:gd name="T7" fmla="*/ 12 h 12"/>
                <a:gd name="T8" fmla="*/ 60 w 60"/>
                <a:gd name="T9" fmla="*/ 0 h 12"/>
                <a:gd name="T10" fmla="*/ 60 w 6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12">
                  <a:moveTo>
                    <a:pt x="60" y="0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60" y="12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2C33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4" name="Freeform 726"/>
            <p:cNvSpPr>
              <a:spLocks/>
            </p:cNvSpPr>
            <p:nvPr/>
          </p:nvSpPr>
          <p:spPr bwMode="auto">
            <a:xfrm>
              <a:off x="5998088" y="7289058"/>
              <a:ext cx="222925" cy="44585"/>
            </a:xfrm>
            <a:custGeom>
              <a:avLst/>
              <a:gdLst>
                <a:gd name="T0" fmla="*/ 60 w 60"/>
                <a:gd name="T1" fmla="*/ 0 h 12"/>
                <a:gd name="T2" fmla="*/ 0 w 60"/>
                <a:gd name="T3" fmla="*/ 12 h 12"/>
                <a:gd name="T4" fmla="*/ 0 w 60"/>
                <a:gd name="T5" fmla="*/ 12 h 12"/>
                <a:gd name="T6" fmla="*/ 60 w 60"/>
                <a:gd name="T7" fmla="*/ 12 h 12"/>
                <a:gd name="T8" fmla="*/ 60 w 60"/>
                <a:gd name="T9" fmla="*/ 0 h 12"/>
                <a:gd name="T10" fmla="*/ 60 w 6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12">
                  <a:moveTo>
                    <a:pt x="60" y="0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60" y="12"/>
                  </a:lnTo>
                  <a:lnTo>
                    <a:pt x="60" y="0"/>
                  </a:lnTo>
                  <a:lnTo>
                    <a:pt x="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5" name="Freeform 727"/>
            <p:cNvSpPr>
              <a:spLocks/>
            </p:cNvSpPr>
            <p:nvPr/>
          </p:nvSpPr>
          <p:spPr bwMode="auto">
            <a:xfrm>
              <a:off x="8877543" y="7199887"/>
              <a:ext cx="891702" cy="133755"/>
            </a:xfrm>
            <a:custGeom>
              <a:avLst/>
              <a:gdLst>
                <a:gd name="T0" fmla="*/ 40 w 40"/>
                <a:gd name="T1" fmla="*/ 0 h 6"/>
                <a:gd name="T2" fmla="*/ 0 w 40"/>
                <a:gd name="T3" fmla="*/ 0 h 6"/>
                <a:gd name="T4" fmla="*/ 0 w 40"/>
                <a:gd name="T5" fmla="*/ 0 h 6"/>
                <a:gd name="T6" fmla="*/ 0 w 40"/>
                <a:gd name="T7" fmla="*/ 6 h 6"/>
                <a:gd name="T8" fmla="*/ 0 w 40"/>
                <a:gd name="T9" fmla="*/ 0 h 6"/>
                <a:gd name="T10" fmla="*/ 3 w 40"/>
                <a:gd name="T11" fmla="*/ 0 h 6"/>
                <a:gd name="T12" fmla="*/ 3 w 40"/>
                <a:gd name="T13" fmla="*/ 6 h 6"/>
                <a:gd name="T14" fmla="*/ 39 w 40"/>
                <a:gd name="T15" fmla="*/ 6 h 6"/>
                <a:gd name="T16" fmla="*/ 39 w 40"/>
                <a:gd name="T17" fmla="*/ 6 h 6"/>
                <a:gd name="T18" fmla="*/ 40 w 40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6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3"/>
                    <a:pt x="39" y="0"/>
                    <a:pt x="40" y="0"/>
                  </a:cubicBezTo>
                </a:path>
              </a:pathLst>
            </a:custGeom>
            <a:solidFill>
              <a:srgbClr val="2C33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6" name="Rectangle 728"/>
            <p:cNvSpPr>
              <a:spLocks noChangeArrowheads="1"/>
            </p:cNvSpPr>
            <p:nvPr/>
          </p:nvSpPr>
          <p:spPr bwMode="auto">
            <a:xfrm>
              <a:off x="8877543" y="7199887"/>
              <a:ext cx="66877" cy="133755"/>
            </a:xfrm>
            <a:prstGeom prst="rect">
              <a:avLst/>
            </a:prstGeom>
            <a:solidFill>
              <a:srgbClr val="AA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7" name="Rectangle 729"/>
            <p:cNvSpPr>
              <a:spLocks noChangeArrowheads="1"/>
            </p:cNvSpPr>
            <p:nvPr/>
          </p:nvSpPr>
          <p:spPr bwMode="auto">
            <a:xfrm>
              <a:off x="8877543" y="7199887"/>
              <a:ext cx="66877" cy="133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8" name="Freeform 730"/>
            <p:cNvSpPr>
              <a:spLocks/>
            </p:cNvSpPr>
            <p:nvPr/>
          </p:nvSpPr>
          <p:spPr bwMode="auto">
            <a:xfrm>
              <a:off x="9746952" y="7199887"/>
              <a:ext cx="89171" cy="133755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1 w 4"/>
                <a:gd name="T5" fmla="*/ 0 h 6"/>
                <a:gd name="T6" fmla="*/ 1 w 4"/>
                <a:gd name="T7" fmla="*/ 0 h 6"/>
                <a:gd name="T8" fmla="*/ 1 w 4"/>
                <a:gd name="T9" fmla="*/ 0 h 6"/>
                <a:gd name="T10" fmla="*/ 0 w 4"/>
                <a:gd name="T11" fmla="*/ 6 h 6"/>
                <a:gd name="T12" fmla="*/ 0 w 4"/>
                <a:gd name="T13" fmla="*/ 6 h 6"/>
                <a:gd name="T14" fmla="*/ 4 w 4"/>
                <a:gd name="T15" fmla="*/ 6 h 6"/>
                <a:gd name="T16" fmla="*/ 4 w 4"/>
                <a:gd name="T17" fmla="*/ 6 h 6"/>
                <a:gd name="T18" fmla="*/ 2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3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3"/>
                    <a:pt x="3" y="0"/>
                    <a:pt x="2" y="0"/>
                  </a:cubicBezTo>
                </a:path>
              </a:pathLst>
            </a:custGeom>
            <a:solidFill>
              <a:srgbClr val="2C33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487" name="Freeform 486"/>
          <p:cNvSpPr/>
          <p:nvPr/>
        </p:nvSpPr>
        <p:spPr>
          <a:xfrm>
            <a:off x="-16271" y="15520"/>
            <a:ext cx="5268227" cy="3939485"/>
          </a:xfrm>
          <a:custGeom>
            <a:avLst/>
            <a:gdLst>
              <a:gd name="connsiteX0" fmla="*/ 0 w 5854473"/>
              <a:gd name="connsiteY0" fmla="*/ 0 h 4377869"/>
              <a:gd name="connsiteX1" fmla="*/ 5854473 w 5854473"/>
              <a:gd name="connsiteY1" fmla="*/ 0 h 4377869"/>
              <a:gd name="connsiteX2" fmla="*/ 5847796 w 5854473"/>
              <a:gd name="connsiteY2" fmla="*/ 46694 h 4377869"/>
              <a:gd name="connsiteX3" fmla="*/ 5363803 w 5854473"/>
              <a:gd name="connsiteY3" fmla="*/ 489800 h 4377869"/>
              <a:gd name="connsiteX4" fmla="*/ 5307562 w 5854473"/>
              <a:gd name="connsiteY4" fmla="*/ 492640 h 4377869"/>
              <a:gd name="connsiteX5" fmla="*/ 5302433 w 5854473"/>
              <a:gd name="connsiteY5" fmla="*/ 594217 h 4377869"/>
              <a:gd name="connsiteX6" fmla="*/ 4314081 w 5854473"/>
              <a:gd name="connsiteY6" fmla="*/ 1486119 h 4377869"/>
              <a:gd name="connsiteX7" fmla="*/ 3927374 w 5854473"/>
              <a:gd name="connsiteY7" fmla="*/ 1408046 h 4377869"/>
              <a:gd name="connsiteX8" fmla="*/ 3899325 w 5854473"/>
              <a:gd name="connsiteY8" fmla="*/ 1394535 h 4377869"/>
              <a:gd name="connsiteX9" fmla="*/ 3841025 w 5854473"/>
              <a:gd name="connsiteY9" fmla="*/ 1515559 h 4377869"/>
              <a:gd name="connsiteX10" fmla="*/ 2365163 w 5854473"/>
              <a:gd name="connsiteY10" fmla="*/ 2393953 h 4377869"/>
              <a:gd name="connsiteX11" fmla="*/ 2217117 w 5854473"/>
              <a:gd name="connsiteY11" fmla="*/ 2384614 h 4377869"/>
              <a:gd name="connsiteX12" fmla="*/ 2214319 w 5854473"/>
              <a:gd name="connsiteY12" fmla="*/ 2440034 h 4377869"/>
              <a:gd name="connsiteX13" fmla="*/ 66930 w 5854473"/>
              <a:gd name="connsiteY13" fmla="*/ 4377869 h 4377869"/>
              <a:gd name="connsiteX14" fmla="*/ 0 w 5854473"/>
              <a:gd name="connsiteY14" fmla="*/ 4374490 h 4377869"/>
              <a:gd name="connsiteX15" fmla="*/ 0 w 5854473"/>
              <a:gd name="connsiteY15" fmla="*/ 0 h 437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4473" h="4377869">
                <a:moveTo>
                  <a:pt x="0" y="0"/>
                </a:moveTo>
                <a:lnTo>
                  <a:pt x="5854473" y="0"/>
                </a:lnTo>
                <a:lnTo>
                  <a:pt x="5847796" y="46694"/>
                </a:lnTo>
                <a:cubicBezTo>
                  <a:pt x="5802573" y="282718"/>
                  <a:pt x="5606510" y="465152"/>
                  <a:pt x="5363803" y="489800"/>
                </a:cubicBezTo>
                <a:lnTo>
                  <a:pt x="5307562" y="492640"/>
                </a:lnTo>
                <a:lnTo>
                  <a:pt x="5302433" y="594217"/>
                </a:lnTo>
                <a:cubicBezTo>
                  <a:pt x="5251556" y="1095185"/>
                  <a:pt x="4828472" y="1486119"/>
                  <a:pt x="4314081" y="1486119"/>
                </a:cubicBezTo>
                <a:cubicBezTo>
                  <a:pt x="4176910" y="1486119"/>
                  <a:pt x="4046232" y="1458319"/>
                  <a:pt x="3927374" y="1408046"/>
                </a:cubicBezTo>
                <a:lnTo>
                  <a:pt x="3899325" y="1394535"/>
                </a:lnTo>
                <a:lnTo>
                  <a:pt x="3841025" y="1515559"/>
                </a:lnTo>
                <a:cubicBezTo>
                  <a:pt x="3556799" y="2038770"/>
                  <a:pt x="3002460" y="2393953"/>
                  <a:pt x="2365163" y="2393953"/>
                </a:cubicBezTo>
                <a:lnTo>
                  <a:pt x="2217117" y="2384614"/>
                </a:lnTo>
                <a:lnTo>
                  <a:pt x="2214319" y="2440034"/>
                </a:lnTo>
                <a:cubicBezTo>
                  <a:pt x="2103781" y="3528487"/>
                  <a:pt x="1184547" y="4377869"/>
                  <a:pt x="66930" y="4377869"/>
                </a:cubicBezTo>
                <a:lnTo>
                  <a:pt x="0" y="437449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Freeform 487"/>
          <p:cNvSpPr/>
          <p:nvPr/>
        </p:nvSpPr>
        <p:spPr>
          <a:xfrm flipH="1">
            <a:off x="19019513" y="-76199"/>
            <a:ext cx="5308692" cy="3001032"/>
          </a:xfrm>
          <a:custGeom>
            <a:avLst/>
            <a:gdLst>
              <a:gd name="connsiteX0" fmla="*/ 0 w 5854473"/>
              <a:gd name="connsiteY0" fmla="*/ 0 h 4377869"/>
              <a:gd name="connsiteX1" fmla="*/ 5854473 w 5854473"/>
              <a:gd name="connsiteY1" fmla="*/ 0 h 4377869"/>
              <a:gd name="connsiteX2" fmla="*/ 5847796 w 5854473"/>
              <a:gd name="connsiteY2" fmla="*/ 46694 h 4377869"/>
              <a:gd name="connsiteX3" fmla="*/ 5363803 w 5854473"/>
              <a:gd name="connsiteY3" fmla="*/ 489800 h 4377869"/>
              <a:gd name="connsiteX4" fmla="*/ 5307562 w 5854473"/>
              <a:gd name="connsiteY4" fmla="*/ 492640 h 4377869"/>
              <a:gd name="connsiteX5" fmla="*/ 5302433 w 5854473"/>
              <a:gd name="connsiteY5" fmla="*/ 594217 h 4377869"/>
              <a:gd name="connsiteX6" fmla="*/ 4314081 w 5854473"/>
              <a:gd name="connsiteY6" fmla="*/ 1486119 h 4377869"/>
              <a:gd name="connsiteX7" fmla="*/ 3927374 w 5854473"/>
              <a:gd name="connsiteY7" fmla="*/ 1408046 h 4377869"/>
              <a:gd name="connsiteX8" fmla="*/ 3899325 w 5854473"/>
              <a:gd name="connsiteY8" fmla="*/ 1394535 h 4377869"/>
              <a:gd name="connsiteX9" fmla="*/ 3841025 w 5854473"/>
              <a:gd name="connsiteY9" fmla="*/ 1515559 h 4377869"/>
              <a:gd name="connsiteX10" fmla="*/ 2365163 w 5854473"/>
              <a:gd name="connsiteY10" fmla="*/ 2393953 h 4377869"/>
              <a:gd name="connsiteX11" fmla="*/ 2217117 w 5854473"/>
              <a:gd name="connsiteY11" fmla="*/ 2384614 h 4377869"/>
              <a:gd name="connsiteX12" fmla="*/ 2214319 w 5854473"/>
              <a:gd name="connsiteY12" fmla="*/ 2440034 h 4377869"/>
              <a:gd name="connsiteX13" fmla="*/ 66930 w 5854473"/>
              <a:gd name="connsiteY13" fmla="*/ 4377869 h 4377869"/>
              <a:gd name="connsiteX14" fmla="*/ 0 w 5854473"/>
              <a:gd name="connsiteY14" fmla="*/ 4374490 h 4377869"/>
              <a:gd name="connsiteX15" fmla="*/ 0 w 5854473"/>
              <a:gd name="connsiteY15" fmla="*/ 0 h 437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4473" h="4377869">
                <a:moveTo>
                  <a:pt x="0" y="0"/>
                </a:moveTo>
                <a:lnTo>
                  <a:pt x="5854473" y="0"/>
                </a:lnTo>
                <a:lnTo>
                  <a:pt x="5847796" y="46694"/>
                </a:lnTo>
                <a:cubicBezTo>
                  <a:pt x="5802573" y="282718"/>
                  <a:pt x="5606510" y="465152"/>
                  <a:pt x="5363803" y="489800"/>
                </a:cubicBezTo>
                <a:lnTo>
                  <a:pt x="5307562" y="492640"/>
                </a:lnTo>
                <a:lnTo>
                  <a:pt x="5302433" y="594217"/>
                </a:lnTo>
                <a:cubicBezTo>
                  <a:pt x="5251556" y="1095185"/>
                  <a:pt x="4828472" y="1486119"/>
                  <a:pt x="4314081" y="1486119"/>
                </a:cubicBezTo>
                <a:cubicBezTo>
                  <a:pt x="4176910" y="1486119"/>
                  <a:pt x="4046232" y="1458319"/>
                  <a:pt x="3927374" y="1408046"/>
                </a:cubicBezTo>
                <a:lnTo>
                  <a:pt x="3899325" y="1394535"/>
                </a:lnTo>
                <a:lnTo>
                  <a:pt x="3841025" y="1515559"/>
                </a:lnTo>
                <a:cubicBezTo>
                  <a:pt x="3556799" y="2038770"/>
                  <a:pt x="3002460" y="2393953"/>
                  <a:pt x="2365163" y="2393953"/>
                </a:cubicBezTo>
                <a:lnTo>
                  <a:pt x="2217117" y="2384614"/>
                </a:lnTo>
                <a:lnTo>
                  <a:pt x="2214319" y="2440034"/>
                </a:lnTo>
                <a:cubicBezTo>
                  <a:pt x="2103781" y="3528487"/>
                  <a:pt x="1184547" y="4377869"/>
                  <a:pt x="66930" y="4377869"/>
                </a:cubicBezTo>
                <a:lnTo>
                  <a:pt x="0" y="437449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7" name="TextBox 376">
            <a:extLst>
              <a:ext uri="{FF2B5EF4-FFF2-40B4-BE49-F238E27FC236}">
                <a16:creationId xmlns:a16="http://schemas.microsoft.com/office/drawing/2014/main" xmlns="" id="{AFDD3D09-827C-BD44-BBC7-3E588B30634F}"/>
              </a:ext>
            </a:extLst>
          </p:cNvPr>
          <p:cNvSpPr txBox="1"/>
          <p:nvPr/>
        </p:nvSpPr>
        <p:spPr>
          <a:xfrm>
            <a:off x="927619" y="2124269"/>
            <a:ext cx="22359418" cy="12372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</a:t>
            </a:r>
            <a:r>
              <a:rPr lang="ru-RU" sz="60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Дети входят в класс по звонку</a:t>
            </a:r>
          </a:p>
          <a:p>
            <a:r>
              <a:rPr lang="ru-RU" sz="60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Проверка отсутствующих</a:t>
            </a:r>
          </a:p>
          <a:p>
            <a:r>
              <a:rPr lang="ru-RU" sz="60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Поиск дежурных и приведение кабинета в порядок</a:t>
            </a:r>
          </a:p>
          <a:p>
            <a:r>
              <a:rPr lang="ru-RU" sz="60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Выяснение причин опозданий учащихся</a:t>
            </a:r>
          </a:p>
          <a:p>
            <a:r>
              <a:rPr lang="ru-RU" sz="60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Выяснение причин неготовности к уроку</a:t>
            </a:r>
          </a:p>
          <a:p>
            <a:r>
              <a:rPr lang="ru-RU" sz="60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Гадание над журналом «Кто пойдет к доске?»</a:t>
            </a:r>
          </a:p>
          <a:p>
            <a:r>
              <a:rPr lang="ru-RU" sz="60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Опрос учащихся, не подготовленных к уроку</a:t>
            </a:r>
          </a:p>
          <a:p>
            <a:r>
              <a:rPr lang="ru-RU" sz="60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Требование вставать во время ответа</a:t>
            </a:r>
          </a:p>
          <a:p>
            <a:r>
              <a:rPr lang="ru-RU" sz="60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Отсутствие четких, конкретных инструкций</a:t>
            </a:r>
          </a:p>
          <a:p>
            <a:r>
              <a:rPr lang="ru-RU" sz="60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Запись в тетради информации, которая есть в учебнике</a:t>
            </a:r>
          </a:p>
          <a:p>
            <a:r>
              <a:rPr lang="ru-RU" sz="6000" b="1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● Вычерчивание сложных таблиц и схем</a:t>
            </a:r>
          </a:p>
          <a:p>
            <a:endParaRPr lang="ru-RU" sz="6600" b="1" cap="all" dirty="0">
              <a:solidFill>
                <a:schemeClr val="accent2"/>
              </a:solidFill>
              <a:latin typeface="Lato Black" charset="0"/>
              <a:ea typeface="Lato Black" charset="0"/>
              <a:cs typeface="Lato Black" charset="0"/>
            </a:endParaRPr>
          </a:p>
          <a:p>
            <a:endParaRPr lang="ru-RU" sz="6600" b="1" cap="all" dirty="0">
              <a:solidFill>
                <a:schemeClr val="accent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grpSp>
        <p:nvGrpSpPr>
          <p:cNvPr id="181" name="Group 180"/>
          <p:cNvGrpSpPr/>
          <p:nvPr/>
        </p:nvGrpSpPr>
        <p:grpSpPr>
          <a:xfrm>
            <a:off x="1646237" y="432703"/>
            <a:ext cx="21369043" cy="2123658"/>
            <a:chOff x="9342437" y="486314"/>
            <a:chExt cx="5561959" cy="2123658"/>
          </a:xfrm>
        </p:grpSpPr>
        <p:sp>
          <p:nvSpPr>
            <p:cNvPr id="182" name="TextBox 181"/>
            <p:cNvSpPr txBox="1"/>
            <p:nvPr/>
          </p:nvSpPr>
          <p:spPr>
            <a:xfrm>
              <a:off x="9342437" y="486314"/>
              <a:ext cx="5561959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600" b="1" cap="all" dirty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 Необоснованные траты времени на уроке</a:t>
              </a:r>
              <a:endParaRPr lang="en-US" sz="6600" b="1" cap="all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endParaRPr>
            </a:p>
          </p:txBody>
        </p:sp>
        <p:grpSp>
          <p:nvGrpSpPr>
            <p:cNvPr id="183" name="กลุ่ม 1"/>
            <p:cNvGrpSpPr/>
            <p:nvPr/>
          </p:nvGrpSpPr>
          <p:grpSpPr>
            <a:xfrm>
              <a:off x="10409237" y="1752600"/>
              <a:ext cx="3429001" cy="227030"/>
              <a:chOff x="731836" y="7607630"/>
              <a:chExt cx="3657601" cy="240970"/>
            </a:xfrm>
          </p:grpSpPr>
          <p:sp>
            <p:nvSpPr>
              <p:cNvPr id="184" name="Rectangle 11"/>
              <p:cNvSpPr/>
              <p:nvPr/>
            </p:nvSpPr>
            <p:spPr>
              <a:xfrm flipV="1">
                <a:off x="731836" y="7607630"/>
                <a:ext cx="544232" cy="2409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5" name="Rectangle 12"/>
              <p:cNvSpPr/>
              <p:nvPr/>
            </p:nvSpPr>
            <p:spPr>
              <a:xfrm flipV="1">
                <a:off x="1351817" y="7607630"/>
                <a:ext cx="544232" cy="24097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6" name="Rectangle 13"/>
              <p:cNvSpPr/>
              <p:nvPr/>
            </p:nvSpPr>
            <p:spPr>
              <a:xfrm flipV="1">
                <a:off x="1991111" y="7607630"/>
                <a:ext cx="544232" cy="2409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7" name="Rectangle 14"/>
              <p:cNvSpPr/>
              <p:nvPr/>
            </p:nvSpPr>
            <p:spPr>
              <a:xfrm flipV="1">
                <a:off x="2611224" y="7607630"/>
                <a:ext cx="544232" cy="2409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8" name="Rectangle 15"/>
              <p:cNvSpPr/>
              <p:nvPr/>
            </p:nvSpPr>
            <p:spPr>
              <a:xfrm flipV="1">
                <a:off x="3231205" y="7607630"/>
                <a:ext cx="544232" cy="24097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9" name="Rectangle 16"/>
              <p:cNvSpPr/>
              <p:nvPr/>
            </p:nvSpPr>
            <p:spPr>
              <a:xfrm flipV="1">
                <a:off x="3845205" y="7607630"/>
                <a:ext cx="544232" cy="24097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61898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Box 181"/>
          <p:cNvSpPr txBox="1"/>
          <p:nvPr/>
        </p:nvSpPr>
        <p:spPr>
          <a:xfrm>
            <a:off x="4160516" y="6096001"/>
            <a:ext cx="11506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000" b="1" dirty="0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Ян </a:t>
            </a:r>
            <a:r>
              <a:rPr lang="ru-RU" sz="6000" b="1" dirty="0" err="1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Амос</a:t>
            </a:r>
            <a:r>
              <a:rPr lang="ru-RU" sz="6000" b="1" dirty="0">
                <a:solidFill>
                  <a:schemeClr val="accent4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 Коменский</a:t>
            </a:r>
            <a:endParaRPr lang="en-US" sz="6000" dirty="0">
              <a:solidFill>
                <a:schemeClr val="accent4">
                  <a:lumMod val="7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grpSp>
        <p:nvGrpSpPr>
          <p:cNvPr id="183" name="กลุ่ม 1"/>
          <p:cNvGrpSpPr/>
          <p:nvPr/>
        </p:nvGrpSpPr>
        <p:grpSpPr>
          <a:xfrm rot="5400000">
            <a:off x="14866937" y="3261328"/>
            <a:ext cx="2819400" cy="152400"/>
            <a:chOff x="731836" y="7607630"/>
            <a:chExt cx="3657601" cy="240970"/>
          </a:xfrm>
        </p:grpSpPr>
        <p:sp>
          <p:nvSpPr>
            <p:cNvPr id="184" name="Rectangle 11"/>
            <p:cNvSpPr/>
            <p:nvPr/>
          </p:nvSpPr>
          <p:spPr>
            <a:xfrm flipV="1">
              <a:off x="731836" y="7607630"/>
              <a:ext cx="544232" cy="24097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5" name="Rectangle 12"/>
            <p:cNvSpPr/>
            <p:nvPr/>
          </p:nvSpPr>
          <p:spPr>
            <a:xfrm flipV="1">
              <a:off x="1351817" y="7607630"/>
              <a:ext cx="544232" cy="24097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Rectangle 13"/>
            <p:cNvSpPr/>
            <p:nvPr/>
          </p:nvSpPr>
          <p:spPr>
            <a:xfrm flipV="1">
              <a:off x="1991111" y="7607630"/>
              <a:ext cx="544232" cy="24097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7" name="Rectangle 14"/>
            <p:cNvSpPr/>
            <p:nvPr/>
          </p:nvSpPr>
          <p:spPr>
            <a:xfrm flipV="1">
              <a:off x="2611224" y="7607630"/>
              <a:ext cx="544232" cy="24097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8" name="Rectangle 15"/>
            <p:cNvSpPr/>
            <p:nvPr/>
          </p:nvSpPr>
          <p:spPr>
            <a:xfrm flipV="1">
              <a:off x="3231205" y="7607630"/>
              <a:ext cx="544232" cy="24097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  <p:sp>
          <p:nvSpPr>
            <p:cNvPr id="189" name="Rectangle 16"/>
            <p:cNvSpPr/>
            <p:nvPr/>
          </p:nvSpPr>
          <p:spPr>
            <a:xfrm flipV="1">
              <a:off x="3845205" y="7607630"/>
              <a:ext cx="544232" cy="24097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797" tIns="121899" rIns="243797" bIns="121899"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31" name="กลุ่ม 284"/>
          <p:cNvGrpSpPr/>
          <p:nvPr/>
        </p:nvGrpSpPr>
        <p:grpSpPr>
          <a:xfrm>
            <a:off x="198437" y="8464929"/>
            <a:ext cx="2154207" cy="5251071"/>
            <a:chOff x="11403013" y="7348538"/>
            <a:chExt cx="1106488" cy="2697163"/>
          </a:xfrm>
        </p:grpSpPr>
        <p:sp>
          <p:nvSpPr>
            <p:cNvPr id="432" name="Freeform 1108"/>
            <p:cNvSpPr>
              <a:spLocks/>
            </p:cNvSpPr>
            <p:nvPr/>
          </p:nvSpPr>
          <p:spPr bwMode="auto">
            <a:xfrm>
              <a:off x="11403013" y="7348538"/>
              <a:ext cx="1106488" cy="2144713"/>
            </a:xfrm>
            <a:custGeom>
              <a:avLst/>
              <a:gdLst>
                <a:gd name="T0" fmla="*/ 116 w 116"/>
                <a:gd name="T1" fmla="*/ 149 h 225"/>
                <a:gd name="T2" fmla="*/ 58 w 116"/>
                <a:gd name="T3" fmla="*/ 225 h 225"/>
                <a:gd name="T4" fmla="*/ 0 w 116"/>
                <a:gd name="T5" fmla="*/ 149 h 225"/>
                <a:gd name="T6" fmla="*/ 48 w 116"/>
                <a:gd name="T7" fmla="*/ 9 h 225"/>
                <a:gd name="T8" fmla="*/ 116 w 116"/>
                <a:gd name="T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25">
                  <a:moveTo>
                    <a:pt x="116" y="149"/>
                  </a:moveTo>
                  <a:cubicBezTo>
                    <a:pt x="116" y="191"/>
                    <a:pt x="90" y="225"/>
                    <a:pt x="58" y="225"/>
                  </a:cubicBezTo>
                  <a:cubicBezTo>
                    <a:pt x="26" y="225"/>
                    <a:pt x="0" y="191"/>
                    <a:pt x="0" y="149"/>
                  </a:cubicBezTo>
                  <a:cubicBezTo>
                    <a:pt x="0" y="106"/>
                    <a:pt x="16" y="13"/>
                    <a:pt x="48" y="9"/>
                  </a:cubicBezTo>
                  <a:cubicBezTo>
                    <a:pt x="116" y="0"/>
                    <a:pt x="116" y="106"/>
                    <a:pt x="116" y="149"/>
                  </a:cubicBezTo>
                  <a:close/>
                </a:path>
              </a:pathLst>
            </a:custGeom>
            <a:solidFill>
              <a:srgbClr val="88C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3" name="Freeform 1109"/>
            <p:cNvSpPr>
              <a:spLocks/>
            </p:cNvSpPr>
            <p:nvPr/>
          </p:nvSpPr>
          <p:spPr bwMode="auto">
            <a:xfrm>
              <a:off x="11680826" y="8081963"/>
              <a:ext cx="561975" cy="1963738"/>
            </a:xfrm>
            <a:custGeom>
              <a:avLst/>
              <a:gdLst>
                <a:gd name="T0" fmla="*/ 354 w 354"/>
                <a:gd name="T1" fmla="*/ 426 h 1237"/>
                <a:gd name="T2" fmla="*/ 192 w 354"/>
                <a:gd name="T3" fmla="*/ 541 h 1237"/>
                <a:gd name="T4" fmla="*/ 180 w 354"/>
                <a:gd name="T5" fmla="*/ 186 h 1237"/>
                <a:gd name="T6" fmla="*/ 216 w 354"/>
                <a:gd name="T7" fmla="*/ 84 h 1237"/>
                <a:gd name="T8" fmla="*/ 180 w 354"/>
                <a:gd name="T9" fmla="*/ 150 h 1237"/>
                <a:gd name="T10" fmla="*/ 174 w 354"/>
                <a:gd name="T11" fmla="*/ 0 h 1237"/>
                <a:gd name="T12" fmla="*/ 168 w 354"/>
                <a:gd name="T13" fmla="*/ 216 h 1237"/>
                <a:gd name="T14" fmla="*/ 162 w 354"/>
                <a:gd name="T15" fmla="*/ 348 h 1237"/>
                <a:gd name="T16" fmla="*/ 0 w 354"/>
                <a:gd name="T17" fmla="*/ 294 h 1237"/>
                <a:gd name="T18" fmla="*/ 162 w 354"/>
                <a:gd name="T19" fmla="*/ 396 h 1237"/>
                <a:gd name="T20" fmla="*/ 144 w 354"/>
                <a:gd name="T21" fmla="*/ 1237 h 1237"/>
                <a:gd name="T22" fmla="*/ 216 w 354"/>
                <a:gd name="T23" fmla="*/ 1237 h 1237"/>
                <a:gd name="T24" fmla="*/ 192 w 354"/>
                <a:gd name="T25" fmla="*/ 577 h 1237"/>
                <a:gd name="T26" fmla="*/ 354 w 354"/>
                <a:gd name="T27" fmla="*/ 426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4" h="1237">
                  <a:moveTo>
                    <a:pt x="354" y="426"/>
                  </a:moveTo>
                  <a:lnTo>
                    <a:pt x="192" y="541"/>
                  </a:lnTo>
                  <a:lnTo>
                    <a:pt x="180" y="186"/>
                  </a:lnTo>
                  <a:lnTo>
                    <a:pt x="216" y="84"/>
                  </a:lnTo>
                  <a:lnTo>
                    <a:pt x="180" y="150"/>
                  </a:lnTo>
                  <a:lnTo>
                    <a:pt x="174" y="0"/>
                  </a:lnTo>
                  <a:lnTo>
                    <a:pt x="168" y="216"/>
                  </a:lnTo>
                  <a:lnTo>
                    <a:pt x="162" y="348"/>
                  </a:lnTo>
                  <a:lnTo>
                    <a:pt x="0" y="294"/>
                  </a:lnTo>
                  <a:lnTo>
                    <a:pt x="162" y="396"/>
                  </a:lnTo>
                  <a:lnTo>
                    <a:pt x="144" y="1237"/>
                  </a:lnTo>
                  <a:lnTo>
                    <a:pt x="216" y="1237"/>
                  </a:lnTo>
                  <a:lnTo>
                    <a:pt x="192" y="577"/>
                  </a:lnTo>
                  <a:lnTo>
                    <a:pt x="354" y="426"/>
                  </a:lnTo>
                  <a:close/>
                </a:path>
              </a:pathLst>
            </a:custGeom>
            <a:solidFill>
              <a:srgbClr val="874F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181" name="TextBox 180"/>
          <p:cNvSpPr txBox="1"/>
          <p:nvPr/>
        </p:nvSpPr>
        <p:spPr>
          <a:xfrm>
            <a:off x="2789237" y="1752600"/>
            <a:ext cx="1287747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600" b="1" cap="all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«Мудрое распределение времени есть основа для деятельности»</a:t>
            </a:r>
          </a:p>
        </p:txBody>
      </p:sp>
      <p:sp>
        <p:nvSpPr>
          <p:cNvPr id="1017" name="Freeform 737">
            <a:extLst>
              <a:ext uri="{FF2B5EF4-FFF2-40B4-BE49-F238E27FC236}">
                <a16:creationId xmlns:a16="http://schemas.microsoft.com/office/drawing/2014/main" xmlns="" id="{4DA5AFA6-CC97-6D4E-A65D-F73BF8BE4F50}"/>
              </a:ext>
            </a:extLst>
          </p:cNvPr>
          <p:cNvSpPr/>
          <p:nvPr/>
        </p:nvSpPr>
        <p:spPr>
          <a:xfrm rot="10800000">
            <a:off x="17953037" y="102021"/>
            <a:ext cx="5736647" cy="3301158"/>
          </a:xfrm>
          <a:custGeom>
            <a:avLst/>
            <a:gdLst>
              <a:gd name="connsiteX0" fmla="*/ 2400302 w 11156013"/>
              <a:gd name="connsiteY0" fmla="*/ 0 h 5954766"/>
              <a:gd name="connsiteX1" fmla="*/ 4097572 w 11156013"/>
              <a:gd name="connsiteY1" fmla="*/ 703032 h 5954766"/>
              <a:gd name="connsiteX2" fmla="*/ 4123125 w 11156013"/>
              <a:gd name="connsiteY2" fmla="*/ 731147 h 5954766"/>
              <a:gd name="connsiteX3" fmla="*/ 4319372 w 11156013"/>
              <a:gd name="connsiteY3" fmla="*/ 636610 h 5954766"/>
              <a:gd name="connsiteX4" fmla="*/ 5396738 w 11156013"/>
              <a:gd name="connsiteY4" fmla="*/ 419100 h 5954766"/>
              <a:gd name="connsiteX5" fmla="*/ 7532534 w 11156013"/>
              <a:gd name="connsiteY5" fmla="*/ 1426334 h 5954766"/>
              <a:gd name="connsiteX6" fmla="*/ 7607238 w 11156013"/>
              <a:gd name="connsiteY6" fmla="*/ 1526235 h 5954766"/>
              <a:gd name="connsiteX7" fmla="*/ 7694615 w 11156013"/>
              <a:gd name="connsiteY7" fmla="*/ 1460896 h 5954766"/>
              <a:gd name="connsiteX8" fmla="*/ 8610605 w 11156013"/>
              <a:gd name="connsiteY8" fmla="*/ 1181100 h 5954766"/>
              <a:gd name="connsiteX9" fmla="*/ 9391517 w 11156013"/>
              <a:gd name="connsiteY9" fmla="*/ 1378834 h 5954766"/>
              <a:gd name="connsiteX10" fmla="*/ 9481362 w 11156013"/>
              <a:gd name="connsiteY10" fmla="*/ 1433416 h 5954766"/>
              <a:gd name="connsiteX11" fmla="*/ 9496719 w 11156013"/>
              <a:gd name="connsiteY11" fmla="*/ 1405124 h 5954766"/>
              <a:gd name="connsiteX12" fmla="*/ 10248906 w 11156013"/>
              <a:gd name="connsiteY12" fmla="*/ 1005189 h 5954766"/>
              <a:gd name="connsiteX13" fmla="*/ 11156013 w 11156013"/>
              <a:gd name="connsiteY13" fmla="*/ 1912295 h 5954766"/>
              <a:gd name="connsiteX14" fmla="*/ 10341652 w 11156013"/>
              <a:gd name="connsiteY14" fmla="*/ 2814718 h 5954766"/>
              <a:gd name="connsiteX15" fmla="*/ 10248907 w 11156013"/>
              <a:gd name="connsiteY15" fmla="*/ 2819401 h 5954766"/>
              <a:gd name="connsiteX16" fmla="*/ 10240449 w 11156013"/>
              <a:gd name="connsiteY16" fmla="*/ 2986907 h 5954766"/>
              <a:gd name="connsiteX17" fmla="*/ 8610605 w 11156013"/>
              <a:gd name="connsiteY17" fmla="*/ 4457700 h 5954766"/>
              <a:gd name="connsiteX18" fmla="*/ 7972904 w 11156013"/>
              <a:gd name="connsiteY18" fmla="*/ 4328954 h 5954766"/>
              <a:gd name="connsiteX19" fmla="*/ 7926650 w 11156013"/>
              <a:gd name="connsiteY19" fmla="*/ 4306673 h 5954766"/>
              <a:gd name="connsiteX20" fmla="*/ 7830510 w 11156013"/>
              <a:gd name="connsiteY20" fmla="*/ 4506247 h 5954766"/>
              <a:gd name="connsiteX21" fmla="*/ 5396738 w 11156013"/>
              <a:gd name="connsiteY21" fmla="*/ 5954766 h 5954766"/>
              <a:gd name="connsiteX22" fmla="*/ 3101606 w 11156013"/>
              <a:gd name="connsiteY22" fmla="*/ 4734455 h 5954766"/>
              <a:gd name="connsiteX23" fmla="*/ 3081345 w 11156013"/>
              <a:gd name="connsiteY23" fmla="*/ 4701104 h 5954766"/>
              <a:gd name="connsiteX24" fmla="*/ 2884046 w 11156013"/>
              <a:gd name="connsiteY24" fmla="*/ 4751835 h 5954766"/>
              <a:gd name="connsiteX25" fmla="*/ 2400302 w 11156013"/>
              <a:gd name="connsiteY25" fmla="*/ 4800600 h 5954766"/>
              <a:gd name="connsiteX26" fmla="*/ 0 w 11156013"/>
              <a:gd name="connsiteY26" fmla="*/ 2400300 h 5954766"/>
              <a:gd name="connsiteX27" fmla="*/ 2400302 w 11156013"/>
              <a:gd name="connsiteY27" fmla="*/ 0 h 5954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1156013" h="5954766">
                <a:moveTo>
                  <a:pt x="2400302" y="0"/>
                </a:moveTo>
                <a:cubicBezTo>
                  <a:pt x="3063127" y="0"/>
                  <a:pt x="3663202" y="268663"/>
                  <a:pt x="4097572" y="703032"/>
                </a:cubicBezTo>
                <a:lnTo>
                  <a:pt x="4123125" y="731147"/>
                </a:lnTo>
                <a:lnTo>
                  <a:pt x="4319372" y="636610"/>
                </a:lnTo>
                <a:cubicBezTo>
                  <a:pt x="4650511" y="496550"/>
                  <a:pt x="5014580" y="419100"/>
                  <a:pt x="5396738" y="419100"/>
                </a:cubicBezTo>
                <a:cubicBezTo>
                  <a:pt x="6256594" y="419100"/>
                  <a:pt x="7024872" y="811191"/>
                  <a:pt x="7532534" y="1426334"/>
                </a:cubicBezTo>
                <a:lnTo>
                  <a:pt x="7607238" y="1526235"/>
                </a:lnTo>
                <a:lnTo>
                  <a:pt x="7694615" y="1460896"/>
                </a:lnTo>
                <a:cubicBezTo>
                  <a:pt x="7956090" y="1284247"/>
                  <a:pt x="8271302" y="1181100"/>
                  <a:pt x="8610605" y="1181100"/>
                </a:cubicBezTo>
                <a:cubicBezTo>
                  <a:pt x="8893358" y="1181100"/>
                  <a:pt x="9159381" y="1252730"/>
                  <a:pt x="9391517" y="1378834"/>
                </a:cubicBezTo>
                <a:lnTo>
                  <a:pt x="9481362" y="1433416"/>
                </a:lnTo>
                <a:lnTo>
                  <a:pt x="9496719" y="1405124"/>
                </a:lnTo>
                <a:cubicBezTo>
                  <a:pt x="9659733" y="1163832"/>
                  <a:pt x="9935793" y="1005189"/>
                  <a:pt x="10248906" y="1005189"/>
                </a:cubicBezTo>
                <a:cubicBezTo>
                  <a:pt x="10749887" y="1005189"/>
                  <a:pt x="11156013" y="1411314"/>
                  <a:pt x="11156013" y="1912295"/>
                </a:cubicBezTo>
                <a:cubicBezTo>
                  <a:pt x="11156013" y="2381965"/>
                  <a:pt x="10799066" y="2768265"/>
                  <a:pt x="10341652" y="2814718"/>
                </a:cubicBezTo>
                <a:lnTo>
                  <a:pt x="10248907" y="2819401"/>
                </a:lnTo>
                <a:lnTo>
                  <a:pt x="10240449" y="2986907"/>
                </a:lnTo>
                <a:cubicBezTo>
                  <a:pt x="10156551" y="3813030"/>
                  <a:pt x="9458863" y="4457700"/>
                  <a:pt x="8610605" y="4457700"/>
                </a:cubicBezTo>
                <a:cubicBezTo>
                  <a:pt x="8384403" y="4457700"/>
                  <a:pt x="8168908" y="4411857"/>
                  <a:pt x="7972904" y="4328954"/>
                </a:cubicBezTo>
                <a:lnTo>
                  <a:pt x="7926650" y="4306673"/>
                </a:lnTo>
                <a:lnTo>
                  <a:pt x="7830510" y="4506247"/>
                </a:lnTo>
                <a:cubicBezTo>
                  <a:pt x="7361807" y="5369050"/>
                  <a:pt x="6447673" y="5954766"/>
                  <a:pt x="5396738" y="5954766"/>
                </a:cubicBezTo>
                <a:cubicBezTo>
                  <a:pt x="4441342" y="5954766"/>
                  <a:pt x="3599006" y="5470703"/>
                  <a:pt x="3101606" y="4734455"/>
                </a:cubicBezTo>
                <a:lnTo>
                  <a:pt x="3081345" y="4701104"/>
                </a:lnTo>
                <a:lnTo>
                  <a:pt x="2884046" y="4751835"/>
                </a:lnTo>
                <a:cubicBezTo>
                  <a:pt x="2727793" y="4783809"/>
                  <a:pt x="2566008" y="4800600"/>
                  <a:pt x="2400302" y="4800600"/>
                </a:cubicBezTo>
                <a:cubicBezTo>
                  <a:pt x="1074652" y="4800600"/>
                  <a:pt x="0" y="3725949"/>
                  <a:pt x="0" y="2400300"/>
                </a:cubicBezTo>
                <a:cubicBezTo>
                  <a:pt x="0" y="1074651"/>
                  <a:pt x="1074652" y="0"/>
                  <a:pt x="2400302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th-TH" dirty="0"/>
          </a:p>
        </p:txBody>
      </p:sp>
      <p:grpSp>
        <p:nvGrpSpPr>
          <p:cNvPr id="143" name="Group 383">
            <a:extLst>
              <a:ext uri="{FF2B5EF4-FFF2-40B4-BE49-F238E27FC236}">
                <a16:creationId xmlns:a16="http://schemas.microsoft.com/office/drawing/2014/main" xmlns="" id="{6AF2E375-1204-1D4C-8C1E-1EAFB2320292}"/>
              </a:ext>
            </a:extLst>
          </p:cNvPr>
          <p:cNvGrpSpPr/>
          <p:nvPr/>
        </p:nvGrpSpPr>
        <p:grpSpPr>
          <a:xfrm>
            <a:off x="19248437" y="6096001"/>
            <a:ext cx="4165239" cy="7620000"/>
            <a:chOff x="8047037" y="2733895"/>
            <a:chExt cx="4724400" cy="9287282"/>
          </a:xfrm>
        </p:grpSpPr>
        <p:grpSp>
          <p:nvGrpSpPr>
            <p:cNvPr id="144" name="Group 384">
              <a:extLst>
                <a:ext uri="{FF2B5EF4-FFF2-40B4-BE49-F238E27FC236}">
                  <a16:creationId xmlns:a16="http://schemas.microsoft.com/office/drawing/2014/main" xmlns="" id="{64035543-420F-FE45-A636-D63A479D1A63}"/>
                </a:ext>
              </a:extLst>
            </p:cNvPr>
            <p:cNvGrpSpPr/>
            <p:nvPr/>
          </p:nvGrpSpPr>
          <p:grpSpPr>
            <a:xfrm>
              <a:off x="8199437" y="3533479"/>
              <a:ext cx="4249075" cy="8487698"/>
              <a:chOff x="8199437" y="3533479"/>
              <a:chExt cx="4249075" cy="8487698"/>
            </a:xfrm>
          </p:grpSpPr>
          <p:sp>
            <p:nvSpPr>
              <p:cNvPr id="149" name="Freeform 684">
                <a:extLst>
                  <a:ext uri="{FF2B5EF4-FFF2-40B4-BE49-F238E27FC236}">
                    <a16:creationId xmlns:a16="http://schemas.microsoft.com/office/drawing/2014/main" xmlns="" id="{133FF59D-E222-BA45-AF34-E181E7E2F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3020" y="8915400"/>
                <a:ext cx="712935" cy="1454553"/>
              </a:xfrm>
              <a:custGeom>
                <a:avLst/>
                <a:gdLst>
                  <a:gd name="T0" fmla="*/ 22 w 29"/>
                  <a:gd name="T1" fmla="*/ 28 h 59"/>
                  <a:gd name="T2" fmla="*/ 26 w 29"/>
                  <a:gd name="T3" fmla="*/ 34 h 59"/>
                  <a:gd name="T4" fmla="*/ 26 w 29"/>
                  <a:gd name="T5" fmla="*/ 43 h 59"/>
                  <a:gd name="T6" fmla="*/ 21 w 29"/>
                  <a:gd name="T7" fmla="*/ 37 h 59"/>
                  <a:gd name="T8" fmla="*/ 20 w 29"/>
                  <a:gd name="T9" fmla="*/ 54 h 59"/>
                  <a:gd name="T10" fmla="*/ 8 w 29"/>
                  <a:gd name="T11" fmla="*/ 28 h 59"/>
                  <a:gd name="T12" fmla="*/ 22 w 29"/>
                  <a:gd name="T13" fmla="*/ 2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59">
                    <a:moveTo>
                      <a:pt x="22" y="28"/>
                    </a:moveTo>
                    <a:cubicBezTo>
                      <a:pt x="22" y="28"/>
                      <a:pt x="24" y="31"/>
                      <a:pt x="26" y="34"/>
                    </a:cubicBezTo>
                    <a:cubicBezTo>
                      <a:pt x="29" y="37"/>
                      <a:pt x="27" y="42"/>
                      <a:pt x="26" y="43"/>
                    </a:cubicBezTo>
                    <a:cubicBezTo>
                      <a:pt x="26" y="45"/>
                      <a:pt x="22" y="48"/>
                      <a:pt x="21" y="37"/>
                    </a:cubicBezTo>
                    <a:cubicBezTo>
                      <a:pt x="21" y="27"/>
                      <a:pt x="22" y="51"/>
                      <a:pt x="20" y="54"/>
                    </a:cubicBezTo>
                    <a:cubicBezTo>
                      <a:pt x="14" y="59"/>
                      <a:pt x="0" y="55"/>
                      <a:pt x="8" y="28"/>
                    </a:cubicBezTo>
                    <a:cubicBezTo>
                      <a:pt x="15" y="0"/>
                      <a:pt x="20" y="24"/>
                      <a:pt x="22" y="28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0" name="Freeform 685">
                <a:extLst>
                  <a:ext uri="{FF2B5EF4-FFF2-40B4-BE49-F238E27FC236}">
                    <a16:creationId xmlns:a16="http://schemas.microsoft.com/office/drawing/2014/main" xmlns="" id="{6EA0E49D-4C2C-9149-BF8B-CA90308646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60175" y="8915400"/>
                <a:ext cx="688351" cy="1454553"/>
              </a:xfrm>
              <a:custGeom>
                <a:avLst/>
                <a:gdLst>
                  <a:gd name="T0" fmla="*/ 7 w 28"/>
                  <a:gd name="T1" fmla="*/ 28 h 59"/>
                  <a:gd name="T2" fmla="*/ 2 w 28"/>
                  <a:gd name="T3" fmla="*/ 34 h 59"/>
                  <a:gd name="T4" fmla="*/ 2 w 28"/>
                  <a:gd name="T5" fmla="*/ 43 h 59"/>
                  <a:gd name="T6" fmla="*/ 8 w 28"/>
                  <a:gd name="T7" fmla="*/ 37 h 59"/>
                  <a:gd name="T8" fmla="*/ 9 w 28"/>
                  <a:gd name="T9" fmla="*/ 54 h 59"/>
                  <a:gd name="T10" fmla="*/ 21 w 28"/>
                  <a:gd name="T11" fmla="*/ 28 h 59"/>
                  <a:gd name="T12" fmla="*/ 7 w 28"/>
                  <a:gd name="T13" fmla="*/ 2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59">
                    <a:moveTo>
                      <a:pt x="7" y="28"/>
                    </a:moveTo>
                    <a:cubicBezTo>
                      <a:pt x="7" y="28"/>
                      <a:pt x="5" y="31"/>
                      <a:pt x="2" y="34"/>
                    </a:cubicBezTo>
                    <a:cubicBezTo>
                      <a:pt x="0" y="37"/>
                      <a:pt x="2" y="42"/>
                      <a:pt x="2" y="43"/>
                    </a:cubicBezTo>
                    <a:cubicBezTo>
                      <a:pt x="3" y="45"/>
                      <a:pt x="7" y="48"/>
                      <a:pt x="8" y="37"/>
                    </a:cubicBezTo>
                    <a:cubicBezTo>
                      <a:pt x="8" y="27"/>
                      <a:pt x="6" y="51"/>
                      <a:pt x="9" y="54"/>
                    </a:cubicBezTo>
                    <a:cubicBezTo>
                      <a:pt x="14" y="59"/>
                      <a:pt x="28" y="55"/>
                      <a:pt x="21" y="28"/>
                    </a:cubicBezTo>
                    <a:cubicBezTo>
                      <a:pt x="13" y="0"/>
                      <a:pt x="9" y="24"/>
                      <a:pt x="7" y="28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1" name="Freeform 686">
                <a:extLst>
                  <a:ext uri="{FF2B5EF4-FFF2-40B4-BE49-F238E27FC236}">
                    <a16:creationId xmlns:a16="http://schemas.microsoft.com/office/drawing/2014/main" xmlns="" id="{19C3C6DE-85B7-FF46-AADA-C18C3944A4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23034" y="11500814"/>
                <a:ext cx="1155446" cy="520363"/>
              </a:xfrm>
              <a:custGeom>
                <a:avLst/>
                <a:gdLst>
                  <a:gd name="T0" fmla="*/ 46 w 47"/>
                  <a:gd name="T1" fmla="*/ 0 h 21"/>
                  <a:gd name="T2" fmla="*/ 44 w 47"/>
                  <a:gd name="T3" fmla="*/ 16 h 21"/>
                  <a:gd name="T4" fmla="*/ 7 w 47"/>
                  <a:gd name="T5" fmla="*/ 11 h 21"/>
                  <a:gd name="T6" fmla="*/ 21 w 47"/>
                  <a:gd name="T7" fmla="*/ 0 h 21"/>
                  <a:gd name="T8" fmla="*/ 46 w 47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21">
                    <a:moveTo>
                      <a:pt x="46" y="0"/>
                    </a:moveTo>
                    <a:cubicBezTo>
                      <a:pt x="46" y="0"/>
                      <a:pt x="47" y="15"/>
                      <a:pt x="44" y="16"/>
                    </a:cubicBezTo>
                    <a:cubicBezTo>
                      <a:pt x="42" y="17"/>
                      <a:pt x="0" y="21"/>
                      <a:pt x="7" y="11"/>
                    </a:cubicBezTo>
                    <a:cubicBezTo>
                      <a:pt x="15" y="1"/>
                      <a:pt x="21" y="6"/>
                      <a:pt x="21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600D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2" name="Rectangle 687">
                <a:extLst>
                  <a:ext uri="{FF2B5EF4-FFF2-40B4-BE49-F238E27FC236}">
                    <a16:creationId xmlns:a16="http://schemas.microsoft.com/office/drawing/2014/main" xmlns="" id="{B4F037E9-5C67-8745-B371-BB3D3CE6AC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90131" y="11082887"/>
                <a:ext cx="663767" cy="467095"/>
              </a:xfrm>
              <a:prstGeom prst="rect">
                <a:avLst/>
              </a:prstGeom>
              <a:solidFill>
                <a:srgbClr val="81B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3" name="Freeform 688">
                <a:extLst>
                  <a:ext uri="{FF2B5EF4-FFF2-40B4-BE49-F238E27FC236}">
                    <a16:creationId xmlns:a16="http://schemas.microsoft.com/office/drawing/2014/main" xmlns="" id="{AC124951-03BE-9E4A-AFCF-2202BEDB30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75153" y="11500814"/>
                <a:ext cx="1155446" cy="520363"/>
              </a:xfrm>
              <a:custGeom>
                <a:avLst/>
                <a:gdLst>
                  <a:gd name="T0" fmla="*/ 1 w 47"/>
                  <a:gd name="T1" fmla="*/ 0 h 21"/>
                  <a:gd name="T2" fmla="*/ 3 w 47"/>
                  <a:gd name="T3" fmla="*/ 16 h 21"/>
                  <a:gd name="T4" fmla="*/ 40 w 47"/>
                  <a:gd name="T5" fmla="*/ 11 h 21"/>
                  <a:gd name="T6" fmla="*/ 26 w 47"/>
                  <a:gd name="T7" fmla="*/ 0 h 21"/>
                  <a:gd name="T8" fmla="*/ 1 w 47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21">
                    <a:moveTo>
                      <a:pt x="1" y="0"/>
                    </a:moveTo>
                    <a:cubicBezTo>
                      <a:pt x="1" y="0"/>
                      <a:pt x="0" y="15"/>
                      <a:pt x="3" y="16"/>
                    </a:cubicBezTo>
                    <a:cubicBezTo>
                      <a:pt x="5" y="17"/>
                      <a:pt x="47" y="21"/>
                      <a:pt x="40" y="11"/>
                    </a:cubicBezTo>
                    <a:cubicBezTo>
                      <a:pt x="32" y="1"/>
                      <a:pt x="26" y="6"/>
                      <a:pt x="26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600D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4" name="Rectangle 689">
                <a:extLst>
                  <a:ext uri="{FF2B5EF4-FFF2-40B4-BE49-F238E27FC236}">
                    <a16:creationId xmlns:a16="http://schemas.microsoft.com/office/drawing/2014/main" xmlns="" id="{B5678A33-1D41-CE45-8662-09AA880830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75153" y="11082887"/>
                <a:ext cx="663767" cy="467095"/>
              </a:xfrm>
              <a:prstGeom prst="rect">
                <a:avLst/>
              </a:prstGeom>
              <a:solidFill>
                <a:srgbClr val="81B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5" name="Rectangle 690">
                <a:extLst>
                  <a:ext uri="{FF2B5EF4-FFF2-40B4-BE49-F238E27FC236}">
                    <a16:creationId xmlns:a16="http://schemas.microsoft.com/office/drawing/2014/main" xmlns="" id="{6B2839BC-466B-344C-83BC-798BC49ACA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60554" y="6944587"/>
                <a:ext cx="762102" cy="1081694"/>
              </a:xfrm>
              <a:prstGeom prst="rect">
                <a:avLst/>
              </a:pr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6" name="Freeform 691">
                <a:extLst>
                  <a:ext uri="{FF2B5EF4-FFF2-40B4-BE49-F238E27FC236}">
                    <a16:creationId xmlns:a16="http://schemas.microsoft.com/office/drawing/2014/main" xmlns="" id="{A9271478-1525-7445-AF2F-ECD0C959D1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06771" y="7165842"/>
                <a:ext cx="3318835" cy="4015381"/>
              </a:xfrm>
              <a:custGeom>
                <a:avLst/>
                <a:gdLst>
                  <a:gd name="T0" fmla="*/ 135 w 135"/>
                  <a:gd name="T1" fmla="*/ 100 h 163"/>
                  <a:gd name="T2" fmla="*/ 120 w 135"/>
                  <a:gd name="T3" fmla="*/ 32 h 163"/>
                  <a:gd name="T4" fmla="*/ 84 w 135"/>
                  <a:gd name="T5" fmla="*/ 8 h 163"/>
                  <a:gd name="T6" fmla="*/ 68 w 135"/>
                  <a:gd name="T7" fmla="*/ 30 h 163"/>
                  <a:gd name="T8" fmla="*/ 52 w 135"/>
                  <a:gd name="T9" fmla="*/ 8 h 163"/>
                  <a:gd name="T10" fmla="*/ 15 w 135"/>
                  <a:gd name="T11" fmla="*/ 32 h 163"/>
                  <a:gd name="T12" fmla="*/ 0 w 135"/>
                  <a:gd name="T13" fmla="*/ 100 h 163"/>
                  <a:gd name="T14" fmla="*/ 24 w 135"/>
                  <a:gd name="T15" fmla="*/ 102 h 163"/>
                  <a:gd name="T16" fmla="*/ 31 w 135"/>
                  <a:gd name="T17" fmla="*/ 73 h 163"/>
                  <a:gd name="T18" fmla="*/ 26 w 135"/>
                  <a:gd name="T19" fmla="*/ 163 h 163"/>
                  <a:gd name="T20" fmla="*/ 68 w 135"/>
                  <a:gd name="T21" fmla="*/ 163 h 163"/>
                  <a:gd name="T22" fmla="*/ 109 w 135"/>
                  <a:gd name="T23" fmla="*/ 163 h 163"/>
                  <a:gd name="T24" fmla="*/ 105 w 135"/>
                  <a:gd name="T25" fmla="*/ 73 h 163"/>
                  <a:gd name="T26" fmla="*/ 112 w 135"/>
                  <a:gd name="T27" fmla="*/ 102 h 163"/>
                  <a:gd name="T28" fmla="*/ 135 w 135"/>
                  <a:gd name="T29" fmla="*/ 10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5" h="163">
                    <a:moveTo>
                      <a:pt x="135" y="100"/>
                    </a:moveTo>
                    <a:cubicBezTo>
                      <a:pt x="135" y="100"/>
                      <a:pt x="126" y="63"/>
                      <a:pt x="120" y="32"/>
                    </a:cubicBezTo>
                    <a:cubicBezTo>
                      <a:pt x="115" y="0"/>
                      <a:pt x="84" y="8"/>
                      <a:pt x="84" y="8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2" y="8"/>
                      <a:pt x="21" y="0"/>
                      <a:pt x="15" y="32"/>
                    </a:cubicBezTo>
                    <a:cubicBezTo>
                      <a:pt x="10" y="63"/>
                      <a:pt x="0" y="100"/>
                      <a:pt x="0" y="100"/>
                    </a:cubicBezTo>
                    <a:cubicBezTo>
                      <a:pt x="24" y="102"/>
                      <a:pt x="24" y="102"/>
                      <a:pt x="24" y="102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26" y="163"/>
                      <a:pt x="26" y="163"/>
                      <a:pt x="26" y="163"/>
                    </a:cubicBezTo>
                    <a:cubicBezTo>
                      <a:pt x="68" y="163"/>
                      <a:pt x="68" y="163"/>
                      <a:pt x="68" y="163"/>
                    </a:cubicBezTo>
                    <a:cubicBezTo>
                      <a:pt x="109" y="163"/>
                      <a:pt x="109" y="163"/>
                      <a:pt x="109" y="163"/>
                    </a:cubicBezTo>
                    <a:cubicBezTo>
                      <a:pt x="105" y="73"/>
                      <a:pt x="105" y="73"/>
                      <a:pt x="105" y="73"/>
                    </a:cubicBezTo>
                    <a:cubicBezTo>
                      <a:pt x="112" y="102"/>
                      <a:pt x="112" y="102"/>
                      <a:pt x="112" y="102"/>
                    </a:cubicBezTo>
                    <a:lnTo>
                      <a:pt x="135" y="100"/>
                    </a:lnTo>
                    <a:close/>
                  </a:path>
                </a:pathLst>
              </a:custGeom>
              <a:solidFill>
                <a:srgbClr val="414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7" name="Freeform 692">
                <a:extLst>
                  <a:ext uri="{FF2B5EF4-FFF2-40B4-BE49-F238E27FC236}">
                    <a16:creationId xmlns:a16="http://schemas.microsoft.com/office/drawing/2014/main" xmlns="" id="{7A46D5BA-D600-DB49-8F35-03A531A2F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7634" y="7337930"/>
                <a:ext cx="1081694" cy="835854"/>
              </a:xfrm>
              <a:custGeom>
                <a:avLst/>
                <a:gdLst>
                  <a:gd name="T0" fmla="*/ 41 w 44"/>
                  <a:gd name="T1" fmla="*/ 0 h 34"/>
                  <a:gd name="T2" fmla="*/ 22 w 44"/>
                  <a:gd name="T3" fmla="*/ 27 h 34"/>
                  <a:gd name="T4" fmla="*/ 3 w 44"/>
                  <a:gd name="T5" fmla="*/ 0 h 34"/>
                  <a:gd name="T6" fmla="*/ 0 w 44"/>
                  <a:gd name="T7" fmla="*/ 0 h 34"/>
                  <a:gd name="T8" fmla="*/ 22 w 44"/>
                  <a:gd name="T9" fmla="*/ 34 h 34"/>
                  <a:gd name="T10" fmla="*/ 44 w 44"/>
                  <a:gd name="T11" fmla="*/ 0 h 34"/>
                  <a:gd name="T12" fmla="*/ 41 w 44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34">
                    <a:moveTo>
                      <a:pt x="41" y="0"/>
                    </a:moveTo>
                    <a:cubicBezTo>
                      <a:pt x="22" y="27"/>
                      <a:pt x="22" y="27"/>
                      <a:pt x="22" y="27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3" y="0"/>
                      <a:pt x="41" y="0"/>
                      <a:pt x="41" y="0"/>
                    </a:cubicBez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8" name="Freeform 693">
                <a:extLst>
                  <a:ext uri="{FF2B5EF4-FFF2-40B4-BE49-F238E27FC236}">
                    <a16:creationId xmlns:a16="http://schemas.microsoft.com/office/drawing/2014/main" xmlns="" id="{890929EF-53F1-4549-A915-470EE234E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71825" y="9603751"/>
                <a:ext cx="1376703" cy="1208713"/>
              </a:xfrm>
              <a:custGeom>
                <a:avLst/>
                <a:gdLst>
                  <a:gd name="T0" fmla="*/ 1 w 56"/>
                  <a:gd name="T1" fmla="*/ 38 h 49"/>
                  <a:gd name="T2" fmla="*/ 48 w 56"/>
                  <a:gd name="T3" fmla="*/ 0 h 49"/>
                  <a:gd name="T4" fmla="*/ 56 w 56"/>
                  <a:gd name="T5" fmla="*/ 11 h 49"/>
                  <a:gd name="T6" fmla="*/ 10 w 56"/>
                  <a:gd name="T7" fmla="*/ 49 h 49"/>
                  <a:gd name="T8" fmla="*/ 1 w 56"/>
                  <a:gd name="T9" fmla="*/ 3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49">
                    <a:moveTo>
                      <a:pt x="1" y="38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7" y="10"/>
                      <a:pt x="56" y="11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0" y="49"/>
                      <a:pt x="0" y="47"/>
                      <a:pt x="1" y="3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59" name="Freeform 694">
                <a:extLst>
                  <a:ext uri="{FF2B5EF4-FFF2-40B4-BE49-F238E27FC236}">
                    <a16:creationId xmlns:a16="http://schemas.microsoft.com/office/drawing/2014/main" xmlns="" id="{D29DF7B5-EC60-1846-AA54-0AF8177B4F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63504" y="10046262"/>
                <a:ext cx="368759" cy="397441"/>
              </a:xfrm>
              <a:custGeom>
                <a:avLst/>
                <a:gdLst>
                  <a:gd name="T0" fmla="*/ 5 w 15"/>
                  <a:gd name="T1" fmla="*/ 0 h 16"/>
                  <a:gd name="T2" fmla="*/ 15 w 15"/>
                  <a:gd name="T3" fmla="*/ 12 h 16"/>
                  <a:gd name="T4" fmla="*/ 9 w 15"/>
                  <a:gd name="T5" fmla="*/ 16 h 16"/>
                  <a:gd name="T6" fmla="*/ 0 w 15"/>
                  <a:gd name="T7" fmla="*/ 4 h 16"/>
                  <a:gd name="T8" fmla="*/ 5 w 15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5" y="0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1" y="14"/>
                      <a:pt x="0" y="4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60" name="Freeform 695">
                <a:extLst>
                  <a:ext uri="{FF2B5EF4-FFF2-40B4-BE49-F238E27FC236}">
                    <a16:creationId xmlns:a16="http://schemas.microsoft.com/office/drawing/2014/main" xmlns="" id="{09395FC7-8B9F-844C-989B-07955AB63A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33927" y="10320785"/>
                <a:ext cx="295007" cy="196672"/>
              </a:xfrm>
              <a:custGeom>
                <a:avLst/>
                <a:gdLst>
                  <a:gd name="T0" fmla="*/ 0 w 12"/>
                  <a:gd name="T1" fmla="*/ 1 h 8"/>
                  <a:gd name="T2" fmla="*/ 12 w 12"/>
                  <a:gd name="T3" fmla="*/ 8 h 8"/>
                  <a:gd name="T4" fmla="*/ 10 w 12"/>
                  <a:gd name="T5" fmla="*/ 0 h 8"/>
                  <a:gd name="T6" fmla="*/ 0 w 12"/>
                  <a:gd name="T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8">
                    <a:moveTo>
                      <a:pt x="0" y="1"/>
                    </a:moveTo>
                    <a:cubicBezTo>
                      <a:pt x="0" y="1"/>
                      <a:pt x="12" y="8"/>
                      <a:pt x="12" y="8"/>
                    </a:cubicBezTo>
                    <a:cubicBezTo>
                      <a:pt x="10" y="0"/>
                      <a:pt x="10" y="0"/>
                      <a:pt x="1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61" name="Freeform 696">
                <a:extLst>
                  <a:ext uri="{FF2B5EF4-FFF2-40B4-BE49-F238E27FC236}">
                    <a16:creationId xmlns:a16="http://schemas.microsoft.com/office/drawing/2014/main" xmlns="" id="{ABFE75F5-CB06-DA47-8D9D-AE68270C49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33927" y="10345369"/>
                <a:ext cx="172088" cy="295007"/>
              </a:xfrm>
              <a:custGeom>
                <a:avLst/>
                <a:gdLst>
                  <a:gd name="T0" fmla="*/ 42 w 42"/>
                  <a:gd name="T1" fmla="*/ 66 h 72"/>
                  <a:gd name="T2" fmla="*/ 0 w 42"/>
                  <a:gd name="T3" fmla="*/ 0 h 72"/>
                  <a:gd name="T4" fmla="*/ 0 w 42"/>
                  <a:gd name="T5" fmla="*/ 66 h 72"/>
                  <a:gd name="T6" fmla="*/ 42 w 42"/>
                  <a:gd name="T7" fmla="*/ 72 h 72"/>
                  <a:gd name="T8" fmla="*/ 42 w 42"/>
                  <a:gd name="T9" fmla="*/ 6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72">
                    <a:moveTo>
                      <a:pt x="42" y="66"/>
                    </a:moveTo>
                    <a:lnTo>
                      <a:pt x="0" y="0"/>
                    </a:lnTo>
                    <a:lnTo>
                      <a:pt x="0" y="66"/>
                    </a:lnTo>
                    <a:lnTo>
                      <a:pt x="42" y="72"/>
                    </a:lnTo>
                    <a:lnTo>
                      <a:pt x="42" y="66"/>
                    </a:lnTo>
                    <a:close/>
                  </a:path>
                </a:pathLst>
              </a:custGeom>
              <a:solidFill>
                <a:srgbClr val="F9C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62" name="Freeform 697">
                <a:extLst>
                  <a:ext uri="{FF2B5EF4-FFF2-40B4-BE49-F238E27FC236}">
                    <a16:creationId xmlns:a16="http://schemas.microsoft.com/office/drawing/2014/main" xmlns="" id="{1720F2E4-894A-EF4B-A32A-9BE8F9BB5F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51856" y="9603751"/>
                <a:ext cx="196672" cy="295007"/>
              </a:xfrm>
              <a:custGeom>
                <a:avLst/>
                <a:gdLst>
                  <a:gd name="T0" fmla="*/ 0 w 8"/>
                  <a:gd name="T1" fmla="*/ 0 h 12"/>
                  <a:gd name="T2" fmla="*/ 8 w 8"/>
                  <a:gd name="T3" fmla="*/ 11 h 12"/>
                  <a:gd name="T4" fmla="*/ 0 w 8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2">
                    <a:moveTo>
                      <a:pt x="0" y="0"/>
                    </a:moveTo>
                    <a:cubicBezTo>
                      <a:pt x="0" y="0"/>
                      <a:pt x="8" y="1"/>
                      <a:pt x="8" y="11"/>
                    </a:cubicBezTo>
                    <a:cubicBezTo>
                      <a:pt x="8" y="11"/>
                      <a:pt x="0" y="12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63" name="Freeform 698">
                <a:extLst>
                  <a:ext uri="{FF2B5EF4-FFF2-40B4-BE49-F238E27FC236}">
                    <a16:creationId xmlns:a16="http://schemas.microsoft.com/office/drawing/2014/main" xmlns="" id="{FF032DC9-3A5B-9D48-9062-39F7C6697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60175" y="9677503"/>
                <a:ext cx="245840" cy="422025"/>
              </a:xfrm>
              <a:custGeom>
                <a:avLst/>
                <a:gdLst>
                  <a:gd name="T0" fmla="*/ 8 w 10"/>
                  <a:gd name="T1" fmla="*/ 7 h 17"/>
                  <a:gd name="T2" fmla="*/ 2 w 10"/>
                  <a:gd name="T3" fmla="*/ 3 h 17"/>
                  <a:gd name="T4" fmla="*/ 2 w 10"/>
                  <a:gd name="T5" fmla="*/ 12 h 17"/>
                  <a:gd name="T6" fmla="*/ 8 w 10"/>
                  <a:gd name="T7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7">
                    <a:moveTo>
                      <a:pt x="8" y="7"/>
                    </a:moveTo>
                    <a:cubicBezTo>
                      <a:pt x="10" y="5"/>
                      <a:pt x="5" y="0"/>
                      <a:pt x="2" y="3"/>
                    </a:cubicBezTo>
                    <a:cubicBezTo>
                      <a:pt x="0" y="6"/>
                      <a:pt x="2" y="11"/>
                      <a:pt x="2" y="12"/>
                    </a:cubicBezTo>
                    <a:cubicBezTo>
                      <a:pt x="3" y="14"/>
                      <a:pt x="7" y="17"/>
                      <a:pt x="8" y="7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64" name="Freeform 699">
                <a:extLst>
                  <a:ext uri="{FF2B5EF4-FFF2-40B4-BE49-F238E27FC236}">
                    <a16:creationId xmlns:a16="http://schemas.microsoft.com/office/drawing/2014/main" xmlns="" id="{AC3D34B0-9FC8-A044-9B15-A6BF2CFD3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1431" y="10124113"/>
                <a:ext cx="319591" cy="196672"/>
              </a:xfrm>
              <a:custGeom>
                <a:avLst/>
                <a:gdLst>
                  <a:gd name="T0" fmla="*/ 8 w 13"/>
                  <a:gd name="T1" fmla="*/ 0 h 8"/>
                  <a:gd name="T2" fmla="*/ 0 w 13"/>
                  <a:gd name="T3" fmla="*/ 5 h 8"/>
                  <a:gd name="T4" fmla="*/ 13 w 13"/>
                  <a:gd name="T5" fmla="*/ 0 h 8"/>
                  <a:gd name="T6" fmla="*/ 8 w 1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8">
                    <a:moveTo>
                      <a:pt x="8" y="0"/>
                    </a:moveTo>
                    <a:cubicBezTo>
                      <a:pt x="5" y="1"/>
                      <a:pt x="2" y="2"/>
                      <a:pt x="0" y="5"/>
                    </a:cubicBezTo>
                    <a:cubicBezTo>
                      <a:pt x="4" y="8"/>
                      <a:pt x="10" y="7"/>
                      <a:pt x="13" y="0"/>
                    </a:cubicBezTo>
                    <a:cubicBezTo>
                      <a:pt x="11" y="0"/>
                      <a:pt x="9" y="0"/>
                      <a:pt x="8" y="0"/>
                    </a:cubicBezTo>
                    <a:close/>
                  </a:path>
                </a:pathLst>
              </a:custGeom>
              <a:solidFill>
                <a:srgbClr val="ECA8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65" name="Freeform 1213">
                <a:extLst>
                  <a:ext uri="{FF2B5EF4-FFF2-40B4-BE49-F238E27FC236}">
                    <a16:creationId xmlns:a16="http://schemas.microsoft.com/office/drawing/2014/main" xmlns="" id="{4904DE89-E189-A744-B4E9-F72B15E03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09102" y="6669086"/>
                <a:ext cx="794811" cy="848957"/>
              </a:xfrm>
              <a:custGeom>
                <a:avLst/>
                <a:gdLst>
                  <a:gd name="T0" fmla="*/ 3 w 28"/>
                  <a:gd name="T1" fmla="*/ 12 h 33"/>
                  <a:gd name="T2" fmla="*/ 7 w 28"/>
                  <a:gd name="T3" fmla="*/ 30 h 33"/>
                  <a:gd name="T4" fmla="*/ 25 w 28"/>
                  <a:gd name="T5" fmla="*/ 27 h 33"/>
                  <a:gd name="T6" fmla="*/ 28 w 28"/>
                  <a:gd name="T7" fmla="*/ 15 h 33"/>
                  <a:gd name="T8" fmla="*/ 3 w 28"/>
                  <a:gd name="T9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3">
                    <a:moveTo>
                      <a:pt x="3" y="12"/>
                    </a:moveTo>
                    <a:cubicBezTo>
                      <a:pt x="0" y="18"/>
                      <a:pt x="2" y="26"/>
                      <a:pt x="7" y="30"/>
                    </a:cubicBezTo>
                    <a:cubicBezTo>
                      <a:pt x="13" y="33"/>
                      <a:pt x="21" y="32"/>
                      <a:pt x="25" y="27"/>
                    </a:cubicBezTo>
                    <a:cubicBezTo>
                      <a:pt x="28" y="23"/>
                      <a:pt x="28" y="19"/>
                      <a:pt x="28" y="15"/>
                    </a:cubicBezTo>
                    <a:cubicBezTo>
                      <a:pt x="28" y="0"/>
                      <a:pt x="9" y="1"/>
                      <a:pt x="3" y="12"/>
                    </a:cubicBezTo>
                    <a:close/>
                  </a:path>
                </a:pathLst>
              </a:custGeom>
              <a:solidFill>
                <a:srgbClr val="D5967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grpSp>
            <p:nvGrpSpPr>
              <p:cNvPr id="166" name="Group 406">
                <a:extLst>
                  <a:ext uri="{FF2B5EF4-FFF2-40B4-BE49-F238E27FC236}">
                    <a16:creationId xmlns:a16="http://schemas.microsoft.com/office/drawing/2014/main" xmlns="" id="{D5322CEC-2722-8748-AE5B-276F933D13B4}"/>
                  </a:ext>
                </a:extLst>
              </p:cNvPr>
              <p:cNvGrpSpPr/>
              <p:nvPr/>
            </p:nvGrpSpPr>
            <p:grpSpPr>
              <a:xfrm>
                <a:off x="8199437" y="3533479"/>
                <a:ext cx="4249075" cy="3781721"/>
                <a:chOff x="3398837" y="2728079"/>
                <a:chExt cx="5720162" cy="5091004"/>
              </a:xfrm>
            </p:grpSpPr>
            <p:sp>
              <p:nvSpPr>
                <p:cNvPr id="167" name="Freeform 1213">
                  <a:extLst>
                    <a:ext uri="{FF2B5EF4-FFF2-40B4-BE49-F238E27FC236}">
                      <a16:creationId xmlns:a16="http://schemas.microsoft.com/office/drawing/2014/main" xmlns="" id="{F273EE58-C3CE-3043-BA8E-7F5ACCE212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1266" y="5325530"/>
                  <a:ext cx="975489" cy="1142878"/>
                </a:xfrm>
                <a:custGeom>
                  <a:avLst/>
                  <a:gdLst>
                    <a:gd name="T0" fmla="*/ 3 w 28"/>
                    <a:gd name="T1" fmla="*/ 12 h 33"/>
                    <a:gd name="T2" fmla="*/ 7 w 28"/>
                    <a:gd name="T3" fmla="*/ 30 h 33"/>
                    <a:gd name="T4" fmla="*/ 25 w 28"/>
                    <a:gd name="T5" fmla="*/ 27 h 33"/>
                    <a:gd name="T6" fmla="*/ 28 w 28"/>
                    <a:gd name="T7" fmla="*/ 15 h 33"/>
                    <a:gd name="T8" fmla="*/ 3 w 28"/>
                    <a:gd name="T9" fmla="*/ 12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33">
                      <a:moveTo>
                        <a:pt x="3" y="12"/>
                      </a:moveTo>
                      <a:cubicBezTo>
                        <a:pt x="0" y="18"/>
                        <a:pt x="2" y="26"/>
                        <a:pt x="7" y="30"/>
                      </a:cubicBezTo>
                      <a:cubicBezTo>
                        <a:pt x="13" y="33"/>
                        <a:pt x="21" y="32"/>
                        <a:pt x="25" y="27"/>
                      </a:cubicBezTo>
                      <a:cubicBezTo>
                        <a:pt x="28" y="23"/>
                        <a:pt x="28" y="19"/>
                        <a:pt x="28" y="15"/>
                      </a:cubicBezTo>
                      <a:cubicBezTo>
                        <a:pt x="28" y="0"/>
                        <a:pt x="9" y="1"/>
                        <a:pt x="3" y="12"/>
                      </a:cubicBezTo>
                      <a:close/>
                    </a:path>
                  </a:pathLst>
                </a:custGeom>
                <a:solidFill>
                  <a:srgbClr val="EBA8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68" name="Freeform 1214">
                  <a:extLst>
                    <a:ext uri="{FF2B5EF4-FFF2-40B4-BE49-F238E27FC236}">
                      <a16:creationId xmlns:a16="http://schemas.microsoft.com/office/drawing/2014/main" xmlns="" id="{BF9AAD7F-CD59-D341-AAB4-807FE8A92B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58730" y="5775755"/>
                  <a:ext cx="242429" cy="415592"/>
                </a:xfrm>
                <a:custGeom>
                  <a:avLst/>
                  <a:gdLst>
                    <a:gd name="T0" fmla="*/ 5 w 7"/>
                    <a:gd name="T1" fmla="*/ 2 h 12"/>
                    <a:gd name="T2" fmla="*/ 1 w 7"/>
                    <a:gd name="T3" fmla="*/ 5 h 12"/>
                    <a:gd name="T4" fmla="*/ 2 w 7"/>
                    <a:gd name="T5" fmla="*/ 9 h 12"/>
                    <a:gd name="T6" fmla="*/ 7 w 7"/>
                    <a:gd name="T7" fmla="*/ 9 h 12"/>
                    <a:gd name="T8" fmla="*/ 5 w 7"/>
                    <a:gd name="T9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12">
                      <a:moveTo>
                        <a:pt x="5" y="2"/>
                      </a:moveTo>
                      <a:cubicBezTo>
                        <a:pt x="3" y="0"/>
                        <a:pt x="0" y="2"/>
                        <a:pt x="1" y="5"/>
                      </a:cubicBezTo>
                      <a:cubicBezTo>
                        <a:pt x="2" y="6"/>
                        <a:pt x="3" y="8"/>
                        <a:pt x="2" y="9"/>
                      </a:cubicBezTo>
                      <a:cubicBezTo>
                        <a:pt x="2" y="12"/>
                        <a:pt x="6" y="12"/>
                        <a:pt x="7" y="9"/>
                      </a:cubicBezTo>
                      <a:cubicBezTo>
                        <a:pt x="7" y="7"/>
                        <a:pt x="6" y="4"/>
                        <a:pt x="5" y="2"/>
                      </a:cubicBezTo>
                      <a:close/>
                    </a:path>
                  </a:pathLst>
                </a:custGeom>
                <a:solidFill>
                  <a:srgbClr val="DA73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69" name="Freeform 1224">
                  <a:extLst>
                    <a:ext uri="{FF2B5EF4-FFF2-40B4-BE49-F238E27FC236}">
                      <a16:creationId xmlns:a16="http://schemas.microsoft.com/office/drawing/2014/main" xmlns="" id="{C1242567-CF08-614A-86C6-7A3B0045F0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6526" y="3524631"/>
                  <a:ext cx="4363717" cy="4294452"/>
                </a:xfrm>
                <a:custGeom>
                  <a:avLst/>
                  <a:gdLst>
                    <a:gd name="T0" fmla="*/ 122 w 126"/>
                    <a:gd name="T1" fmla="*/ 35 h 124"/>
                    <a:gd name="T2" fmla="*/ 121 w 126"/>
                    <a:gd name="T3" fmla="*/ 74 h 124"/>
                    <a:gd name="T4" fmla="*/ 96 w 126"/>
                    <a:gd name="T5" fmla="*/ 112 h 124"/>
                    <a:gd name="T6" fmla="*/ 45 w 126"/>
                    <a:gd name="T7" fmla="*/ 118 h 124"/>
                    <a:gd name="T8" fmla="*/ 6 w 126"/>
                    <a:gd name="T9" fmla="*/ 76 h 124"/>
                    <a:gd name="T10" fmla="*/ 7 w 126"/>
                    <a:gd name="T11" fmla="*/ 34 h 124"/>
                    <a:gd name="T12" fmla="*/ 97 w 126"/>
                    <a:gd name="T13" fmla="*/ 11 h 124"/>
                    <a:gd name="T14" fmla="*/ 122 w 126"/>
                    <a:gd name="T15" fmla="*/ 35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6" h="124">
                      <a:moveTo>
                        <a:pt x="122" y="35"/>
                      </a:moveTo>
                      <a:cubicBezTo>
                        <a:pt x="126" y="47"/>
                        <a:pt x="124" y="60"/>
                        <a:pt x="121" y="74"/>
                      </a:cubicBezTo>
                      <a:cubicBezTo>
                        <a:pt x="118" y="90"/>
                        <a:pt x="112" y="103"/>
                        <a:pt x="96" y="112"/>
                      </a:cubicBezTo>
                      <a:cubicBezTo>
                        <a:pt x="81" y="120"/>
                        <a:pt x="62" y="124"/>
                        <a:pt x="45" y="118"/>
                      </a:cubicBezTo>
                      <a:cubicBezTo>
                        <a:pt x="26" y="111"/>
                        <a:pt x="12" y="94"/>
                        <a:pt x="6" y="76"/>
                      </a:cubicBezTo>
                      <a:cubicBezTo>
                        <a:pt x="0" y="62"/>
                        <a:pt x="0" y="47"/>
                        <a:pt x="7" y="34"/>
                      </a:cubicBezTo>
                      <a:cubicBezTo>
                        <a:pt x="22" y="6"/>
                        <a:pt x="69" y="0"/>
                        <a:pt x="97" y="11"/>
                      </a:cubicBezTo>
                      <a:cubicBezTo>
                        <a:pt x="112" y="17"/>
                        <a:pt x="119" y="25"/>
                        <a:pt x="122" y="35"/>
                      </a:cubicBezTo>
                      <a:close/>
                    </a:path>
                  </a:pathLst>
                </a:custGeom>
                <a:solidFill>
                  <a:srgbClr val="EBA8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70" name="Freeform 1225">
                  <a:extLst>
                    <a:ext uri="{FF2B5EF4-FFF2-40B4-BE49-F238E27FC236}">
                      <a16:creationId xmlns:a16="http://schemas.microsoft.com/office/drawing/2014/main" xmlns="" id="{C4C2FBEB-A13F-5244-9F33-A6B4345747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27995" y="5013836"/>
                  <a:ext cx="692654" cy="1454573"/>
                </a:xfrm>
                <a:custGeom>
                  <a:avLst/>
                  <a:gdLst>
                    <a:gd name="T0" fmla="*/ 7 w 20"/>
                    <a:gd name="T1" fmla="*/ 25 h 42"/>
                    <a:gd name="T2" fmla="*/ 18 w 20"/>
                    <a:gd name="T3" fmla="*/ 14 h 42"/>
                    <a:gd name="T4" fmla="*/ 12 w 20"/>
                    <a:gd name="T5" fmla="*/ 6 h 42"/>
                    <a:gd name="T6" fmla="*/ 7 w 20"/>
                    <a:gd name="T7" fmla="*/ 2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42">
                      <a:moveTo>
                        <a:pt x="7" y="25"/>
                      </a:moveTo>
                      <a:cubicBezTo>
                        <a:pt x="15" y="42"/>
                        <a:pt x="20" y="24"/>
                        <a:pt x="18" y="14"/>
                      </a:cubicBezTo>
                      <a:cubicBezTo>
                        <a:pt x="17" y="10"/>
                        <a:pt x="15" y="7"/>
                        <a:pt x="12" y="6"/>
                      </a:cubicBezTo>
                      <a:cubicBezTo>
                        <a:pt x="0" y="0"/>
                        <a:pt x="4" y="20"/>
                        <a:pt x="7" y="25"/>
                      </a:cubicBezTo>
                      <a:close/>
                    </a:path>
                  </a:pathLst>
                </a:custGeom>
                <a:solidFill>
                  <a:srgbClr val="4531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71" name="Freeform 1226">
                  <a:extLst>
                    <a:ext uri="{FF2B5EF4-FFF2-40B4-BE49-F238E27FC236}">
                      <a16:creationId xmlns:a16="http://schemas.microsoft.com/office/drawing/2014/main" xmlns="" id="{F9936067-0A10-054A-AF17-76AAF05223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45386" y="5290897"/>
                  <a:ext cx="1073613" cy="1142878"/>
                </a:xfrm>
                <a:custGeom>
                  <a:avLst/>
                  <a:gdLst>
                    <a:gd name="T0" fmla="*/ 28 w 31"/>
                    <a:gd name="T1" fmla="*/ 21 h 33"/>
                    <a:gd name="T2" fmla="*/ 23 w 31"/>
                    <a:gd name="T3" fmla="*/ 3 h 33"/>
                    <a:gd name="T4" fmla="*/ 3 w 31"/>
                    <a:gd name="T5" fmla="*/ 7 h 33"/>
                    <a:gd name="T6" fmla="*/ 0 w 31"/>
                    <a:gd name="T7" fmla="*/ 19 h 33"/>
                    <a:gd name="T8" fmla="*/ 28 w 31"/>
                    <a:gd name="T9" fmla="*/ 2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3">
                      <a:moveTo>
                        <a:pt x="28" y="21"/>
                      </a:moveTo>
                      <a:cubicBezTo>
                        <a:pt x="31" y="15"/>
                        <a:pt x="29" y="7"/>
                        <a:pt x="23" y="3"/>
                      </a:cubicBezTo>
                      <a:cubicBezTo>
                        <a:pt x="17" y="0"/>
                        <a:pt x="8" y="1"/>
                        <a:pt x="3" y="7"/>
                      </a:cubicBezTo>
                      <a:cubicBezTo>
                        <a:pt x="1" y="10"/>
                        <a:pt x="0" y="14"/>
                        <a:pt x="0" y="19"/>
                      </a:cubicBezTo>
                      <a:cubicBezTo>
                        <a:pt x="1" y="33"/>
                        <a:pt x="21" y="32"/>
                        <a:pt x="28" y="21"/>
                      </a:cubicBezTo>
                      <a:close/>
                    </a:path>
                  </a:pathLst>
                </a:custGeom>
                <a:solidFill>
                  <a:srgbClr val="EBA8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72" name="Freeform 1227">
                  <a:extLst>
                    <a:ext uri="{FF2B5EF4-FFF2-40B4-BE49-F238E27FC236}">
                      <a16:creationId xmlns:a16="http://schemas.microsoft.com/office/drawing/2014/main" xmlns="" id="{557941D4-6A49-7242-A249-163CDB701A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98837" y="2728079"/>
                  <a:ext cx="5235308" cy="3151574"/>
                </a:xfrm>
                <a:custGeom>
                  <a:avLst/>
                  <a:gdLst>
                    <a:gd name="T0" fmla="*/ 148 w 151"/>
                    <a:gd name="T1" fmla="*/ 40 h 91"/>
                    <a:gd name="T2" fmla="*/ 142 w 151"/>
                    <a:gd name="T3" fmla="*/ 91 h 91"/>
                    <a:gd name="T4" fmla="*/ 133 w 151"/>
                    <a:gd name="T5" fmla="*/ 53 h 91"/>
                    <a:gd name="T6" fmla="*/ 83 w 151"/>
                    <a:gd name="T7" fmla="*/ 72 h 91"/>
                    <a:gd name="T8" fmla="*/ 33 w 151"/>
                    <a:gd name="T9" fmla="*/ 79 h 91"/>
                    <a:gd name="T10" fmla="*/ 9 w 151"/>
                    <a:gd name="T11" fmla="*/ 74 h 91"/>
                    <a:gd name="T12" fmla="*/ 11 w 151"/>
                    <a:gd name="T13" fmla="*/ 66 h 91"/>
                    <a:gd name="T14" fmla="*/ 17 w 151"/>
                    <a:gd name="T15" fmla="*/ 61 h 91"/>
                    <a:gd name="T16" fmla="*/ 2 w 151"/>
                    <a:gd name="T17" fmla="*/ 58 h 91"/>
                    <a:gd name="T18" fmla="*/ 5 w 151"/>
                    <a:gd name="T19" fmla="*/ 45 h 91"/>
                    <a:gd name="T20" fmla="*/ 58 w 151"/>
                    <a:gd name="T21" fmla="*/ 10 h 91"/>
                    <a:gd name="T22" fmla="*/ 96 w 151"/>
                    <a:gd name="T23" fmla="*/ 1 h 91"/>
                    <a:gd name="T24" fmla="*/ 113 w 151"/>
                    <a:gd name="T25" fmla="*/ 2 h 91"/>
                    <a:gd name="T26" fmla="*/ 125 w 151"/>
                    <a:gd name="T27" fmla="*/ 14 h 91"/>
                    <a:gd name="T28" fmla="*/ 132 w 151"/>
                    <a:gd name="T29" fmla="*/ 12 h 91"/>
                    <a:gd name="T30" fmla="*/ 139 w 151"/>
                    <a:gd name="T31" fmla="*/ 17 h 91"/>
                    <a:gd name="T32" fmla="*/ 148 w 151"/>
                    <a:gd name="T33" fmla="*/ 4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51" h="91">
                      <a:moveTo>
                        <a:pt x="148" y="40"/>
                      </a:moveTo>
                      <a:cubicBezTo>
                        <a:pt x="151" y="57"/>
                        <a:pt x="149" y="75"/>
                        <a:pt x="142" y="91"/>
                      </a:cubicBezTo>
                      <a:cubicBezTo>
                        <a:pt x="139" y="79"/>
                        <a:pt x="136" y="66"/>
                        <a:pt x="133" y="53"/>
                      </a:cubicBezTo>
                      <a:cubicBezTo>
                        <a:pt x="117" y="61"/>
                        <a:pt x="101" y="68"/>
                        <a:pt x="83" y="72"/>
                      </a:cubicBezTo>
                      <a:cubicBezTo>
                        <a:pt x="67" y="76"/>
                        <a:pt x="49" y="80"/>
                        <a:pt x="33" y="79"/>
                      </a:cubicBezTo>
                      <a:cubicBezTo>
                        <a:pt x="27" y="79"/>
                        <a:pt x="11" y="80"/>
                        <a:pt x="9" y="74"/>
                      </a:cubicBezTo>
                      <a:cubicBezTo>
                        <a:pt x="8" y="71"/>
                        <a:pt x="9" y="68"/>
                        <a:pt x="11" y="66"/>
                      </a:cubicBezTo>
                      <a:cubicBezTo>
                        <a:pt x="12" y="64"/>
                        <a:pt x="15" y="62"/>
                        <a:pt x="17" y="61"/>
                      </a:cubicBezTo>
                      <a:cubicBezTo>
                        <a:pt x="12" y="62"/>
                        <a:pt x="4" y="63"/>
                        <a:pt x="2" y="58"/>
                      </a:cubicBezTo>
                      <a:cubicBezTo>
                        <a:pt x="0" y="54"/>
                        <a:pt x="2" y="49"/>
                        <a:pt x="5" y="45"/>
                      </a:cubicBezTo>
                      <a:cubicBezTo>
                        <a:pt x="19" y="29"/>
                        <a:pt x="38" y="18"/>
                        <a:pt x="58" y="10"/>
                      </a:cubicBezTo>
                      <a:cubicBezTo>
                        <a:pt x="72" y="5"/>
                        <a:pt x="82" y="2"/>
                        <a:pt x="96" y="1"/>
                      </a:cubicBezTo>
                      <a:cubicBezTo>
                        <a:pt x="102" y="0"/>
                        <a:pt x="108" y="0"/>
                        <a:pt x="113" y="2"/>
                      </a:cubicBezTo>
                      <a:cubicBezTo>
                        <a:pt x="119" y="4"/>
                        <a:pt x="124" y="9"/>
                        <a:pt x="125" y="14"/>
                      </a:cubicBezTo>
                      <a:cubicBezTo>
                        <a:pt x="126" y="12"/>
                        <a:pt x="130" y="11"/>
                        <a:pt x="132" y="12"/>
                      </a:cubicBezTo>
                      <a:cubicBezTo>
                        <a:pt x="135" y="12"/>
                        <a:pt x="137" y="15"/>
                        <a:pt x="139" y="17"/>
                      </a:cubicBezTo>
                      <a:cubicBezTo>
                        <a:pt x="144" y="24"/>
                        <a:pt x="146" y="32"/>
                        <a:pt x="148" y="40"/>
                      </a:cubicBezTo>
                      <a:close/>
                    </a:path>
                  </a:pathLst>
                </a:custGeom>
                <a:solidFill>
                  <a:srgbClr val="43343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73" name="Freeform 1228">
                  <a:extLst>
                    <a:ext uri="{FF2B5EF4-FFF2-40B4-BE49-F238E27FC236}">
                      <a16:creationId xmlns:a16="http://schemas.microsoft.com/office/drawing/2014/main" xmlns="" id="{AEBFB273-63A2-1242-A902-3E707717FB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86466" y="5879653"/>
                  <a:ext cx="242429" cy="346327"/>
                </a:xfrm>
                <a:custGeom>
                  <a:avLst/>
                  <a:gdLst>
                    <a:gd name="T0" fmla="*/ 7 w 7"/>
                    <a:gd name="T1" fmla="*/ 5 h 10"/>
                    <a:gd name="T2" fmla="*/ 6 w 7"/>
                    <a:gd name="T3" fmla="*/ 2 h 10"/>
                    <a:gd name="T4" fmla="*/ 3 w 7"/>
                    <a:gd name="T5" fmla="*/ 0 h 10"/>
                    <a:gd name="T6" fmla="*/ 1 w 7"/>
                    <a:gd name="T7" fmla="*/ 0 h 10"/>
                    <a:gd name="T8" fmla="*/ 0 w 7"/>
                    <a:gd name="T9" fmla="*/ 4 h 10"/>
                    <a:gd name="T10" fmla="*/ 0 w 7"/>
                    <a:gd name="T11" fmla="*/ 5 h 10"/>
                    <a:gd name="T12" fmla="*/ 0 w 7"/>
                    <a:gd name="T13" fmla="*/ 8 h 10"/>
                    <a:gd name="T14" fmla="*/ 3 w 7"/>
                    <a:gd name="T15" fmla="*/ 10 h 10"/>
                    <a:gd name="T16" fmla="*/ 5 w 7"/>
                    <a:gd name="T17" fmla="*/ 9 h 10"/>
                    <a:gd name="T18" fmla="*/ 5 w 7"/>
                    <a:gd name="T19" fmla="*/ 9 h 10"/>
                    <a:gd name="T20" fmla="*/ 5 w 7"/>
                    <a:gd name="T21" fmla="*/ 9 h 10"/>
                    <a:gd name="T22" fmla="*/ 6 w 7"/>
                    <a:gd name="T23" fmla="*/ 9 h 10"/>
                    <a:gd name="T24" fmla="*/ 7 w 7"/>
                    <a:gd name="T25" fmla="*/ 5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10">
                      <a:moveTo>
                        <a:pt x="7" y="5"/>
                      </a:moveTo>
                      <a:cubicBezTo>
                        <a:pt x="7" y="4"/>
                        <a:pt x="6" y="3"/>
                        <a:pt x="6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1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6"/>
                        <a:pt x="0" y="7"/>
                        <a:pt x="0" y="8"/>
                      </a:cubicBezTo>
                      <a:cubicBezTo>
                        <a:pt x="1" y="9"/>
                        <a:pt x="2" y="10"/>
                        <a:pt x="3" y="10"/>
                      </a:cubicBezTo>
                      <a:cubicBezTo>
                        <a:pt x="4" y="10"/>
                        <a:pt x="4" y="10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8"/>
                        <a:pt x="7" y="7"/>
                        <a:pt x="7" y="5"/>
                      </a:cubicBezTo>
                      <a:close/>
                    </a:path>
                  </a:pathLst>
                </a:custGeom>
                <a:solidFill>
                  <a:srgbClr val="1921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74" name="Freeform 1229">
                  <a:extLst>
                    <a:ext uri="{FF2B5EF4-FFF2-40B4-BE49-F238E27FC236}">
                      <a16:creationId xmlns:a16="http://schemas.microsoft.com/office/drawing/2014/main" xmlns="" id="{355104EB-1C35-FF43-8F31-957FA04FB6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6406" y="5775755"/>
                  <a:ext cx="207796" cy="346327"/>
                </a:xfrm>
                <a:custGeom>
                  <a:avLst/>
                  <a:gdLst>
                    <a:gd name="T0" fmla="*/ 6 w 6"/>
                    <a:gd name="T1" fmla="*/ 5 h 10"/>
                    <a:gd name="T2" fmla="*/ 6 w 6"/>
                    <a:gd name="T3" fmla="*/ 2 h 10"/>
                    <a:gd name="T4" fmla="*/ 3 w 6"/>
                    <a:gd name="T5" fmla="*/ 0 h 10"/>
                    <a:gd name="T6" fmla="*/ 1 w 6"/>
                    <a:gd name="T7" fmla="*/ 1 h 10"/>
                    <a:gd name="T8" fmla="*/ 0 w 6"/>
                    <a:gd name="T9" fmla="*/ 4 h 10"/>
                    <a:gd name="T10" fmla="*/ 0 w 6"/>
                    <a:gd name="T11" fmla="*/ 5 h 10"/>
                    <a:gd name="T12" fmla="*/ 0 w 6"/>
                    <a:gd name="T13" fmla="*/ 7 h 10"/>
                    <a:gd name="T14" fmla="*/ 3 w 6"/>
                    <a:gd name="T15" fmla="*/ 10 h 10"/>
                    <a:gd name="T16" fmla="*/ 5 w 6"/>
                    <a:gd name="T17" fmla="*/ 9 h 10"/>
                    <a:gd name="T18" fmla="*/ 5 w 6"/>
                    <a:gd name="T19" fmla="*/ 8 h 10"/>
                    <a:gd name="T20" fmla="*/ 5 w 6"/>
                    <a:gd name="T21" fmla="*/ 8 h 10"/>
                    <a:gd name="T22" fmla="*/ 5 w 6"/>
                    <a:gd name="T23" fmla="*/ 8 h 10"/>
                    <a:gd name="T24" fmla="*/ 6 w 6"/>
                    <a:gd name="T25" fmla="*/ 5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10">
                      <a:moveTo>
                        <a:pt x="6" y="5"/>
                      </a:moveTo>
                      <a:cubicBezTo>
                        <a:pt x="6" y="4"/>
                        <a:pt x="6" y="3"/>
                        <a:pt x="6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1" y="1"/>
                      </a:cubicBezTo>
                      <a:cubicBezTo>
                        <a:pt x="0" y="1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6"/>
                        <a:pt x="0" y="7"/>
                        <a:pt x="0" y="7"/>
                      </a:cubicBezTo>
                      <a:cubicBezTo>
                        <a:pt x="1" y="9"/>
                        <a:pt x="2" y="10"/>
                        <a:pt x="3" y="10"/>
                      </a:cubicBezTo>
                      <a:cubicBezTo>
                        <a:pt x="4" y="10"/>
                        <a:pt x="4" y="10"/>
                        <a:pt x="5" y="9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6" y="8"/>
                        <a:pt x="6" y="6"/>
                        <a:pt x="6" y="5"/>
                      </a:cubicBezTo>
                      <a:close/>
                    </a:path>
                  </a:pathLst>
                </a:custGeom>
                <a:solidFill>
                  <a:srgbClr val="1921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75" name="Freeform 1230">
                  <a:extLst>
                    <a:ext uri="{FF2B5EF4-FFF2-40B4-BE49-F238E27FC236}">
                      <a16:creationId xmlns:a16="http://schemas.microsoft.com/office/drawing/2014/main" xmlns="" id="{A4A1D1DF-FB9A-FE40-AD73-F1F57856E9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26345" y="5567959"/>
                  <a:ext cx="277061" cy="519490"/>
                </a:xfrm>
                <a:custGeom>
                  <a:avLst/>
                  <a:gdLst>
                    <a:gd name="T0" fmla="*/ 6 w 8"/>
                    <a:gd name="T1" fmla="*/ 10 h 15"/>
                    <a:gd name="T2" fmla="*/ 6 w 8"/>
                    <a:gd name="T3" fmla="*/ 4 h 15"/>
                    <a:gd name="T4" fmla="*/ 2 w 8"/>
                    <a:gd name="T5" fmla="*/ 2 h 15"/>
                    <a:gd name="T6" fmla="*/ 2 w 8"/>
                    <a:gd name="T7" fmla="*/ 13 h 15"/>
                    <a:gd name="T8" fmla="*/ 6 w 8"/>
                    <a:gd name="T9" fmla="*/ 1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5">
                      <a:moveTo>
                        <a:pt x="6" y="10"/>
                      </a:moveTo>
                      <a:cubicBezTo>
                        <a:pt x="5" y="9"/>
                        <a:pt x="5" y="6"/>
                        <a:pt x="6" y="4"/>
                      </a:cubicBezTo>
                      <a:cubicBezTo>
                        <a:pt x="7" y="2"/>
                        <a:pt x="3" y="0"/>
                        <a:pt x="2" y="2"/>
                      </a:cubicBezTo>
                      <a:cubicBezTo>
                        <a:pt x="0" y="6"/>
                        <a:pt x="0" y="9"/>
                        <a:pt x="2" y="13"/>
                      </a:cubicBezTo>
                      <a:cubicBezTo>
                        <a:pt x="4" y="15"/>
                        <a:pt x="8" y="13"/>
                        <a:pt x="6" y="10"/>
                      </a:cubicBezTo>
                      <a:close/>
                    </a:path>
                  </a:pathLst>
                </a:custGeom>
                <a:solidFill>
                  <a:srgbClr val="DA73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76" name="Freeform 1231">
                  <a:extLst>
                    <a:ext uri="{FF2B5EF4-FFF2-40B4-BE49-F238E27FC236}">
                      <a16:creationId xmlns:a16="http://schemas.microsoft.com/office/drawing/2014/main" xmlns="" id="{7B2A367C-D459-1F43-9686-DFAA854C75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0874" y="6537674"/>
                  <a:ext cx="727286" cy="346327"/>
                </a:xfrm>
                <a:custGeom>
                  <a:avLst/>
                  <a:gdLst>
                    <a:gd name="T0" fmla="*/ 16 w 21"/>
                    <a:gd name="T1" fmla="*/ 1 h 10"/>
                    <a:gd name="T2" fmla="*/ 19 w 21"/>
                    <a:gd name="T3" fmla="*/ 6 h 10"/>
                    <a:gd name="T4" fmla="*/ 12 w 21"/>
                    <a:gd name="T5" fmla="*/ 8 h 10"/>
                    <a:gd name="T6" fmla="*/ 1 w 21"/>
                    <a:gd name="T7" fmla="*/ 5 h 10"/>
                    <a:gd name="T8" fmla="*/ 14 w 21"/>
                    <a:gd name="T9" fmla="*/ 0 h 10"/>
                    <a:gd name="T10" fmla="*/ 16 w 21"/>
                    <a:gd name="T11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" h="10">
                      <a:moveTo>
                        <a:pt x="16" y="1"/>
                      </a:moveTo>
                      <a:cubicBezTo>
                        <a:pt x="18" y="1"/>
                        <a:pt x="21" y="3"/>
                        <a:pt x="19" y="6"/>
                      </a:cubicBezTo>
                      <a:cubicBezTo>
                        <a:pt x="18" y="8"/>
                        <a:pt x="14" y="8"/>
                        <a:pt x="12" y="8"/>
                      </a:cubicBezTo>
                      <a:cubicBezTo>
                        <a:pt x="9" y="9"/>
                        <a:pt x="0" y="10"/>
                        <a:pt x="1" y="5"/>
                      </a:cubicBezTo>
                      <a:cubicBezTo>
                        <a:pt x="2" y="1"/>
                        <a:pt x="11" y="0"/>
                        <a:pt x="14" y="0"/>
                      </a:cubicBezTo>
                      <a:cubicBezTo>
                        <a:pt x="14" y="0"/>
                        <a:pt x="15" y="0"/>
                        <a:pt x="16" y="1"/>
                      </a:cubicBezTo>
                      <a:close/>
                    </a:path>
                  </a:pathLst>
                </a:custGeom>
                <a:solidFill>
                  <a:srgbClr val="E990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77" name="Freeform 1232">
                  <a:extLst>
                    <a:ext uri="{FF2B5EF4-FFF2-40B4-BE49-F238E27FC236}">
                      <a16:creationId xmlns:a16="http://schemas.microsoft.com/office/drawing/2014/main" xmlns="" id="{B797BDF6-C5E0-7E41-B761-C1A2BC2875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79569" y="6399143"/>
                  <a:ext cx="727286" cy="311694"/>
                </a:xfrm>
                <a:custGeom>
                  <a:avLst/>
                  <a:gdLst>
                    <a:gd name="T0" fmla="*/ 4 w 21"/>
                    <a:gd name="T1" fmla="*/ 7 h 9"/>
                    <a:gd name="T2" fmla="*/ 3 w 21"/>
                    <a:gd name="T3" fmla="*/ 1 h 9"/>
                    <a:gd name="T4" fmla="*/ 11 w 21"/>
                    <a:gd name="T5" fmla="*/ 0 h 9"/>
                    <a:gd name="T6" fmla="*/ 19 w 21"/>
                    <a:gd name="T7" fmla="*/ 5 h 9"/>
                    <a:gd name="T8" fmla="*/ 6 w 21"/>
                    <a:gd name="T9" fmla="*/ 8 h 9"/>
                    <a:gd name="T10" fmla="*/ 4 w 21"/>
                    <a:gd name="T11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" h="9">
                      <a:moveTo>
                        <a:pt x="4" y="7"/>
                      </a:moveTo>
                      <a:cubicBezTo>
                        <a:pt x="2" y="7"/>
                        <a:pt x="0" y="3"/>
                        <a:pt x="3" y="1"/>
                      </a:cubicBezTo>
                      <a:cubicBezTo>
                        <a:pt x="6" y="0"/>
                        <a:pt x="9" y="0"/>
                        <a:pt x="11" y="0"/>
                      </a:cubicBezTo>
                      <a:cubicBezTo>
                        <a:pt x="14" y="0"/>
                        <a:pt x="21" y="1"/>
                        <a:pt x="19" y="5"/>
                      </a:cubicBezTo>
                      <a:cubicBezTo>
                        <a:pt x="18" y="9"/>
                        <a:pt x="9" y="8"/>
                        <a:pt x="6" y="8"/>
                      </a:cubicBezTo>
                      <a:cubicBezTo>
                        <a:pt x="6" y="8"/>
                        <a:pt x="5" y="8"/>
                        <a:pt x="4" y="7"/>
                      </a:cubicBezTo>
                      <a:close/>
                    </a:path>
                  </a:pathLst>
                </a:custGeom>
                <a:solidFill>
                  <a:srgbClr val="E990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78" name="Freeform 1233">
                  <a:extLst>
                    <a:ext uri="{FF2B5EF4-FFF2-40B4-BE49-F238E27FC236}">
                      <a16:creationId xmlns:a16="http://schemas.microsoft.com/office/drawing/2014/main" xmlns="" id="{0E03873D-C022-3942-9869-EADB0A15C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67875" y="5290897"/>
                  <a:ext cx="484857" cy="173163"/>
                </a:xfrm>
                <a:custGeom>
                  <a:avLst/>
                  <a:gdLst>
                    <a:gd name="T0" fmla="*/ 12 w 14"/>
                    <a:gd name="T1" fmla="*/ 1 h 5"/>
                    <a:gd name="T2" fmla="*/ 7 w 14"/>
                    <a:gd name="T3" fmla="*/ 0 h 5"/>
                    <a:gd name="T4" fmla="*/ 2 w 14"/>
                    <a:gd name="T5" fmla="*/ 1 h 5"/>
                    <a:gd name="T6" fmla="*/ 2 w 14"/>
                    <a:gd name="T7" fmla="*/ 5 h 5"/>
                    <a:gd name="T8" fmla="*/ 7 w 14"/>
                    <a:gd name="T9" fmla="*/ 5 h 5"/>
                    <a:gd name="T10" fmla="*/ 12 w 14"/>
                    <a:gd name="T11" fmla="*/ 5 h 5"/>
                    <a:gd name="T12" fmla="*/ 12 w 14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5">
                      <a:moveTo>
                        <a:pt x="12" y="1"/>
                      </a:moveTo>
                      <a:cubicBezTo>
                        <a:pt x="10" y="0"/>
                        <a:pt x="9" y="0"/>
                        <a:pt x="7" y="0"/>
                      </a:cubicBezTo>
                      <a:cubicBezTo>
                        <a:pt x="6" y="0"/>
                        <a:pt x="4" y="0"/>
                        <a:pt x="2" y="1"/>
                      </a:cubicBezTo>
                      <a:cubicBezTo>
                        <a:pt x="1" y="1"/>
                        <a:pt x="0" y="4"/>
                        <a:pt x="2" y="5"/>
                      </a:cubicBezTo>
                      <a:cubicBezTo>
                        <a:pt x="4" y="5"/>
                        <a:pt x="5" y="5"/>
                        <a:pt x="7" y="5"/>
                      </a:cubicBezTo>
                      <a:cubicBezTo>
                        <a:pt x="9" y="5"/>
                        <a:pt x="10" y="5"/>
                        <a:pt x="12" y="5"/>
                      </a:cubicBezTo>
                      <a:cubicBezTo>
                        <a:pt x="14" y="4"/>
                        <a:pt x="14" y="2"/>
                        <a:pt x="12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79" name="Freeform 1234">
                  <a:extLst>
                    <a:ext uri="{FF2B5EF4-FFF2-40B4-BE49-F238E27FC236}">
                      <a16:creationId xmlns:a16="http://schemas.microsoft.com/office/drawing/2014/main" xmlns="" id="{650EE28E-50C1-CB4E-A1A2-CBD97C0017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44037" y="5533326"/>
                  <a:ext cx="380959" cy="173163"/>
                </a:xfrm>
                <a:custGeom>
                  <a:avLst/>
                  <a:gdLst>
                    <a:gd name="T0" fmla="*/ 10 w 11"/>
                    <a:gd name="T1" fmla="*/ 1 h 5"/>
                    <a:gd name="T2" fmla="*/ 6 w 11"/>
                    <a:gd name="T3" fmla="*/ 1 h 5"/>
                    <a:gd name="T4" fmla="*/ 1 w 11"/>
                    <a:gd name="T5" fmla="*/ 1 h 5"/>
                    <a:gd name="T6" fmla="*/ 2 w 11"/>
                    <a:gd name="T7" fmla="*/ 4 h 5"/>
                    <a:gd name="T8" fmla="*/ 6 w 11"/>
                    <a:gd name="T9" fmla="*/ 4 h 5"/>
                    <a:gd name="T10" fmla="*/ 10 w 11"/>
                    <a:gd name="T11" fmla="*/ 4 h 5"/>
                    <a:gd name="T12" fmla="*/ 10 w 11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5">
                      <a:moveTo>
                        <a:pt x="10" y="1"/>
                      </a:moveTo>
                      <a:cubicBezTo>
                        <a:pt x="9" y="1"/>
                        <a:pt x="7" y="1"/>
                        <a:pt x="6" y="1"/>
                      </a:cubicBezTo>
                      <a:cubicBezTo>
                        <a:pt x="4" y="0"/>
                        <a:pt x="3" y="1"/>
                        <a:pt x="1" y="1"/>
                      </a:cubicBezTo>
                      <a:cubicBezTo>
                        <a:pt x="0" y="2"/>
                        <a:pt x="0" y="4"/>
                        <a:pt x="2" y="4"/>
                      </a:cubicBezTo>
                      <a:cubicBezTo>
                        <a:pt x="3" y="4"/>
                        <a:pt x="5" y="4"/>
                        <a:pt x="6" y="4"/>
                      </a:cubicBezTo>
                      <a:cubicBezTo>
                        <a:pt x="7" y="4"/>
                        <a:pt x="8" y="5"/>
                        <a:pt x="10" y="4"/>
                      </a:cubicBezTo>
                      <a:cubicBezTo>
                        <a:pt x="11" y="4"/>
                        <a:pt x="11" y="2"/>
                        <a:pt x="10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80" name="Freeform 1235">
                  <a:extLst>
                    <a:ext uri="{FF2B5EF4-FFF2-40B4-BE49-F238E27FC236}">
                      <a16:creationId xmlns:a16="http://schemas.microsoft.com/office/drawing/2014/main" xmlns="" id="{8DEA18B5-A0F0-5D43-A5E7-1B31CEB5B5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4487" y="7126429"/>
                  <a:ext cx="588756" cy="138531"/>
                </a:xfrm>
                <a:custGeom>
                  <a:avLst/>
                  <a:gdLst>
                    <a:gd name="T0" fmla="*/ 16 w 17"/>
                    <a:gd name="T1" fmla="*/ 0 h 4"/>
                    <a:gd name="T2" fmla="*/ 9 w 17"/>
                    <a:gd name="T3" fmla="*/ 1 h 4"/>
                    <a:gd name="T4" fmla="*/ 1 w 17"/>
                    <a:gd name="T5" fmla="*/ 2 h 4"/>
                    <a:gd name="T6" fmla="*/ 1 w 17"/>
                    <a:gd name="T7" fmla="*/ 4 h 4"/>
                    <a:gd name="T8" fmla="*/ 9 w 17"/>
                    <a:gd name="T9" fmla="*/ 3 h 4"/>
                    <a:gd name="T10" fmla="*/ 16 w 17"/>
                    <a:gd name="T11" fmla="*/ 2 h 4"/>
                    <a:gd name="T12" fmla="*/ 16 w 17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4">
                      <a:moveTo>
                        <a:pt x="16" y="0"/>
                      </a:moveTo>
                      <a:cubicBezTo>
                        <a:pt x="14" y="0"/>
                        <a:pt x="12" y="1"/>
                        <a:pt x="9" y="1"/>
                      </a:cubicBezTo>
                      <a:cubicBezTo>
                        <a:pt x="7" y="1"/>
                        <a:pt x="4" y="2"/>
                        <a:pt x="1" y="2"/>
                      </a:cubicBezTo>
                      <a:cubicBezTo>
                        <a:pt x="0" y="2"/>
                        <a:pt x="0" y="4"/>
                        <a:pt x="1" y="4"/>
                      </a:cubicBezTo>
                      <a:cubicBezTo>
                        <a:pt x="4" y="4"/>
                        <a:pt x="6" y="4"/>
                        <a:pt x="9" y="3"/>
                      </a:cubicBezTo>
                      <a:cubicBezTo>
                        <a:pt x="11" y="3"/>
                        <a:pt x="14" y="3"/>
                        <a:pt x="16" y="2"/>
                      </a:cubicBezTo>
                      <a:cubicBezTo>
                        <a:pt x="17" y="1"/>
                        <a:pt x="17" y="0"/>
                        <a:pt x="16" y="0"/>
                      </a:cubicBezTo>
                      <a:close/>
                    </a:path>
                  </a:pathLst>
                </a:custGeom>
                <a:solidFill>
                  <a:srgbClr val="F096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90" name="Freeform 1238">
                  <a:extLst>
                    <a:ext uri="{FF2B5EF4-FFF2-40B4-BE49-F238E27FC236}">
                      <a16:creationId xmlns:a16="http://schemas.microsoft.com/office/drawing/2014/main" xmlns="" id="{7E206783-A8C8-7A40-A85D-DCE27E110F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3752" y="6468408"/>
                  <a:ext cx="207796" cy="311694"/>
                </a:xfrm>
                <a:custGeom>
                  <a:avLst/>
                  <a:gdLst>
                    <a:gd name="T0" fmla="*/ 5 w 6"/>
                    <a:gd name="T1" fmla="*/ 7 h 9"/>
                    <a:gd name="T2" fmla="*/ 3 w 6"/>
                    <a:gd name="T3" fmla="*/ 6 h 9"/>
                    <a:gd name="T4" fmla="*/ 3 w 6"/>
                    <a:gd name="T5" fmla="*/ 2 h 9"/>
                    <a:gd name="T6" fmla="*/ 2 w 6"/>
                    <a:gd name="T7" fmla="*/ 1 h 9"/>
                    <a:gd name="T8" fmla="*/ 0 w 6"/>
                    <a:gd name="T9" fmla="*/ 8 h 9"/>
                    <a:gd name="T10" fmla="*/ 1 w 6"/>
                    <a:gd name="T11" fmla="*/ 8 h 9"/>
                    <a:gd name="T12" fmla="*/ 5 w 6"/>
                    <a:gd name="T13" fmla="*/ 9 h 9"/>
                    <a:gd name="T14" fmla="*/ 5 w 6"/>
                    <a:gd name="T15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9">
                      <a:moveTo>
                        <a:pt x="5" y="7"/>
                      </a:moveTo>
                      <a:cubicBezTo>
                        <a:pt x="4" y="6"/>
                        <a:pt x="3" y="6"/>
                        <a:pt x="3" y="6"/>
                      </a:cubicBezTo>
                      <a:cubicBezTo>
                        <a:pt x="3" y="5"/>
                        <a:pt x="3" y="3"/>
                        <a:pt x="3" y="2"/>
                      </a:cubicBez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0" y="3"/>
                        <a:pt x="0" y="5"/>
                        <a:pt x="0" y="8"/>
                      </a:cubicBezTo>
                      <a:cubicBezTo>
                        <a:pt x="0" y="8"/>
                        <a:pt x="1" y="8"/>
                        <a:pt x="1" y="8"/>
                      </a:cubicBezTo>
                      <a:cubicBezTo>
                        <a:pt x="2" y="9"/>
                        <a:pt x="4" y="9"/>
                        <a:pt x="5" y="9"/>
                      </a:cubicBezTo>
                      <a:cubicBezTo>
                        <a:pt x="6" y="9"/>
                        <a:pt x="6" y="7"/>
                        <a:pt x="5" y="7"/>
                      </a:cubicBezTo>
                      <a:close/>
                    </a:path>
                  </a:pathLst>
                </a:custGeom>
                <a:solidFill>
                  <a:srgbClr val="E476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91" name="Freeform 1247">
                  <a:extLst>
                    <a:ext uri="{FF2B5EF4-FFF2-40B4-BE49-F238E27FC236}">
                      <a16:creationId xmlns:a16="http://schemas.microsoft.com/office/drawing/2014/main" xmlns="" id="{474F8ADC-4962-7748-A972-A7C385D521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70424" y="4148019"/>
                  <a:ext cx="3082308" cy="1004348"/>
                </a:xfrm>
                <a:custGeom>
                  <a:avLst/>
                  <a:gdLst>
                    <a:gd name="T0" fmla="*/ 87 w 89"/>
                    <a:gd name="T1" fmla="*/ 1 h 29"/>
                    <a:gd name="T2" fmla="*/ 48 w 89"/>
                    <a:gd name="T3" fmla="*/ 19 h 29"/>
                    <a:gd name="T4" fmla="*/ 2 w 89"/>
                    <a:gd name="T5" fmla="*/ 25 h 29"/>
                    <a:gd name="T6" fmla="*/ 2 w 89"/>
                    <a:gd name="T7" fmla="*/ 28 h 29"/>
                    <a:gd name="T8" fmla="*/ 52 w 89"/>
                    <a:gd name="T9" fmla="*/ 21 h 29"/>
                    <a:gd name="T10" fmla="*/ 75 w 89"/>
                    <a:gd name="T11" fmla="*/ 13 h 29"/>
                    <a:gd name="T12" fmla="*/ 88 w 89"/>
                    <a:gd name="T13" fmla="*/ 2 h 29"/>
                    <a:gd name="T14" fmla="*/ 87 w 89"/>
                    <a:gd name="T15" fmla="*/ 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9" h="29">
                      <a:moveTo>
                        <a:pt x="87" y="1"/>
                      </a:moveTo>
                      <a:cubicBezTo>
                        <a:pt x="76" y="10"/>
                        <a:pt x="62" y="15"/>
                        <a:pt x="48" y="19"/>
                      </a:cubicBezTo>
                      <a:cubicBezTo>
                        <a:pt x="33" y="23"/>
                        <a:pt x="18" y="24"/>
                        <a:pt x="2" y="25"/>
                      </a:cubicBezTo>
                      <a:cubicBezTo>
                        <a:pt x="0" y="26"/>
                        <a:pt x="0" y="28"/>
                        <a:pt x="2" y="28"/>
                      </a:cubicBezTo>
                      <a:cubicBezTo>
                        <a:pt x="19" y="29"/>
                        <a:pt x="36" y="26"/>
                        <a:pt x="52" y="21"/>
                      </a:cubicBezTo>
                      <a:cubicBezTo>
                        <a:pt x="60" y="19"/>
                        <a:pt x="67" y="16"/>
                        <a:pt x="75" y="13"/>
                      </a:cubicBezTo>
                      <a:cubicBezTo>
                        <a:pt x="80" y="11"/>
                        <a:pt x="86" y="7"/>
                        <a:pt x="88" y="2"/>
                      </a:cubicBezTo>
                      <a:cubicBezTo>
                        <a:pt x="89" y="1"/>
                        <a:pt x="87" y="0"/>
                        <a:pt x="87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92" name="Freeform 1248">
                  <a:extLst>
                    <a:ext uri="{FF2B5EF4-FFF2-40B4-BE49-F238E27FC236}">
                      <a16:creationId xmlns:a16="http://schemas.microsoft.com/office/drawing/2014/main" xmlns="" id="{2F9F4659-F5A4-DB44-9EE7-A13C32C9E3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47486" y="3697794"/>
                  <a:ext cx="2355022" cy="796552"/>
                </a:xfrm>
                <a:custGeom>
                  <a:avLst/>
                  <a:gdLst>
                    <a:gd name="T0" fmla="*/ 68 w 68"/>
                    <a:gd name="T1" fmla="*/ 0 h 23"/>
                    <a:gd name="T2" fmla="*/ 35 w 68"/>
                    <a:gd name="T3" fmla="*/ 10 h 23"/>
                    <a:gd name="T4" fmla="*/ 1 w 68"/>
                    <a:gd name="T5" fmla="*/ 21 h 23"/>
                    <a:gd name="T6" fmla="*/ 1 w 68"/>
                    <a:gd name="T7" fmla="*/ 23 h 23"/>
                    <a:gd name="T8" fmla="*/ 36 w 68"/>
                    <a:gd name="T9" fmla="*/ 12 h 23"/>
                    <a:gd name="T10" fmla="*/ 68 w 68"/>
                    <a:gd name="T11" fmla="*/ 1 h 23"/>
                    <a:gd name="T12" fmla="*/ 68 w 68"/>
                    <a:gd name="T13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8" h="23">
                      <a:moveTo>
                        <a:pt x="68" y="0"/>
                      </a:moveTo>
                      <a:cubicBezTo>
                        <a:pt x="57" y="2"/>
                        <a:pt x="46" y="6"/>
                        <a:pt x="35" y="10"/>
                      </a:cubicBezTo>
                      <a:cubicBezTo>
                        <a:pt x="24" y="13"/>
                        <a:pt x="12" y="17"/>
                        <a:pt x="1" y="21"/>
                      </a:cubicBezTo>
                      <a:cubicBezTo>
                        <a:pt x="0" y="22"/>
                        <a:pt x="0" y="23"/>
                        <a:pt x="1" y="23"/>
                      </a:cubicBezTo>
                      <a:cubicBezTo>
                        <a:pt x="13" y="20"/>
                        <a:pt x="24" y="16"/>
                        <a:pt x="36" y="12"/>
                      </a:cubicBezTo>
                      <a:cubicBezTo>
                        <a:pt x="46" y="9"/>
                        <a:pt x="58" y="6"/>
                        <a:pt x="68" y="1"/>
                      </a:cubicBezTo>
                      <a:cubicBezTo>
                        <a:pt x="68" y="1"/>
                        <a:pt x="68" y="0"/>
                        <a:pt x="68" y="0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93" name="Freeform 1249">
                  <a:extLst>
                    <a:ext uri="{FF2B5EF4-FFF2-40B4-BE49-F238E27FC236}">
                      <a16:creationId xmlns:a16="http://schemas.microsoft.com/office/drawing/2014/main" xmlns="" id="{FBED6C9C-224E-A94A-A8C2-EA5362FD6A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82118" y="3247569"/>
                  <a:ext cx="2493553" cy="727286"/>
                </a:xfrm>
                <a:custGeom>
                  <a:avLst/>
                  <a:gdLst>
                    <a:gd name="T0" fmla="*/ 72 w 72"/>
                    <a:gd name="T1" fmla="*/ 3 h 21"/>
                    <a:gd name="T2" fmla="*/ 30 w 72"/>
                    <a:gd name="T3" fmla="*/ 5 h 21"/>
                    <a:gd name="T4" fmla="*/ 9 w 72"/>
                    <a:gd name="T5" fmla="*/ 13 h 21"/>
                    <a:gd name="T6" fmla="*/ 0 w 72"/>
                    <a:gd name="T7" fmla="*/ 20 h 21"/>
                    <a:gd name="T8" fmla="*/ 1 w 72"/>
                    <a:gd name="T9" fmla="*/ 20 h 21"/>
                    <a:gd name="T10" fmla="*/ 18 w 72"/>
                    <a:gd name="T11" fmla="*/ 12 h 21"/>
                    <a:gd name="T12" fmla="*/ 35 w 72"/>
                    <a:gd name="T13" fmla="*/ 7 h 21"/>
                    <a:gd name="T14" fmla="*/ 72 w 72"/>
                    <a:gd name="T15" fmla="*/ 4 h 21"/>
                    <a:gd name="T16" fmla="*/ 72 w 72"/>
                    <a:gd name="T17" fmla="*/ 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2" h="21">
                      <a:moveTo>
                        <a:pt x="72" y="3"/>
                      </a:moveTo>
                      <a:cubicBezTo>
                        <a:pt x="58" y="0"/>
                        <a:pt x="43" y="2"/>
                        <a:pt x="30" y="5"/>
                      </a:cubicBezTo>
                      <a:cubicBezTo>
                        <a:pt x="23" y="7"/>
                        <a:pt x="16" y="10"/>
                        <a:pt x="9" y="13"/>
                      </a:cubicBezTo>
                      <a:cubicBezTo>
                        <a:pt x="5" y="14"/>
                        <a:pt x="0" y="16"/>
                        <a:pt x="0" y="20"/>
                      </a:cubicBezTo>
                      <a:cubicBezTo>
                        <a:pt x="0" y="21"/>
                        <a:pt x="1" y="21"/>
                        <a:pt x="1" y="20"/>
                      </a:cubicBezTo>
                      <a:cubicBezTo>
                        <a:pt x="3" y="15"/>
                        <a:pt x="14" y="13"/>
                        <a:pt x="18" y="12"/>
                      </a:cubicBezTo>
                      <a:cubicBezTo>
                        <a:pt x="24" y="10"/>
                        <a:pt x="30" y="8"/>
                        <a:pt x="35" y="7"/>
                      </a:cubicBezTo>
                      <a:cubicBezTo>
                        <a:pt x="48" y="5"/>
                        <a:pt x="59" y="5"/>
                        <a:pt x="72" y="4"/>
                      </a:cubicBezTo>
                      <a:cubicBezTo>
                        <a:pt x="72" y="4"/>
                        <a:pt x="72" y="3"/>
                        <a:pt x="72" y="3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94" name="Freeform 1250">
                  <a:extLst>
                    <a:ext uri="{FF2B5EF4-FFF2-40B4-BE49-F238E27FC236}">
                      <a16:creationId xmlns:a16="http://schemas.microsoft.com/office/drawing/2014/main" xmlns="" id="{7F410ABE-F0C0-5B44-A343-7D6523165C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41488" y="3801692"/>
                  <a:ext cx="380959" cy="658021"/>
                </a:xfrm>
                <a:custGeom>
                  <a:avLst/>
                  <a:gdLst>
                    <a:gd name="T0" fmla="*/ 8 w 11"/>
                    <a:gd name="T1" fmla="*/ 9 h 19"/>
                    <a:gd name="T2" fmla="*/ 2 w 11"/>
                    <a:gd name="T3" fmla="*/ 0 h 19"/>
                    <a:gd name="T4" fmla="*/ 0 w 11"/>
                    <a:gd name="T5" fmla="*/ 1 h 19"/>
                    <a:gd name="T6" fmla="*/ 6 w 11"/>
                    <a:gd name="T7" fmla="*/ 10 h 19"/>
                    <a:gd name="T8" fmla="*/ 10 w 11"/>
                    <a:gd name="T9" fmla="*/ 18 h 19"/>
                    <a:gd name="T10" fmla="*/ 11 w 11"/>
                    <a:gd name="T11" fmla="*/ 18 h 19"/>
                    <a:gd name="T12" fmla="*/ 8 w 11"/>
                    <a:gd name="T13" fmla="*/ 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9">
                      <a:moveTo>
                        <a:pt x="8" y="9"/>
                      </a:moveTo>
                      <a:cubicBezTo>
                        <a:pt x="6" y="6"/>
                        <a:pt x="4" y="3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2" y="4"/>
                        <a:pt x="4" y="7"/>
                        <a:pt x="6" y="10"/>
                      </a:cubicBezTo>
                      <a:cubicBezTo>
                        <a:pt x="7" y="13"/>
                        <a:pt x="8" y="16"/>
                        <a:pt x="10" y="18"/>
                      </a:cubicBezTo>
                      <a:cubicBezTo>
                        <a:pt x="10" y="19"/>
                        <a:pt x="11" y="18"/>
                        <a:pt x="11" y="18"/>
                      </a:cubicBezTo>
                      <a:cubicBezTo>
                        <a:pt x="11" y="15"/>
                        <a:pt x="9" y="11"/>
                        <a:pt x="8" y="9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  <p:sp>
              <p:nvSpPr>
                <p:cNvPr id="195" name="Freeform 1251">
                  <a:extLst>
                    <a:ext uri="{FF2B5EF4-FFF2-40B4-BE49-F238E27FC236}">
                      <a16:creationId xmlns:a16="http://schemas.microsoft.com/office/drawing/2014/main" xmlns="" id="{F75E2A9C-D731-644D-8CF5-60ED5CCD5A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80019" y="3593896"/>
                  <a:ext cx="311694" cy="311694"/>
                </a:xfrm>
                <a:custGeom>
                  <a:avLst/>
                  <a:gdLst>
                    <a:gd name="T0" fmla="*/ 1 w 9"/>
                    <a:gd name="T1" fmla="*/ 1 h 9"/>
                    <a:gd name="T2" fmla="*/ 1 w 9"/>
                    <a:gd name="T3" fmla="*/ 3 h 9"/>
                    <a:gd name="T4" fmla="*/ 6 w 9"/>
                    <a:gd name="T5" fmla="*/ 8 h 9"/>
                    <a:gd name="T6" fmla="*/ 9 w 9"/>
                    <a:gd name="T7" fmla="*/ 8 h 9"/>
                    <a:gd name="T8" fmla="*/ 1 w 9"/>
                    <a:gd name="T9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1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4" y="3"/>
                        <a:pt x="6" y="5"/>
                        <a:pt x="6" y="8"/>
                      </a:cubicBezTo>
                      <a:cubicBezTo>
                        <a:pt x="6" y="9"/>
                        <a:pt x="8" y="9"/>
                        <a:pt x="9" y="8"/>
                      </a:cubicBezTo>
                      <a:cubicBezTo>
                        <a:pt x="9" y="4"/>
                        <a:pt x="5" y="0"/>
                        <a:pt x="1" y="1"/>
                      </a:cubicBezTo>
                      <a:close/>
                    </a:path>
                  </a:pathLst>
                </a:custGeom>
                <a:solidFill>
                  <a:srgbClr val="533B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th-TH"/>
                </a:p>
              </p:txBody>
            </p:sp>
          </p:grpSp>
        </p:grpSp>
        <p:grpSp>
          <p:nvGrpSpPr>
            <p:cNvPr id="145" name="Group 385">
              <a:extLst>
                <a:ext uri="{FF2B5EF4-FFF2-40B4-BE49-F238E27FC236}">
                  <a16:creationId xmlns:a16="http://schemas.microsoft.com/office/drawing/2014/main" xmlns="" id="{BC19BC73-75A1-574C-892C-42EF7749EC2F}"/>
                </a:ext>
              </a:extLst>
            </p:cNvPr>
            <p:cNvGrpSpPr/>
            <p:nvPr/>
          </p:nvGrpSpPr>
          <p:grpSpPr>
            <a:xfrm flipH="1">
              <a:off x="8047037" y="2733895"/>
              <a:ext cx="4724400" cy="2142905"/>
              <a:chOff x="13371382" y="3087801"/>
              <a:chExt cx="4179274" cy="2142905"/>
            </a:xfrm>
          </p:grpSpPr>
          <p:sp>
            <p:nvSpPr>
              <p:cNvPr id="146" name="Freeform 736">
                <a:extLst>
                  <a:ext uri="{FF2B5EF4-FFF2-40B4-BE49-F238E27FC236}">
                    <a16:creationId xmlns:a16="http://schemas.microsoft.com/office/drawing/2014/main" xmlns="" id="{D0BAA3E2-E6D9-8E4B-AAAA-DE1FF570FF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95966" y="3927755"/>
                <a:ext cx="344175" cy="1302951"/>
              </a:xfrm>
              <a:custGeom>
                <a:avLst/>
                <a:gdLst>
                  <a:gd name="T0" fmla="*/ 9 w 14"/>
                  <a:gd name="T1" fmla="*/ 29 h 53"/>
                  <a:gd name="T2" fmla="*/ 9 w 14"/>
                  <a:gd name="T3" fmla="*/ 2 h 53"/>
                  <a:gd name="T4" fmla="*/ 5 w 14"/>
                  <a:gd name="T5" fmla="*/ 0 h 53"/>
                  <a:gd name="T6" fmla="*/ 5 w 14"/>
                  <a:gd name="T7" fmla="*/ 29 h 53"/>
                  <a:gd name="T8" fmla="*/ 1 w 14"/>
                  <a:gd name="T9" fmla="*/ 53 h 53"/>
                  <a:gd name="T10" fmla="*/ 7 w 14"/>
                  <a:gd name="T11" fmla="*/ 53 h 53"/>
                  <a:gd name="T12" fmla="*/ 14 w 14"/>
                  <a:gd name="T13" fmla="*/ 53 h 53"/>
                  <a:gd name="T14" fmla="*/ 9 w 14"/>
                  <a:gd name="T15" fmla="*/ 2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53">
                    <a:moveTo>
                      <a:pt x="9" y="29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0" y="33"/>
                      <a:pt x="1" y="53"/>
                      <a:pt x="1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33"/>
                      <a:pt x="9" y="29"/>
                    </a:cubicBezTo>
                    <a:close/>
                  </a:path>
                </a:pathLst>
              </a:custGeom>
              <a:solidFill>
                <a:srgbClr val="81BB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7" name="Freeform 737">
                <a:extLst>
                  <a:ext uri="{FF2B5EF4-FFF2-40B4-BE49-F238E27FC236}">
                    <a16:creationId xmlns:a16="http://schemas.microsoft.com/office/drawing/2014/main" xmlns="" id="{E2CABB9E-EA69-6A46-B4B5-3DD760C77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71382" y="3087801"/>
                <a:ext cx="4179274" cy="1528305"/>
              </a:xfrm>
              <a:custGeom>
                <a:avLst/>
                <a:gdLst>
                  <a:gd name="T0" fmla="*/ 33 w 170"/>
                  <a:gd name="T1" fmla="*/ 62 h 62"/>
                  <a:gd name="T2" fmla="*/ 33 w 170"/>
                  <a:gd name="T3" fmla="*/ 47 h 62"/>
                  <a:gd name="T4" fmla="*/ 0 w 170"/>
                  <a:gd name="T5" fmla="*/ 32 h 62"/>
                  <a:gd name="T6" fmla="*/ 91 w 170"/>
                  <a:gd name="T7" fmla="*/ 0 h 62"/>
                  <a:gd name="T8" fmla="*/ 170 w 170"/>
                  <a:gd name="T9" fmla="*/ 35 h 62"/>
                  <a:gd name="T10" fmla="*/ 140 w 170"/>
                  <a:gd name="T11" fmla="*/ 50 h 62"/>
                  <a:gd name="T12" fmla="*/ 140 w 170"/>
                  <a:gd name="T13" fmla="*/ 62 h 62"/>
                  <a:gd name="T14" fmla="*/ 33 w 170"/>
                  <a:gd name="T1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62">
                    <a:moveTo>
                      <a:pt x="33" y="62"/>
                    </a:moveTo>
                    <a:cubicBezTo>
                      <a:pt x="33" y="47"/>
                      <a:pt x="33" y="47"/>
                      <a:pt x="33" y="47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170" y="35"/>
                      <a:pt x="170" y="35"/>
                      <a:pt x="170" y="35"/>
                    </a:cubicBezTo>
                    <a:cubicBezTo>
                      <a:pt x="140" y="50"/>
                      <a:pt x="140" y="50"/>
                      <a:pt x="140" y="50"/>
                    </a:cubicBezTo>
                    <a:cubicBezTo>
                      <a:pt x="140" y="62"/>
                      <a:pt x="140" y="62"/>
                      <a:pt x="140" y="62"/>
                    </a:cubicBezTo>
                    <a:cubicBezTo>
                      <a:pt x="140" y="62"/>
                      <a:pt x="96" y="48"/>
                      <a:pt x="33" y="62"/>
                    </a:cubicBezTo>
                    <a:close/>
                  </a:path>
                </a:pathLst>
              </a:custGeom>
              <a:solidFill>
                <a:srgbClr val="414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148" name="Freeform 738">
                <a:extLst>
                  <a:ext uri="{FF2B5EF4-FFF2-40B4-BE49-F238E27FC236}">
                    <a16:creationId xmlns:a16="http://schemas.microsoft.com/office/drawing/2014/main" xmlns="" id="{7BB621F8-2DE3-C542-A30C-9823BCECCE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82653" y="4124427"/>
                <a:ext cx="2630484" cy="491679"/>
              </a:xfrm>
              <a:custGeom>
                <a:avLst/>
                <a:gdLst>
                  <a:gd name="T0" fmla="*/ 0 w 107"/>
                  <a:gd name="T1" fmla="*/ 20 h 20"/>
                  <a:gd name="T2" fmla="*/ 0 w 107"/>
                  <a:gd name="T3" fmla="*/ 6 h 20"/>
                  <a:gd name="T4" fmla="*/ 56 w 107"/>
                  <a:gd name="T5" fmla="*/ 0 h 20"/>
                  <a:gd name="T6" fmla="*/ 106 w 107"/>
                  <a:gd name="T7" fmla="*/ 8 h 20"/>
                  <a:gd name="T8" fmla="*/ 107 w 107"/>
                  <a:gd name="T9" fmla="*/ 20 h 20"/>
                  <a:gd name="T10" fmla="*/ 0 w 107"/>
                  <a:gd name="T1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7" h="20">
                    <a:moveTo>
                      <a:pt x="0" y="2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36" y="0"/>
                      <a:pt x="56" y="0"/>
                    </a:cubicBezTo>
                    <a:cubicBezTo>
                      <a:pt x="77" y="0"/>
                      <a:pt x="106" y="8"/>
                      <a:pt x="106" y="8"/>
                    </a:cubicBezTo>
                    <a:cubicBezTo>
                      <a:pt x="107" y="20"/>
                      <a:pt x="107" y="20"/>
                      <a:pt x="107" y="20"/>
                    </a:cubicBezTo>
                    <a:cubicBezTo>
                      <a:pt x="107" y="20"/>
                      <a:pt x="63" y="6"/>
                      <a:pt x="0" y="20"/>
                    </a:cubicBezTo>
                    <a:close/>
                  </a:path>
                </a:pathLst>
              </a:custGeom>
              <a:solidFill>
                <a:srgbClr val="323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2484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การออกแบบที่กำหนดเอง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การออกแบบที่กำหนดเอง">
  <a:themeElements>
    <a:clrScheme name="Custom 8">
      <a:dk1>
        <a:srgbClr val="000000"/>
      </a:dk1>
      <a:lt1>
        <a:srgbClr val="FFFFFF"/>
      </a:lt1>
      <a:dk2>
        <a:srgbClr val="17406D"/>
      </a:dk2>
      <a:lt2>
        <a:srgbClr val="DBEFF9"/>
      </a:lt2>
      <a:accent1>
        <a:srgbClr val="FCB71C"/>
      </a:accent1>
      <a:accent2>
        <a:srgbClr val="0CA6BC"/>
      </a:accent2>
      <a:accent3>
        <a:srgbClr val="489B88"/>
      </a:accent3>
      <a:accent4>
        <a:srgbClr val="B34A39"/>
      </a:accent4>
      <a:accent5>
        <a:srgbClr val="7CCA62"/>
      </a:accent5>
      <a:accent6>
        <a:srgbClr val="EB6133"/>
      </a:accent6>
      <a:hlink>
        <a:srgbClr val="547185"/>
      </a:hlink>
      <a:folHlink>
        <a:srgbClr val="FCB71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27987</TotalTime>
  <Words>721</Words>
  <Application>Microsoft Office PowerPoint</Application>
  <PresentationFormat>Произвольный</PresentationFormat>
  <Paragraphs>139</Paragraphs>
  <Slides>19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1_การออกแบบที่กำหนดเอง</vt:lpstr>
      <vt:lpstr>การออกแบบที่กำหนดเอง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gingzaru</dc:creator>
  <cp:lastModifiedBy>Берсенева СА</cp:lastModifiedBy>
  <cp:revision>2694</cp:revision>
  <dcterms:created xsi:type="dcterms:W3CDTF">2017-10-18T13:25:00Z</dcterms:created>
  <dcterms:modified xsi:type="dcterms:W3CDTF">2019-11-26T11:14:52Z</dcterms:modified>
</cp:coreProperties>
</file>