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лед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60648"/>
            <a:ext cx="4205876" cy="5949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115616" y="260648"/>
            <a:ext cx="7122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ГБДОУ детский сад №42 Пушкинского </a:t>
            </a:r>
            <a:r>
              <a:rPr lang="ru-RU" dirty="0" smtClean="0"/>
              <a:t>района Санкт-Петербурга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20272" y="5805264"/>
            <a:ext cx="1665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</a:t>
            </a:r>
          </a:p>
          <a:p>
            <a:r>
              <a:rPr lang="ru-RU" dirty="0" smtClean="0"/>
              <a:t>Хабарова Д.А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едвед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260648"/>
            <a:ext cx="4339236" cy="61379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ос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32656"/>
            <a:ext cx="4307689" cy="6093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ол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32655"/>
            <a:ext cx="4269181" cy="6038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ис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404664"/>
            <a:ext cx="4209571" cy="59545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л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32656"/>
            <a:ext cx="4346198" cy="61477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ягуш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88640"/>
            <a:ext cx="4409502" cy="623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629</Template>
  <TotalTime>0</TotalTime>
  <Words>12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Diseño predeterminado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Анатолий</dc:creator>
  <cp:lastModifiedBy>Анатолий</cp:lastModifiedBy>
  <cp:revision>1</cp:revision>
  <dcterms:created xsi:type="dcterms:W3CDTF">2019-11-28T15:18:15Z</dcterms:created>
  <dcterms:modified xsi:type="dcterms:W3CDTF">2019-11-28T15:51:42Z</dcterms:modified>
</cp:coreProperties>
</file>