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64" r:id="rId4"/>
    <p:sldId id="263" r:id="rId5"/>
    <p:sldId id="257" r:id="rId6"/>
    <p:sldId id="258" r:id="rId7"/>
    <p:sldId id="265" r:id="rId8"/>
    <p:sldId id="266" r:id="rId9"/>
    <p:sldId id="267" r:id="rId10"/>
    <p:sldId id="268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EDD85B-DA5A-47F2-A8A6-B8AAAC5FC759}" type="doc">
      <dgm:prSet loTypeId="urn:microsoft.com/office/officeart/2005/8/layout/balance1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40301B4-60D9-4F3C-88B5-ABFC2A2FE4E8}">
      <dgm:prSet phldrT="[Текст]" custT="1"/>
      <dgm:spPr/>
      <dgm:t>
        <a:bodyPr/>
        <a:lstStyle/>
        <a:p>
          <a:r>
            <a:rPr lang="ru-RU" sz="1500" b="1" dirty="0" smtClean="0">
              <a:effectLst/>
            </a:rPr>
            <a:t>Компетенция</a:t>
          </a:r>
          <a:endParaRPr lang="ru-RU" sz="1500" b="1" dirty="0">
            <a:effectLst/>
          </a:endParaRPr>
        </a:p>
      </dgm:t>
    </dgm:pt>
    <dgm:pt modelId="{2DE376D8-A0C7-477A-B119-600D0D5A7830}" type="parTrans" cxnId="{5ED0E9BA-CC1C-4E8B-AEF3-AC461121C925}">
      <dgm:prSet/>
      <dgm:spPr/>
      <dgm:t>
        <a:bodyPr/>
        <a:lstStyle/>
        <a:p>
          <a:endParaRPr lang="ru-RU">
            <a:effectLst/>
          </a:endParaRPr>
        </a:p>
      </dgm:t>
    </dgm:pt>
    <dgm:pt modelId="{5B720E19-0F68-47BF-B8FB-40E195D8E932}" type="sibTrans" cxnId="{5ED0E9BA-CC1C-4E8B-AEF3-AC461121C925}">
      <dgm:prSet/>
      <dgm:spPr/>
      <dgm:t>
        <a:bodyPr/>
        <a:lstStyle/>
        <a:p>
          <a:endParaRPr lang="ru-RU">
            <a:effectLst/>
          </a:endParaRPr>
        </a:p>
      </dgm:t>
    </dgm:pt>
    <dgm:pt modelId="{F5FE7811-D2A6-4A6C-A4EC-8B102E3D10AE}">
      <dgm:prSet phldrT="[Текст]" custT="1"/>
      <dgm:spPr/>
      <dgm:t>
        <a:bodyPr/>
        <a:lstStyle/>
        <a:p>
          <a:r>
            <a:rPr lang="ru-RU" sz="1500" b="1" dirty="0" smtClean="0">
              <a:effectLst/>
            </a:rPr>
            <a:t>Компетентность</a:t>
          </a:r>
          <a:endParaRPr lang="ru-RU" sz="1500" b="1" dirty="0">
            <a:effectLst/>
          </a:endParaRPr>
        </a:p>
      </dgm:t>
    </dgm:pt>
    <dgm:pt modelId="{5DC81C91-B03A-4BEF-8BE4-4D14AC2D985E}" type="parTrans" cxnId="{244B460B-105F-427D-9956-70B18A7581E0}">
      <dgm:prSet/>
      <dgm:spPr/>
      <dgm:t>
        <a:bodyPr/>
        <a:lstStyle/>
        <a:p>
          <a:endParaRPr lang="ru-RU">
            <a:effectLst/>
          </a:endParaRPr>
        </a:p>
      </dgm:t>
    </dgm:pt>
    <dgm:pt modelId="{B719167E-02F9-4097-BE81-7B9A4C1A4897}" type="sibTrans" cxnId="{244B460B-105F-427D-9956-70B18A7581E0}">
      <dgm:prSet/>
      <dgm:spPr/>
      <dgm:t>
        <a:bodyPr/>
        <a:lstStyle/>
        <a:p>
          <a:endParaRPr lang="ru-RU">
            <a:effectLst/>
          </a:endParaRPr>
        </a:p>
      </dgm:t>
    </dgm:pt>
    <dgm:pt modelId="{8777131F-E176-41BE-8596-8CED882131D6}">
      <dgm:prSet phldrT="[Текст]" custT="1"/>
      <dgm:spPr/>
      <dgm:t>
        <a:bodyPr/>
        <a:lstStyle/>
        <a:p>
          <a:r>
            <a:rPr lang="ru-RU" sz="1500" dirty="0" smtClean="0">
              <a:effectLst/>
            </a:rPr>
            <a:t>Полномочия</a:t>
          </a:r>
          <a:endParaRPr lang="ru-RU" sz="1500" dirty="0">
            <a:effectLst/>
          </a:endParaRPr>
        </a:p>
      </dgm:t>
    </dgm:pt>
    <dgm:pt modelId="{8BCE73F6-F6A8-443A-8A25-0AEFACEDA181}" type="parTrans" cxnId="{90508586-D3B9-40B5-AAE3-0A64FA34A8AC}">
      <dgm:prSet/>
      <dgm:spPr/>
      <dgm:t>
        <a:bodyPr/>
        <a:lstStyle/>
        <a:p>
          <a:endParaRPr lang="ru-RU">
            <a:effectLst/>
          </a:endParaRPr>
        </a:p>
      </dgm:t>
    </dgm:pt>
    <dgm:pt modelId="{B18C31FD-C6CB-4B85-B08D-6DA2743A5897}" type="sibTrans" cxnId="{90508586-D3B9-40B5-AAE3-0A64FA34A8AC}">
      <dgm:prSet/>
      <dgm:spPr/>
      <dgm:t>
        <a:bodyPr/>
        <a:lstStyle/>
        <a:p>
          <a:endParaRPr lang="ru-RU">
            <a:effectLst/>
          </a:endParaRPr>
        </a:p>
      </dgm:t>
    </dgm:pt>
    <dgm:pt modelId="{9EA36062-4A60-4859-AA19-CC1F6A37A3DB}">
      <dgm:prSet phldrT="[Текст]" custT="1"/>
      <dgm:spPr/>
      <dgm:t>
        <a:bodyPr/>
        <a:lstStyle/>
        <a:p>
          <a:r>
            <a:rPr lang="ru-RU" sz="1500" dirty="0" smtClean="0">
              <a:effectLst/>
            </a:rPr>
            <a:t>Знания, опыт</a:t>
          </a:r>
          <a:endParaRPr lang="ru-RU" sz="1500" dirty="0">
            <a:effectLst/>
          </a:endParaRPr>
        </a:p>
      </dgm:t>
    </dgm:pt>
    <dgm:pt modelId="{9CD6F248-A5FE-4C53-82CE-D1033948109D}" type="parTrans" cxnId="{E3F6A7AC-0B58-406E-914A-60779FF0C9D9}">
      <dgm:prSet/>
      <dgm:spPr/>
      <dgm:t>
        <a:bodyPr/>
        <a:lstStyle/>
        <a:p>
          <a:endParaRPr lang="ru-RU">
            <a:effectLst/>
          </a:endParaRPr>
        </a:p>
      </dgm:t>
    </dgm:pt>
    <dgm:pt modelId="{94D9BF29-C068-40E2-9E36-ECDFA79B0893}" type="sibTrans" cxnId="{E3F6A7AC-0B58-406E-914A-60779FF0C9D9}">
      <dgm:prSet/>
      <dgm:spPr/>
      <dgm:t>
        <a:bodyPr/>
        <a:lstStyle/>
        <a:p>
          <a:endParaRPr lang="ru-RU">
            <a:effectLst/>
          </a:endParaRPr>
        </a:p>
      </dgm:t>
    </dgm:pt>
    <dgm:pt modelId="{75518055-147B-4DB1-9DCF-40C614AE8DE1}">
      <dgm:prSet phldrT="[Текст]" custT="1"/>
      <dgm:spPr/>
      <dgm:t>
        <a:bodyPr/>
        <a:lstStyle/>
        <a:p>
          <a:r>
            <a:rPr lang="ru-RU" sz="1500" dirty="0" smtClean="0">
              <a:effectLst/>
            </a:rPr>
            <a:t>Способность</a:t>
          </a:r>
          <a:endParaRPr lang="ru-RU" sz="1500" dirty="0">
            <a:effectLst/>
          </a:endParaRPr>
        </a:p>
      </dgm:t>
    </dgm:pt>
    <dgm:pt modelId="{95F68301-CB22-4C89-975E-78EA9B9090F1}" type="parTrans" cxnId="{CD9C8520-4692-4844-8CA5-6B11DCFB24E1}">
      <dgm:prSet/>
      <dgm:spPr/>
      <dgm:t>
        <a:bodyPr/>
        <a:lstStyle/>
        <a:p>
          <a:endParaRPr lang="ru-RU">
            <a:effectLst/>
          </a:endParaRPr>
        </a:p>
      </dgm:t>
    </dgm:pt>
    <dgm:pt modelId="{AD7A5910-FD32-4AEC-9FF8-CB8A8A4097BF}" type="sibTrans" cxnId="{CD9C8520-4692-4844-8CA5-6B11DCFB24E1}">
      <dgm:prSet/>
      <dgm:spPr/>
      <dgm:t>
        <a:bodyPr/>
        <a:lstStyle/>
        <a:p>
          <a:endParaRPr lang="ru-RU">
            <a:effectLst/>
          </a:endParaRPr>
        </a:p>
      </dgm:t>
    </dgm:pt>
    <dgm:pt modelId="{6779B6F4-5431-4440-BEA4-4EEC1112F232}" type="pres">
      <dgm:prSet presAssocID="{2BEDD85B-DA5A-47F2-A8A6-B8AAAC5FC759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827E61-5534-478B-ACA4-C8F87DD1B0F5}" type="pres">
      <dgm:prSet presAssocID="{2BEDD85B-DA5A-47F2-A8A6-B8AAAC5FC759}" presName="dummyMaxCanvas" presStyleCnt="0"/>
      <dgm:spPr/>
    </dgm:pt>
    <dgm:pt modelId="{E7D14788-E7A6-4609-8F52-4BB68FB166CA}" type="pres">
      <dgm:prSet presAssocID="{2BEDD85B-DA5A-47F2-A8A6-B8AAAC5FC759}" presName="parentComposite" presStyleCnt="0"/>
      <dgm:spPr/>
    </dgm:pt>
    <dgm:pt modelId="{63B28C20-1C80-471E-8910-86023EE66B7E}" type="pres">
      <dgm:prSet presAssocID="{2BEDD85B-DA5A-47F2-A8A6-B8AAAC5FC759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7A1DFC78-37B9-4FEF-A45F-1C294456076C}" type="pres">
      <dgm:prSet presAssocID="{2BEDD85B-DA5A-47F2-A8A6-B8AAAC5FC759}" presName="parent2" presStyleLbl="alignAccFollowNode1" presStyleIdx="1" presStyleCnt="4" custScaleX="113931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C4EB8EA6-2541-4E22-B36B-E511F5888E65}" type="pres">
      <dgm:prSet presAssocID="{2BEDD85B-DA5A-47F2-A8A6-B8AAAC5FC759}" presName="childrenComposite" presStyleCnt="0"/>
      <dgm:spPr/>
    </dgm:pt>
    <dgm:pt modelId="{EFB1117A-E6A8-4913-A0CA-D0170FFEB56A}" type="pres">
      <dgm:prSet presAssocID="{2BEDD85B-DA5A-47F2-A8A6-B8AAAC5FC759}" presName="dummyMaxCanvas_ChildArea" presStyleCnt="0"/>
      <dgm:spPr/>
    </dgm:pt>
    <dgm:pt modelId="{E388D3E2-38E9-40E7-88A0-771B3318A98E}" type="pres">
      <dgm:prSet presAssocID="{2BEDD85B-DA5A-47F2-A8A6-B8AAAC5FC759}" presName="fulcrum" presStyleLbl="alignAccFollowNode1" presStyleIdx="2" presStyleCnt="4"/>
      <dgm:spPr/>
    </dgm:pt>
    <dgm:pt modelId="{2D942F64-B9A8-4B8D-86BB-4B5E8F81F719}" type="pres">
      <dgm:prSet presAssocID="{2BEDD85B-DA5A-47F2-A8A6-B8AAAC5FC759}" presName="balance_21" presStyleLbl="alignAccFollowNode1" presStyleIdx="3" presStyleCnt="4">
        <dgm:presLayoutVars>
          <dgm:bulletEnabled val="1"/>
        </dgm:presLayoutVars>
      </dgm:prSet>
      <dgm:spPr/>
    </dgm:pt>
    <dgm:pt modelId="{39F1BA87-1293-42CE-BC12-F7F2BFE6B6E6}" type="pres">
      <dgm:prSet presAssocID="{2BEDD85B-DA5A-47F2-A8A6-B8AAAC5FC759}" presName="left_21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6046C-12A9-400E-951F-E1BBC7F89CBC}" type="pres">
      <dgm:prSet presAssocID="{2BEDD85B-DA5A-47F2-A8A6-B8AAAC5FC759}" presName="left_21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61DE1-3B0B-4275-988D-4B8EC3DC2BFC}" type="pres">
      <dgm:prSet presAssocID="{2BEDD85B-DA5A-47F2-A8A6-B8AAAC5FC759}" presName="right_21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CB4341-AED7-49C0-9A13-7AC0FB8B0125}" type="presOf" srcId="{9EA36062-4A60-4859-AA19-CC1F6A37A3DB}" destId="{B4161DE1-3B0B-4275-988D-4B8EC3DC2BFC}" srcOrd="0" destOrd="0" presId="urn:microsoft.com/office/officeart/2005/8/layout/balance1"/>
    <dgm:cxn modelId="{8BF5EF6A-7E23-4D98-92F5-DA35B380C767}" type="presOf" srcId="{C40301B4-60D9-4F3C-88B5-ABFC2A2FE4E8}" destId="{63B28C20-1C80-471E-8910-86023EE66B7E}" srcOrd="0" destOrd="0" presId="urn:microsoft.com/office/officeart/2005/8/layout/balance1"/>
    <dgm:cxn modelId="{244B460B-105F-427D-9956-70B18A7581E0}" srcId="{2BEDD85B-DA5A-47F2-A8A6-B8AAAC5FC759}" destId="{F5FE7811-D2A6-4A6C-A4EC-8B102E3D10AE}" srcOrd="1" destOrd="0" parTransId="{5DC81C91-B03A-4BEF-8BE4-4D14AC2D985E}" sibTransId="{B719167E-02F9-4097-BE81-7B9A4C1A4897}"/>
    <dgm:cxn modelId="{5ED0E9BA-CC1C-4E8B-AEF3-AC461121C925}" srcId="{2BEDD85B-DA5A-47F2-A8A6-B8AAAC5FC759}" destId="{C40301B4-60D9-4F3C-88B5-ABFC2A2FE4E8}" srcOrd="0" destOrd="0" parTransId="{2DE376D8-A0C7-477A-B119-600D0D5A7830}" sibTransId="{5B720E19-0F68-47BF-B8FB-40E195D8E932}"/>
    <dgm:cxn modelId="{D4F5D987-B9AC-4A99-8399-896B898E4274}" type="presOf" srcId="{75518055-147B-4DB1-9DCF-40C614AE8DE1}" destId="{96A6046C-12A9-400E-951F-E1BBC7F89CBC}" srcOrd="0" destOrd="0" presId="urn:microsoft.com/office/officeart/2005/8/layout/balance1"/>
    <dgm:cxn modelId="{D5141A67-3248-4BA8-BAE5-7A6B1B41791E}" type="presOf" srcId="{F5FE7811-D2A6-4A6C-A4EC-8B102E3D10AE}" destId="{7A1DFC78-37B9-4FEF-A45F-1C294456076C}" srcOrd="0" destOrd="0" presId="urn:microsoft.com/office/officeart/2005/8/layout/balance1"/>
    <dgm:cxn modelId="{FE67E577-9F98-479F-8073-4EE8A08BF8AF}" type="presOf" srcId="{2BEDD85B-DA5A-47F2-A8A6-B8AAAC5FC759}" destId="{6779B6F4-5431-4440-BEA4-4EEC1112F232}" srcOrd="0" destOrd="0" presId="urn:microsoft.com/office/officeart/2005/8/layout/balance1"/>
    <dgm:cxn modelId="{90508586-D3B9-40B5-AAE3-0A64FA34A8AC}" srcId="{C40301B4-60D9-4F3C-88B5-ABFC2A2FE4E8}" destId="{8777131F-E176-41BE-8596-8CED882131D6}" srcOrd="0" destOrd="0" parTransId="{8BCE73F6-F6A8-443A-8A25-0AEFACEDA181}" sibTransId="{B18C31FD-C6CB-4B85-B08D-6DA2743A5897}"/>
    <dgm:cxn modelId="{E3F6A7AC-0B58-406E-914A-60779FF0C9D9}" srcId="{F5FE7811-D2A6-4A6C-A4EC-8B102E3D10AE}" destId="{9EA36062-4A60-4859-AA19-CC1F6A37A3DB}" srcOrd="0" destOrd="0" parTransId="{9CD6F248-A5FE-4C53-82CE-D1033948109D}" sibTransId="{94D9BF29-C068-40E2-9E36-ECDFA79B0893}"/>
    <dgm:cxn modelId="{CD9C8520-4692-4844-8CA5-6B11DCFB24E1}" srcId="{C40301B4-60D9-4F3C-88B5-ABFC2A2FE4E8}" destId="{75518055-147B-4DB1-9DCF-40C614AE8DE1}" srcOrd="1" destOrd="0" parTransId="{95F68301-CB22-4C89-975E-78EA9B9090F1}" sibTransId="{AD7A5910-FD32-4AEC-9FF8-CB8A8A4097BF}"/>
    <dgm:cxn modelId="{CB30F822-4A70-4E4B-B840-73D361389AC3}" type="presOf" srcId="{8777131F-E176-41BE-8596-8CED882131D6}" destId="{39F1BA87-1293-42CE-BC12-F7F2BFE6B6E6}" srcOrd="0" destOrd="0" presId="urn:microsoft.com/office/officeart/2005/8/layout/balance1"/>
    <dgm:cxn modelId="{4D06393A-6A38-4BC9-91CE-C2559B92527E}" type="presParOf" srcId="{6779B6F4-5431-4440-BEA4-4EEC1112F232}" destId="{B6827E61-5534-478B-ACA4-C8F87DD1B0F5}" srcOrd="0" destOrd="0" presId="urn:microsoft.com/office/officeart/2005/8/layout/balance1"/>
    <dgm:cxn modelId="{DA3CE52D-6BEF-41EA-AE1B-55E9CC721EE5}" type="presParOf" srcId="{6779B6F4-5431-4440-BEA4-4EEC1112F232}" destId="{E7D14788-E7A6-4609-8F52-4BB68FB166CA}" srcOrd="1" destOrd="0" presId="urn:microsoft.com/office/officeart/2005/8/layout/balance1"/>
    <dgm:cxn modelId="{2E73385C-53D1-49D8-9E35-5EE9AA70C8EB}" type="presParOf" srcId="{E7D14788-E7A6-4609-8F52-4BB68FB166CA}" destId="{63B28C20-1C80-471E-8910-86023EE66B7E}" srcOrd="0" destOrd="0" presId="urn:microsoft.com/office/officeart/2005/8/layout/balance1"/>
    <dgm:cxn modelId="{D3428FBC-FEE0-4C9A-9448-797628EFBC21}" type="presParOf" srcId="{E7D14788-E7A6-4609-8F52-4BB68FB166CA}" destId="{7A1DFC78-37B9-4FEF-A45F-1C294456076C}" srcOrd="1" destOrd="0" presId="urn:microsoft.com/office/officeart/2005/8/layout/balance1"/>
    <dgm:cxn modelId="{35B06E28-29DD-4F22-BAC2-61D364A962E7}" type="presParOf" srcId="{6779B6F4-5431-4440-BEA4-4EEC1112F232}" destId="{C4EB8EA6-2541-4E22-B36B-E511F5888E65}" srcOrd="2" destOrd="0" presId="urn:microsoft.com/office/officeart/2005/8/layout/balance1"/>
    <dgm:cxn modelId="{432A2FF0-2BCC-45BB-8F8F-40616380D361}" type="presParOf" srcId="{C4EB8EA6-2541-4E22-B36B-E511F5888E65}" destId="{EFB1117A-E6A8-4913-A0CA-D0170FFEB56A}" srcOrd="0" destOrd="0" presId="urn:microsoft.com/office/officeart/2005/8/layout/balance1"/>
    <dgm:cxn modelId="{60031892-4AA3-459E-A844-5E3CF569080F}" type="presParOf" srcId="{C4EB8EA6-2541-4E22-B36B-E511F5888E65}" destId="{E388D3E2-38E9-40E7-88A0-771B3318A98E}" srcOrd="1" destOrd="0" presId="urn:microsoft.com/office/officeart/2005/8/layout/balance1"/>
    <dgm:cxn modelId="{E77B840D-9CF1-4901-82E9-4A32D6494595}" type="presParOf" srcId="{C4EB8EA6-2541-4E22-B36B-E511F5888E65}" destId="{2D942F64-B9A8-4B8D-86BB-4B5E8F81F719}" srcOrd="2" destOrd="0" presId="urn:microsoft.com/office/officeart/2005/8/layout/balance1"/>
    <dgm:cxn modelId="{1C94212C-CEE8-4784-92AC-D2741BBD2085}" type="presParOf" srcId="{C4EB8EA6-2541-4E22-B36B-E511F5888E65}" destId="{39F1BA87-1293-42CE-BC12-F7F2BFE6B6E6}" srcOrd="3" destOrd="0" presId="urn:microsoft.com/office/officeart/2005/8/layout/balance1"/>
    <dgm:cxn modelId="{B1627098-5CAF-46D7-9822-4657DBBCEB36}" type="presParOf" srcId="{C4EB8EA6-2541-4E22-B36B-E511F5888E65}" destId="{96A6046C-12A9-400E-951F-E1BBC7F89CBC}" srcOrd="4" destOrd="0" presId="urn:microsoft.com/office/officeart/2005/8/layout/balance1"/>
    <dgm:cxn modelId="{DD33D0BF-890E-410F-BEA4-54FE40AE0A53}" type="presParOf" srcId="{C4EB8EA6-2541-4E22-B36B-E511F5888E65}" destId="{B4161DE1-3B0B-4275-988D-4B8EC3DC2BFC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43538-2C57-4653-A4EC-5DA6B93ED899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7D5AABA-CE43-43B3-9495-68E39A5FF9CF}">
      <dgm:prSet custT="1"/>
      <dgm:spPr/>
      <dgm:t>
        <a:bodyPr/>
        <a:lstStyle/>
        <a:p>
          <a:pPr rtl="0"/>
          <a:r>
            <a:rPr lang="ru-RU" sz="1600" b="1" dirty="0" smtClean="0">
              <a:solidFill>
                <a:schemeClr val="tx1"/>
              </a:solidFill>
              <a:effectLst/>
            </a:rPr>
            <a:t>1. Умение решать сложные задачи</a:t>
          </a:r>
          <a:r>
            <a:rPr lang="ru-RU" sz="1600" dirty="0" smtClean="0">
              <a:solidFill>
                <a:schemeClr val="tx1"/>
              </a:solidFill>
              <a:effectLst/>
            </a:rPr>
            <a:t> 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20EC2D67-53A8-48EB-99D4-6238139C8F65}" type="parTrans" cxnId="{AD00EA68-5736-4D51-BB13-69F0890CE33F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50D4D793-BBC6-4DA1-8831-FADB49579B12}" type="sibTrans" cxnId="{AD00EA68-5736-4D51-BB13-69F0890CE33F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D05ED0E2-C5E7-4288-B3AC-A2B054F4FC00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2. Критическое мышление.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DACCE057-40BC-4FDB-8B87-400426B1F2C4}" type="parTrans" cxnId="{63868007-8E88-4D72-99BE-63EDA8C35B2A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06D3A678-D4F1-446C-80CC-A7039E87F4DC}" type="sibTrans" cxnId="{63868007-8E88-4D72-99BE-63EDA8C35B2A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D6E536F9-A4C8-4FCF-AEF5-4A3D2E466AEB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4. Управление людьми.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631EC6EB-5E3C-4894-B170-477BB0D9D81D}" type="parTrans" cxnId="{A954261A-9600-4284-A9A0-9E8958CCAB7E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10270578-41A4-4928-BD3B-B0AB9C6E4AD5}" type="sibTrans" cxnId="{A954261A-9600-4284-A9A0-9E8958CCAB7E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E044A299-ECD2-42F7-BA32-08903AF8B0F0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3.Креативность.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AE04FD7C-D83D-474D-B7E3-C966F792415A}" type="parTrans" cxnId="{9FBBB8F0-0713-4B4F-890F-6C1B92E46D69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39148E4D-668A-48FA-8DB8-E268530E3B65}" type="sibTrans" cxnId="{9FBBB8F0-0713-4B4F-890F-6C1B92E46D69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BA75B5C5-2867-4611-84C9-6EF17FF2004B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5. Навыки координации, взаимодействия.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8602A8C0-C2E0-4E2B-8D19-02D3027A2F3F}" type="parTrans" cxnId="{52FECB2C-983F-4748-AA0C-9C3BAF1F306B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D9C4A678-CF08-49D6-9881-576E61425A36}" type="sibTrans" cxnId="{52FECB2C-983F-4748-AA0C-9C3BAF1F306B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7AB8D185-3082-487A-8822-C6F1236345D5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6. Эмоциональный интеллект.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71ABFE17-4D19-40F9-A7E1-9C170D5F8D93}" type="parTrans" cxnId="{3A8D3731-5A31-4FA5-8D81-A4B5161208E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5C381BE8-7692-4F8C-8E49-9FC08DB98A67}" type="sibTrans" cxnId="{3A8D3731-5A31-4FA5-8D81-A4B5161208E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497F7411-8C0C-4226-94CD-C5BCC649C4C2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7. Суждение и скорость принятия решений.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308D650B-9BB6-4FCF-809F-B15CABE24857}" type="parTrans" cxnId="{B16C21FE-E9E8-4752-A92C-7126271F8F0F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6D75C8F5-77FC-45C0-9166-93DCBFC4E363}" type="sibTrans" cxnId="{B16C21FE-E9E8-4752-A92C-7126271F8F0F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24907A62-601D-45E8-A1B7-990BA813F6F9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8. Клиентоориентированность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5064BBF8-14F5-4F40-82DA-E330EE561A26}" type="parTrans" cxnId="{849D96A1-5C2B-4E96-9F1D-247E90A854B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1C05EAFA-9377-48A1-9A7C-693D87C4597F}" type="sibTrans" cxnId="{849D96A1-5C2B-4E96-9F1D-247E90A854B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3BD0B917-BB85-451D-B3D0-D1A96EFE248E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9. Умение вести переговоры.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86F7586E-9219-41AC-B18A-FE8A66030849}" type="parTrans" cxnId="{C1DDE5AA-5FCF-4736-AC0D-4DDBA5A7374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36C9279B-9387-4777-83F6-2D24B2038D7F}" type="sibTrans" cxnId="{C1DDE5AA-5FCF-4736-AC0D-4DDBA5A7374C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566067CE-EC96-44BD-8A96-2913BF8CD3F4}">
      <dgm:prSet custT="1"/>
      <dgm:spPr/>
      <dgm:t>
        <a:bodyPr/>
        <a:lstStyle/>
        <a:p>
          <a:pPr rtl="0"/>
          <a:r>
            <a:rPr lang="ru-RU" sz="1600" b="1" smtClean="0">
              <a:solidFill>
                <a:schemeClr val="tx1"/>
              </a:solidFill>
              <a:effectLst/>
            </a:rPr>
            <a:t>10. Когнитивная гибкость.</a:t>
          </a:r>
          <a:r>
            <a:rPr lang="ru-RU" sz="1600" smtClean="0">
              <a:solidFill>
                <a:schemeClr val="tx1"/>
              </a:solidFill>
              <a:effectLst/>
            </a:rPr>
            <a:t> </a:t>
          </a:r>
          <a:endParaRPr lang="ru-RU" sz="1600" dirty="0">
            <a:solidFill>
              <a:schemeClr val="tx1"/>
            </a:solidFill>
            <a:effectLst/>
          </a:endParaRPr>
        </a:p>
      </dgm:t>
    </dgm:pt>
    <dgm:pt modelId="{CB597519-A06D-41F9-8643-0BF8143C107A}" type="parTrans" cxnId="{15523BC9-15AE-4946-ABDE-6CD0916412B9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AC426D8A-4EE6-495A-BBA2-65D150F774BC}" type="sibTrans" cxnId="{15523BC9-15AE-4946-ABDE-6CD0916412B9}">
      <dgm:prSet/>
      <dgm:spPr/>
      <dgm:t>
        <a:bodyPr/>
        <a:lstStyle/>
        <a:p>
          <a:endParaRPr lang="ru-RU" sz="1600">
            <a:solidFill>
              <a:schemeClr val="tx1"/>
            </a:solidFill>
            <a:effectLst/>
          </a:endParaRPr>
        </a:p>
      </dgm:t>
    </dgm:pt>
    <dgm:pt modelId="{5E6DBBB8-2F79-46D6-B1A7-CB5A7EF26E39}" type="pres">
      <dgm:prSet presAssocID="{B7843538-2C57-4653-A4EC-5DA6B93ED89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5E82F9-417B-4FEF-BC9A-C2DD1FDEE0AB}" type="pres">
      <dgm:prSet presAssocID="{47D5AABA-CE43-43B3-9495-68E39A5FF9C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69E32-633B-4006-9316-279108D7A014}" type="pres">
      <dgm:prSet presAssocID="{50D4D793-BBC6-4DA1-8831-FADB49579B12}" presName="sibTrans" presStyleCnt="0"/>
      <dgm:spPr/>
      <dgm:t>
        <a:bodyPr/>
        <a:lstStyle/>
        <a:p>
          <a:endParaRPr lang="ru-RU"/>
        </a:p>
      </dgm:t>
    </dgm:pt>
    <dgm:pt modelId="{D62A9CA8-EC42-469D-923A-D22E32E15862}" type="pres">
      <dgm:prSet presAssocID="{D05ED0E2-C5E7-4288-B3AC-A2B054F4FC00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40F67-1BEC-440E-A698-D6530B184A85}" type="pres">
      <dgm:prSet presAssocID="{06D3A678-D4F1-446C-80CC-A7039E87F4DC}" presName="sibTrans" presStyleCnt="0"/>
      <dgm:spPr/>
      <dgm:t>
        <a:bodyPr/>
        <a:lstStyle/>
        <a:p>
          <a:endParaRPr lang="ru-RU"/>
        </a:p>
      </dgm:t>
    </dgm:pt>
    <dgm:pt modelId="{6082A98D-1493-4142-BBAA-55C7F92FA051}" type="pres">
      <dgm:prSet presAssocID="{E044A299-ECD2-42F7-BA32-08903AF8B0F0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1B05B1-42A4-48FB-83D2-C05EF2AB807C}" type="pres">
      <dgm:prSet presAssocID="{39148E4D-668A-48FA-8DB8-E268530E3B65}" presName="sibTrans" presStyleCnt="0"/>
      <dgm:spPr/>
      <dgm:t>
        <a:bodyPr/>
        <a:lstStyle/>
        <a:p>
          <a:endParaRPr lang="ru-RU"/>
        </a:p>
      </dgm:t>
    </dgm:pt>
    <dgm:pt modelId="{E4A22496-434E-4140-BC01-589746834454}" type="pres">
      <dgm:prSet presAssocID="{D6E536F9-A4C8-4FCF-AEF5-4A3D2E466AEB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C7B1BA-3E22-4405-9ED6-93304A2B82EC}" type="pres">
      <dgm:prSet presAssocID="{10270578-41A4-4928-BD3B-B0AB9C6E4AD5}" presName="sibTrans" presStyleCnt="0"/>
      <dgm:spPr/>
      <dgm:t>
        <a:bodyPr/>
        <a:lstStyle/>
        <a:p>
          <a:endParaRPr lang="ru-RU"/>
        </a:p>
      </dgm:t>
    </dgm:pt>
    <dgm:pt modelId="{FBE076A9-6DA4-47CC-B5D0-FFA527424932}" type="pres">
      <dgm:prSet presAssocID="{BA75B5C5-2867-4611-84C9-6EF17FF2004B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E161A-0EA9-4967-9E01-B4E9F1BE7B63}" type="pres">
      <dgm:prSet presAssocID="{D9C4A678-CF08-49D6-9881-576E61425A36}" presName="sibTrans" presStyleCnt="0"/>
      <dgm:spPr/>
      <dgm:t>
        <a:bodyPr/>
        <a:lstStyle/>
        <a:p>
          <a:endParaRPr lang="ru-RU"/>
        </a:p>
      </dgm:t>
    </dgm:pt>
    <dgm:pt modelId="{D38DBCF4-A056-4DF5-B182-382DDC93C52A}" type="pres">
      <dgm:prSet presAssocID="{7AB8D185-3082-487A-8822-C6F1236345D5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D6D86-523F-4E8E-9851-CFAF9CC279E5}" type="pres">
      <dgm:prSet presAssocID="{5C381BE8-7692-4F8C-8E49-9FC08DB98A67}" presName="sibTrans" presStyleCnt="0"/>
      <dgm:spPr/>
      <dgm:t>
        <a:bodyPr/>
        <a:lstStyle/>
        <a:p>
          <a:endParaRPr lang="ru-RU"/>
        </a:p>
      </dgm:t>
    </dgm:pt>
    <dgm:pt modelId="{AB449E9E-CF43-4B69-92DC-500CDFEDFC5C}" type="pres">
      <dgm:prSet presAssocID="{497F7411-8C0C-4226-94CD-C5BCC649C4C2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D0D60-C46B-46BD-A08F-A41C93E8997A}" type="pres">
      <dgm:prSet presAssocID="{6D75C8F5-77FC-45C0-9166-93DCBFC4E363}" presName="sibTrans" presStyleCnt="0"/>
      <dgm:spPr/>
      <dgm:t>
        <a:bodyPr/>
        <a:lstStyle/>
        <a:p>
          <a:endParaRPr lang="ru-RU"/>
        </a:p>
      </dgm:t>
    </dgm:pt>
    <dgm:pt modelId="{98D40E9E-E679-44D3-9D44-2493860176B4}" type="pres">
      <dgm:prSet presAssocID="{24907A62-601D-45E8-A1B7-990BA813F6F9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39DF0-8EC9-430D-BD10-58FB31220076}" type="pres">
      <dgm:prSet presAssocID="{1C05EAFA-9377-48A1-9A7C-693D87C4597F}" presName="sibTrans" presStyleCnt="0"/>
      <dgm:spPr/>
      <dgm:t>
        <a:bodyPr/>
        <a:lstStyle/>
        <a:p>
          <a:endParaRPr lang="ru-RU"/>
        </a:p>
      </dgm:t>
    </dgm:pt>
    <dgm:pt modelId="{F1BD645C-3FF4-4A7D-93EC-DF6802E969B6}" type="pres">
      <dgm:prSet presAssocID="{3BD0B917-BB85-451D-B3D0-D1A96EFE248E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0474EB-114A-4472-8F6B-BFA90D0F2D11}" type="pres">
      <dgm:prSet presAssocID="{36C9279B-9387-4777-83F6-2D24B2038D7F}" presName="sibTrans" presStyleCnt="0"/>
      <dgm:spPr/>
      <dgm:t>
        <a:bodyPr/>
        <a:lstStyle/>
        <a:p>
          <a:endParaRPr lang="ru-RU"/>
        </a:p>
      </dgm:t>
    </dgm:pt>
    <dgm:pt modelId="{0D5326A4-4A0B-4A78-B200-F1783804DC5A}" type="pres">
      <dgm:prSet presAssocID="{566067CE-EC96-44BD-8A96-2913BF8CD3F4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54261A-9600-4284-A9A0-9E8958CCAB7E}" srcId="{B7843538-2C57-4653-A4EC-5DA6B93ED899}" destId="{D6E536F9-A4C8-4FCF-AEF5-4A3D2E466AEB}" srcOrd="3" destOrd="0" parTransId="{631EC6EB-5E3C-4894-B170-477BB0D9D81D}" sibTransId="{10270578-41A4-4928-BD3B-B0AB9C6E4AD5}"/>
    <dgm:cxn modelId="{5EEAB3B8-4EE4-4F82-A312-C30F94847491}" type="presOf" srcId="{D05ED0E2-C5E7-4288-B3AC-A2B054F4FC00}" destId="{D62A9CA8-EC42-469D-923A-D22E32E15862}" srcOrd="0" destOrd="0" presId="urn:microsoft.com/office/officeart/2005/8/layout/default"/>
    <dgm:cxn modelId="{59C92070-664D-4DB0-816A-C18D11817416}" type="presOf" srcId="{E044A299-ECD2-42F7-BA32-08903AF8B0F0}" destId="{6082A98D-1493-4142-BBAA-55C7F92FA051}" srcOrd="0" destOrd="0" presId="urn:microsoft.com/office/officeart/2005/8/layout/default"/>
    <dgm:cxn modelId="{63868007-8E88-4D72-99BE-63EDA8C35B2A}" srcId="{B7843538-2C57-4653-A4EC-5DA6B93ED899}" destId="{D05ED0E2-C5E7-4288-B3AC-A2B054F4FC00}" srcOrd="1" destOrd="0" parTransId="{DACCE057-40BC-4FDB-8B87-400426B1F2C4}" sibTransId="{06D3A678-D4F1-446C-80CC-A7039E87F4DC}"/>
    <dgm:cxn modelId="{AD00EA68-5736-4D51-BB13-69F0890CE33F}" srcId="{B7843538-2C57-4653-A4EC-5DA6B93ED899}" destId="{47D5AABA-CE43-43B3-9495-68E39A5FF9CF}" srcOrd="0" destOrd="0" parTransId="{20EC2D67-53A8-48EB-99D4-6238139C8F65}" sibTransId="{50D4D793-BBC6-4DA1-8831-FADB49579B12}"/>
    <dgm:cxn modelId="{9CBFDACF-753D-4C57-8CE9-D1D49ECB2281}" type="presOf" srcId="{24907A62-601D-45E8-A1B7-990BA813F6F9}" destId="{98D40E9E-E679-44D3-9D44-2493860176B4}" srcOrd="0" destOrd="0" presId="urn:microsoft.com/office/officeart/2005/8/layout/default"/>
    <dgm:cxn modelId="{BF1567D0-ED23-41A3-AAE2-0A62870CE81F}" type="presOf" srcId="{D6E536F9-A4C8-4FCF-AEF5-4A3D2E466AEB}" destId="{E4A22496-434E-4140-BC01-589746834454}" srcOrd="0" destOrd="0" presId="urn:microsoft.com/office/officeart/2005/8/layout/default"/>
    <dgm:cxn modelId="{B16C21FE-E9E8-4752-A92C-7126271F8F0F}" srcId="{B7843538-2C57-4653-A4EC-5DA6B93ED899}" destId="{497F7411-8C0C-4226-94CD-C5BCC649C4C2}" srcOrd="6" destOrd="0" parTransId="{308D650B-9BB6-4FCF-809F-B15CABE24857}" sibTransId="{6D75C8F5-77FC-45C0-9166-93DCBFC4E363}"/>
    <dgm:cxn modelId="{059E88D9-65DE-4D4B-93A7-CACED1E4391F}" type="presOf" srcId="{47D5AABA-CE43-43B3-9495-68E39A5FF9CF}" destId="{855E82F9-417B-4FEF-BC9A-C2DD1FDEE0AB}" srcOrd="0" destOrd="0" presId="urn:microsoft.com/office/officeart/2005/8/layout/default"/>
    <dgm:cxn modelId="{9A520F66-1981-4798-9C63-AFC329A08C4E}" type="presOf" srcId="{BA75B5C5-2867-4611-84C9-6EF17FF2004B}" destId="{FBE076A9-6DA4-47CC-B5D0-FFA527424932}" srcOrd="0" destOrd="0" presId="urn:microsoft.com/office/officeart/2005/8/layout/default"/>
    <dgm:cxn modelId="{15523BC9-15AE-4946-ABDE-6CD0916412B9}" srcId="{B7843538-2C57-4653-A4EC-5DA6B93ED899}" destId="{566067CE-EC96-44BD-8A96-2913BF8CD3F4}" srcOrd="9" destOrd="0" parTransId="{CB597519-A06D-41F9-8643-0BF8143C107A}" sibTransId="{AC426D8A-4EE6-495A-BBA2-65D150F774BC}"/>
    <dgm:cxn modelId="{D793A7A3-D12E-4B85-AB47-DE8FCF4EE5DC}" type="presOf" srcId="{3BD0B917-BB85-451D-B3D0-D1A96EFE248E}" destId="{F1BD645C-3FF4-4A7D-93EC-DF6802E969B6}" srcOrd="0" destOrd="0" presId="urn:microsoft.com/office/officeart/2005/8/layout/default"/>
    <dgm:cxn modelId="{AFBE54F1-00CB-4566-8600-5034B8D3A770}" type="presOf" srcId="{7AB8D185-3082-487A-8822-C6F1236345D5}" destId="{D38DBCF4-A056-4DF5-B182-382DDC93C52A}" srcOrd="0" destOrd="0" presId="urn:microsoft.com/office/officeart/2005/8/layout/default"/>
    <dgm:cxn modelId="{849D96A1-5C2B-4E96-9F1D-247E90A854BC}" srcId="{B7843538-2C57-4653-A4EC-5DA6B93ED899}" destId="{24907A62-601D-45E8-A1B7-990BA813F6F9}" srcOrd="7" destOrd="0" parTransId="{5064BBF8-14F5-4F40-82DA-E330EE561A26}" sibTransId="{1C05EAFA-9377-48A1-9A7C-693D87C4597F}"/>
    <dgm:cxn modelId="{9FBBB8F0-0713-4B4F-890F-6C1B92E46D69}" srcId="{B7843538-2C57-4653-A4EC-5DA6B93ED899}" destId="{E044A299-ECD2-42F7-BA32-08903AF8B0F0}" srcOrd="2" destOrd="0" parTransId="{AE04FD7C-D83D-474D-B7E3-C966F792415A}" sibTransId="{39148E4D-668A-48FA-8DB8-E268530E3B65}"/>
    <dgm:cxn modelId="{41E857E9-8841-4875-B38E-87FEDB93F409}" type="presOf" srcId="{B7843538-2C57-4653-A4EC-5DA6B93ED899}" destId="{5E6DBBB8-2F79-46D6-B1A7-CB5A7EF26E39}" srcOrd="0" destOrd="0" presId="urn:microsoft.com/office/officeart/2005/8/layout/default"/>
    <dgm:cxn modelId="{3A8D3731-5A31-4FA5-8D81-A4B5161208EC}" srcId="{B7843538-2C57-4653-A4EC-5DA6B93ED899}" destId="{7AB8D185-3082-487A-8822-C6F1236345D5}" srcOrd="5" destOrd="0" parTransId="{71ABFE17-4D19-40F9-A7E1-9C170D5F8D93}" sibTransId="{5C381BE8-7692-4F8C-8E49-9FC08DB98A67}"/>
    <dgm:cxn modelId="{C1DDE5AA-5FCF-4736-AC0D-4DDBA5A7374C}" srcId="{B7843538-2C57-4653-A4EC-5DA6B93ED899}" destId="{3BD0B917-BB85-451D-B3D0-D1A96EFE248E}" srcOrd="8" destOrd="0" parTransId="{86F7586E-9219-41AC-B18A-FE8A66030849}" sibTransId="{36C9279B-9387-4777-83F6-2D24B2038D7F}"/>
    <dgm:cxn modelId="{52FECB2C-983F-4748-AA0C-9C3BAF1F306B}" srcId="{B7843538-2C57-4653-A4EC-5DA6B93ED899}" destId="{BA75B5C5-2867-4611-84C9-6EF17FF2004B}" srcOrd="4" destOrd="0" parTransId="{8602A8C0-C2E0-4E2B-8D19-02D3027A2F3F}" sibTransId="{D9C4A678-CF08-49D6-9881-576E61425A36}"/>
    <dgm:cxn modelId="{1CFFEA65-A8FB-45D3-8E7E-F2EB9DDEFDDE}" type="presOf" srcId="{566067CE-EC96-44BD-8A96-2913BF8CD3F4}" destId="{0D5326A4-4A0B-4A78-B200-F1783804DC5A}" srcOrd="0" destOrd="0" presId="urn:microsoft.com/office/officeart/2005/8/layout/default"/>
    <dgm:cxn modelId="{00ADADFF-E053-42C9-BA5D-0A6D93B888DF}" type="presOf" srcId="{497F7411-8C0C-4226-94CD-C5BCC649C4C2}" destId="{AB449E9E-CF43-4B69-92DC-500CDFEDFC5C}" srcOrd="0" destOrd="0" presId="urn:microsoft.com/office/officeart/2005/8/layout/default"/>
    <dgm:cxn modelId="{38D75049-DDF9-4E0C-89C5-F954008492D8}" type="presParOf" srcId="{5E6DBBB8-2F79-46D6-B1A7-CB5A7EF26E39}" destId="{855E82F9-417B-4FEF-BC9A-C2DD1FDEE0AB}" srcOrd="0" destOrd="0" presId="urn:microsoft.com/office/officeart/2005/8/layout/default"/>
    <dgm:cxn modelId="{4C5F9C03-B919-4374-9263-043E114D7A02}" type="presParOf" srcId="{5E6DBBB8-2F79-46D6-B1A7-CB5A7EF26E39}" destId="{CA469E32-633B-4006-9316-279108D7A014}" srcOrd="1" destOrd="0" presId="urn:microsoft.com/office/officeart/2005/8/layout/default"/>
    <dgm:cxn modelId="{A07F87A5-B400-4A2F-A23A-FAEF35F235B6}" type="presParOf" srcId="{5E6DBBB8-2F79-46D6-B1A7-CB5A7EF26E39}" destId="{D62A9CA8-EC42-469D-923A-D22E32E15862}" srcOrd="2" destOrd="0" presId="urn:microsoft.com/office/officeart/2005/8/layout/default"/>
    <dgm:cxn modelId="{1A287C5E-383A-4B8D-A726-EF9D155AE5D9}" type="presParOf" srcId="{5E6DBBB8-2F79-46D6-B1A7-CB5A7EF26E39}" destId="{64140F67-1BEC-440E-A698-D6530B184A85}" srcOrd="3" destOrd="0" presId="urn:microsoft.com/office/officeart/2005/8/layout/default"/>
    <dgm:cxn modelId="{9F937872-3AED-4EEB-933A-3FE17EFCDA74}" type="presParOf" srcId="{5E6DBBB8-2F79-46D6-B1A7-CB5A7EF26E39}" destId="{6082A98D-1493-4142-BBAA-55C7F92FA051}" srcOrd="4" destOrd="0" presId="urn:microsoft.com/office/officeart/2005/8/layout/default"/>
    <dgm:cxn modelId="{0292F0F6-CDE7-4D8D-971C-B3BF3C3A53B2}" type="presParOf" srcId="{5E6DBBB8-2F79-46D6-B1A7-CB5A7EF26E39}" destId="{161B05B1-42A4-48FB-83D2-C05EF2AB807C}" srcOrd="5" destOrd="0" presId="urn:microsoft.com/office/officeart/2005/8/layout/default"/>
    <dgm:cxn modelId="{B5AADA8D-BEB4-467B-BB70-8FCBBEB234A9}" type="presParOf" srcId="{5E6DBBB8-2F79-46D6-B1A7-CB5A7EF26E39}" destId="{E4A22496-434E-4140-BC01-589746834454}" srcOrd="6" destOrd="0" presId="urn:microsoft.com/office/officeart/2005/8/layout/default"/>
    <dgm:cxn modelId="{D26C0AA0-46DE-460C-9B78-A17F2B1A8252}" type="presParOf" srcId="{5E6DBBB8-2F79-46D6-B1A7-CB5A7EF26E39}" destId="{46C7B1BA-3E22-4405-9ED6-93304A2B82EC}" srcOrd="7" destOrd="0" presId="urn:microsoft.com/office/officeart/2005/8/layout/default"/>
    <dgm:cxn modelId="{C6AD627D-CCD1-4523-AE94-78FFB897465A}" type="presParOf" srcId="{5E6DBBB8-2F79-46D6-B1A7-CB5A7EF26E39}" destId="{FBE076A9-6DA4-47CC-B5D0-FFA527424932}" srcOrd="8" destOrd="0" presId="urn:microsoft.com/office/officeart/2005/8/layout/default"/>
    <dgm:cxn modelId="{96781B86-BF4B-48EF-930E-C7EFFF55885B}" type="presParOf" srcId="{5E6DBBB8-2F79-46D6-B1A7-CB5A7EF26E39}" destId="{7B6E161A-0EA9-4967-9E01-B4E9F1BE7B63}" srcOrd="9" destOrd="0" presId="urn:microsoft.com/office/officeart/2005/8/layout/default"/>
    <dgm:cxn modelId="{FEDF9A80-A27A-42BD-9B31-D46201338380}" type="presParOf" srcId="{5E6DBBB8-2F79-46D6-B1A7-CB5A7EF26E39}" destId="{D38DBCF4-A056-4DF5-B182-382DDC93C52A}" srcOrd="10" destOrd="0" presId="urn:microsoft.com/office/officeart/2005/8/layout/default"/>
    <dgm:cxn modelId="{A1F30301-6A27-4E38-8E40-96C707D333A5}" type="presParOf" srcId="{5E6DBBB8-2F79-46D6-B1A7-CB5A7EF26E39}" destId="{6ACD6D86-523F-4E8E-9851-CFAF9CC279E5}" srcOrd="11" destOrd="0" presId="urn:microsoft.com/office/officeart/2005/8/layout/default"/>
    <dgm:cxn modelId="{66DF90F5-DB80-48FC-A2D7-0AEB7ED27AD6}" type="presParOf" srcId="{5E6DBBB8-2F79-46D6-B1A7-CB5A7EF26E39}" destId="{AB449E9E-CF43-4B69-92DC-500CDFEDFC5C}" srcOrd="12" destOrd="0" presId="urn:microsoft.com/office/officeart/2005/8/layout/default"/>
    <dgm:cxn modelId="{365CD5C0-C909-4BD6-A937-2FE83AA4A00F}" type="presParOf" srcId="{5E6DBBB8-2F79-46D6-B1A7-CB5A7EF26E39}" destId="{AF0D0D60-C46B-46BD-A08F-A41C93E8997A}" srcOrd="13" destOrd="0" presId="urn:microsoft.com/office/officeart/2005/8/layout/default"/>
    <dgm:cxn modelId="{78A80A1E-CE94-479F-A81C-1DD4819047A2}" type="presParOf" srcId="{5E6DBBB8-2F79-46D6-B1A7-CB5A7EF26E39}" destId="{98D40E9E-E679-44D3-9D44-2493860176B4}" srcOrd="14" destOrd="0" presId="urn:microsoft.com/office/officeart/2005/8/layout/default"/>
    <dgm:cxn modelId="{FC7B801E-49BA-427E-A519-5F0E7FAF42BC}" type="presParOf" srcId="{5E6DBBB8-2F79-46D6-B1A7-CB5A7EF26E39}" destId="{29139DF0-8EC9-430D-BD10-58FB31220076}" srcOrd="15" destOrd="0" presId="urn:microsoft.com/office/officeart/2005/8/layout/default"/>
    <dgm:cxn modelId="{E5AE65B1-B95C-413E-93D7-7B4512522CDE}" type="presParOf" srcId="{5E6DBBB8-2F79-46D6-B1A7-CB5A7EF26E39}" destId="{F1BD645C-3FF4-4A7D-93EC-DF6802E969B6}" srcOrd="16" destOrd="0" presId="urn:microsoft.com/office/officeart/2005/8/layout/default"/>
    <dgm:cxn modelId="{DF2C3076-B885-443D-9D82-C712B9F9E3EB}" type="presParOf" srcId="{5E6DBBB8-2F79-46D6-B1A7-CB5A7EF26E39}" destId="{590474EB-114A-4472-8F6B-BFA90D0F2D11}" srcOrd="17" destOrd="0" presId="urn:microsoft.com/office/officeart/2005/8/layout/default"/>
    <dgm:cxn modelId="{8A6BBD14-E975-4EFF-B46A-C08670793252}" type="presParOf" srcId="{5E6DBBB8-2F79-46D6-B1A7-CB5A7EF26E39}" destId="{0D5326A4-4A0B-4A78-B200-F1783804DC5A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6FADED-6F53-4263-8B58-B28978952C07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B9495C-8D56-4A9D-8B15-513CF6969F28}">
      <dgm:prSet phldrT="[Текст]"/>
      <dgm:spPr/>
      <dgm:t>
        <a:bodyPr/>
        <a:lstStyle/>
        <a:p>
          <a:r>
            <a:rPr lang="ru-RU" dirty="0" smtClean="0"/>
            <a:t>Знание: что мы знаем и понимаем</a:t>
          </a:r>
          <a:endParaRPr lang="ru-RU" dirty="0"/>
        </a:p>
      </dgm:t>
    </dgm:pt>
    <dgm:pt modelId="{21534B08-4EC1-4803-975E-3B0DA28BC4AC}" type="parTrans" cxnId="{A051EFC7-A4E3-4F29-9D62-AE09B3720F3D}">
      <dgm:prSet/>
      <dgm:spPr/>
      <dgm:t>
        <a:bodyPr/>
        <a:lstStyle/>
        <a:p>
          <a:endParaRPr lang="ru-RU"/>
        </a:p>
      </dgm:t>
    </dgm:pt>
    <dgm:pt modelId="{66356EB1-B441-4EC6-A31D-282DFE8796E8}" type="sibTrans" cxnId="{A051EFC7-A4E3-4F29-9D62-AE09B3720F3D}">
      <dgm:prSet/>
      <dgm:spPr/>
      <dgm:t>
        <a:bodyPr/>
        <a:lstStyle/>
        <a:p>
          <a:endParaRPr lang="ru-RU"/>
        </a:p>
      </dgm:t>
    </dgm:pt>
    <dgm:pt modelId="{0B6A0D1A-D007-430D-8CBC-AC483578BA30}">
      <dgm:prSet phldrT="[Текст]"/>
      <dgm:spPr/>
      <dgm:t>
        <a:bodyPr/>
        <a:lstStyle/>
        <a:p>
          <a:r>
            <a:rPr lang="ru-RU" dirty="0" smtClean="0"/>
            <a:t>Характер: как мы себя ведем и чувствуем</a:t>
          </a:r>
          <a:endParaRPr lang="ru-RU" dirty="0"/>
        </a:p>
      </dgm:t>
    </dgm:pt>
    <dgm:pt modelId="{29720B7E-9562-4C59-B41B-363F016A269F}" type="parTrans" cxnId="{F1DD5925-BA8E-408F-BB33-53487D437C8A}">
      <dgm:prSet/>
      <dgm:spPr/>
      <dgm:t>
        <a:bodyPr/>
        <a:lstStyle/>
        <a:p>
          <a:endParaRPr lang="ru-RU"/>
        </a:p>
      </dgm:t>
    </dgm:pt>
    <dgm:pt modelId="{E7684ACC-46CD-4D6D-962A-853BB6D448DB}" type="sibTrans" cxnId="{F1DD5925-BA8E-408F-BB33-53487D437C8A}">
      <dgm:prSet/>
      <dgm:spPr/>
      <dgm:t>
        <a:bodyPr/>
        <a:lstStyle/>
        <a:p>
          <a:endParaRPr lang="ru-RU"/>
        </a:p>
      </dgm:t>
    </dgm:pt>
    <dgm:pt modelId="{9B986CB4-C928-4AC5-B60E-61542F9D6DBD}">
      <dgm:prSet phldrT="[Текст]"/>
      <dgm:spPr/>
      <dgm:t>
        <a:bodyPr/>
        <a:lstStyle/>
        <a:p>
          <a:r>
            <a:rPr lang="ru-RU" dirty="0" smtClean="0"/>
            <a:t>Навыки: как мы используем свои знания</a:t>
          </a:r>
          <a:endParaRPr lang="ru-RU" dirty="0"/>
        </a:p>
      </dgm:t>
    </dgm:pt>
    <dgm:pt modelId="{7BD25A70-AC4C-4A06-919B-A1B235ACD5E1}" type="parTrans" cxnId="{9E08EFFA-32F6-4FD9-9B51-92B811D725E1}">
      <dgm:prSet/>
      <dgm:spPr/>
      <dgm:t>
        <a:bodyPr/>
        <a:lstStyle/>
        <a:p>
          <a:endParaRPr lang="ru-RU"/>
        </a:p>
      </dgm:t>
    </dgm:pt>
    <dgm:pt modelId="{D9DC5DE0-A2A2-49B1-9CCA-C76AA07F3BD7}" type="sibTrans" cxnId="{9E08EFFA-32F6-4FD9-9B51-92B811D725E1}">
      <dgm:prSet/>
      <dgm:spPr/>
      <dgm:t>
        <a:bodyPr/>
        <a:lstStyle/>
        <a:p>
          <a:endParaRPr lang="ru-RU"/>
        </a:p>
      </dgm:t>
    </dgm:pt>
    <dgm:pt modelId="{F5CA35D7-33D2-4DC9-954E-0529C596E6F0}" type="pres">
      <dgm:prSet presAssocID="{296FADED-6F53-4263-8B58-B28978952C0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D82F99-3295-4120-BFF2-B9C4D756E03C}" type="pres">
      <dgm:prSet presAssocID="{D7B9495C-8D56-4A9D-8B15-513CF6969F28}" presName="circ1" presStyleLbl="vennNode1" presStyleIdx="0" presStyleCnt="3"/>
      <dgm:spPr/>
      <dgm:t>
        <a:bodyPr/>
        <a:lstStyle/>
        <a:p>
          <a:endParaRPr lang="ru-RU"/>
        </a:p>
      </dgm:t>
    </dgm:pt>
    <dgm:pt modelId="{550B7CB6-18C8-4700-AF89-523EAEA1847E}" type="pres">
      <dgm:prSet presAssocID="{D7B9495C-8D56-4A9D-8B15-513CF6969F2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0649F-1FC1-4CF8-9242-4FB049FC1D75}" type="pres">
      <dgm:prSet presAssocID="{0B6A0D1A-D007-430D-8CBC-AC483578BA30}" presName="circ2" presStyleLbl="vennNode1" presStyleIdx="1" presStyleCnt="3"/>
      <dgm:spPr/>
      <dgm:t>
        <a:bodyPr/>
        <a:lstStyle/>
        <a:p>
          <a:endParaRPr lang="ru-RU"/>
        </a:p>
      </dgm:t>
    </dgm:pt>
    <dgm:pt modelId="{5DD74F28-9C4D-47C8-8BFE-D840EEE5C418}" type="pres">
      <dgm:prSet presAssocID="{0B6A0D1A-D007-430D-8CBC-AC483578BA3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14EFE-A432-41AF-9D2F-A29E7A390F15}" type="pres">
      <dgm:prSet presAssocID="{9B986CB4-C928-4AC5-B60E-61542F9D6DBD}" presName="circ3" presStyleLbl="vennNode1" presStyleIdx="2" presStyleCnt="3"/>
      <dgm:spPr/>
      <dgm:t>
        <a:bodyPr/>
        <a:lstStyle/>
        <a:p>
          <a:endParaRPr lang="ru-RU"/>
        </a:p>
      </dgm:t>
    </dgm:pt>
    <dgm:pt modelId="{E08AD044-EA41-4874-87F9-9DE5D65B6068}" type="pres">
      <dgm:prSet presAssocID="{9B986CB4-C928-4AC5-B60E-61542F9D6DB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08EFFA-32F6-4FD9-9B51-92B811D725E1}" srcId="{296FADED-6F53-4263-8B58-B28978952C07}" destId="{9B986CB4-C928-4AC5-B60E-61542F9D6DBD}" srcOrd="2" destOrd="0" parTransId="{7BD25A70-AC4C-4A06-919B-A1B235ACD5E1}" sibTransId="{D9DC5DE0-A2A2-49B1-9CCA-C76AA07F3BD7}"/>
    <dgm:cxn modelId="{84F55411-DA26-4DF3-9349-4446E0CF6906}" type="presOf" srcId="{0B6A0D1A-D007-430D-8CBC-AC483578BA30}" destId="{B750649F-1FC1-4CF8-9242-4FB049FC1D75}" srcOrd="0" destOrd="0" presId="urn:microsoft.com/office/officeart/2005/8/layout/venn1"/>
    <dgm:cxn modelId="{D58F3837-8C60-44A8-9931-812B1FFAB962}" type="presOf" srcId="{D7B9495C-8D56-4A9D-8B15-513CF6969F28}" destId="{550B7CB6-18C8-4700-AF89-523EAEA1847E}" srcOrd="1" destOrd="0" presId="urn:microsoft.com/office/officeart/2005/8/layout/venn1"/>
    <dgm:cxn modelId="{4CAA808A-05F9-4D16-98DB-7A56A4E03759}" type="presOf" srcId="{296FADED-6F53-4263-8B58-B28978952C07}" destId="{F5CA35D7-33D2-4DC9-954E-0529C596E6F0}" srcOrd="0" destOrd="0" presId="urn:microsoft.com/office/officeart/2005/8/layout/venn1"/>
    <dgm:cxn modelId="{FB251851-2CEA-4154-ACE4-96ABF413E8A3}" type="presOf" srcId="{D7B9495C-8D56-4A9D-8B15-513CF6969F28}" destId="{62D82F99-3295-4120-BFF2-B9C4D756E03C}" srcOrd="0" destOrd="0" presId="urn:microsoft.com/office/officeart/2005/8/layout/venn1"/>
    <dgm:cxn modelId="{F1DD5925-BA8E-408F-BB33-53487D437C8A}" srcId="{296FADED-6F53-4263-8B58-B28978952C07}" destId="{0B6A0D1A-D007-430D-8CBC-AC483578BA30}" srcOrd="1" destOrd="0" parTransId="{29720B7E-9562-4C59-B41B-363F016A269F}" sibTransId="{E7684ACC-46CD-4D6D-962A-853BB6D448DB}"/>
    <dgm:cxn modelId="{4DBAD576-B0CF-4C80-98E2-04DA7E442942}" type="presOf" srcId="{0B6A0D1A-D007-430D-8CBC-AC483578BA30}" destId="{5DD74F28-9C4D-47C8-8BFE-D840EEE5C418}" srcOrd="1" destOrd="0" presId="urn:microsoft.com/office/officeart/2005/8/layout/venn1"/>
    <dgm:cxn modelId="{A051EFC7-A4E3-4F29-9D62-AE09B3720F3D}" srcId="{296FADED-6F53-4263-8B58-B28978952C07}" destId="{D7B9495C-8D56-4A9D-8B15-513CF6969F28}" srcOrd="0" destOrd="0" parTransId="{21534B08-4EC1-4803-975E-3B0DA28BC4AC}" sibTransId="{66356EB1-B441-4EC6-A31D-282DFE8796E8}"/>
    <dgm:cxn modelId="{7F00EFD9-5588-42B1-886E-3238F33E0B60}" type="presOf" srcId="{9B986CB4-C928-4AC5-B60E-61542F9D6DBD}" destId="{FAE14EFE-A432-41AF-9D2F-A29E7A390F15}" srcOrd="0" destOrd="0" presId="urn:microsoft.com/office/officeart/2005/8/layout/venn1"/>
    <dgm:cxn modelId="{0E69ED12-D23A-4DDB-AFAA-79803C98CAA0}" type="presOf" srcId="{9B986CB4-C928-4AC5-B60E-61542F9D6DBD}" destId="{E08AD044-EA41-4874-87F9-9DE5D65B6068}" srcOrd="1" destOrd="0" presId="urn:microsoft.com/office/officeart/2005/8/layout/venn1"/>
    <dgm:cxn modelId="{83ABADCD-15F7-445B-B021-79DAE567D6DC}" type="presParOf" srcId="{F5CA35D7-33D2-4DC9-954E-0529C596E6F0}" destId="{62D82F99-3295-4120-BFF2-B9C4D756E03C}" srcOrd="0" destOrd="0" presId="urn:microsoft.com/office/officeart/2005/8/layout/venn1"/>
    <dgm:cxn modelId="{A2346D77-E7B8-4EAA-B120-EAE0B9E73835}" type="presParOf" srcId="{F5CA35D7-33D2-4DC9-954E-0529C596E6F0}" destId="{550B7CB6-18C8-4700-AF89-523EAEA1847E}" srcOrd="1" destOrd="0" presId="urn:microsoft.com/office/officeart/2005/8/layout/venn1"/>
    <dgm:cxn modelId="{7362744D-2C72-43A9-BB69-5746B41AE0AF}" type="presParOf" srcId="{F5CA35D7-33D2-4DC9-954E-0529C596E6F0}" destId="{B750649F-1FC1-4CF8-9242-4FB049FC1D75}" srcOrd="2" destOrd="0" presId="urn:microsoft.com/office/officeart/2005/8/layout/venn1"/>
    <dgm:cxn modelId="{610D9FC7-0F7F-42E4-8EB9-AFBF6202F2D3}" type="presParOf" srcId="{F5CA35D7-33D2-4DC9-954E-0529C596E6F0}" destId="{5DD74F28-9C4D-47C8-8BFE-D840EEE5C418}" srcOrd="3" destOrd="0" presId="urn:microsoft.com/office/officeart/2005/8/layout/venn1"/>
    <dgm:cxn modelId="{FF4F1A06-DEDF-40C0-B89F-9D118FA39378}" type="presParOf" srcId="{F5CA35D7-33D2-4DC9-954E-0529C596E6F0}" destId="{FAE14EFE-A432-41AF-9D2F-A29E7A390F15}" srcOrd="4" destOrd="0" presId="urn:microsoft.com/office/officeart/2005/8/layout/venn1"/>
    <dgm:cxn modelId="{18316A85-3209-4812-8693-D0CE8281728F}" type="presParOf" srcId="{F5CA35D7-33D2-4DC9-954E-0529C596E6F0}" destId="{E08AD044-EA41-4874-87F9-9DE5D65B606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E964FC-57A1-4887-8D48-07721620E270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5D823C2-7883-4E71-BC34-882CC2820CF6}">
      <dgm:prSet phldrT="[Текст]"/>
      <dgm:spPr/>
      <dgm:t>
        <a:bodyPr/>
        <a:lstStyle/>
        <a:p>
          <a:r>
            <a:rPr lang="ru-RU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Фасилитатор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28FA79-1C28-4020-836A-01968234A7A1}" type="parTrans" cxnId="{42D4F452-86FC-45B8-B959-867B6D044CB3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0559A9-93DA-470A-A2F7-3A1581D20EFF}" type="sibTrans" cxnId="{42D4F452-86FC-45B8-B959-867B6D044CB3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404252-280E-48F8-81D3-478DF0DD71FB}">
      <dgm:prSet phldrT="[Текст]"/>
      <dgm:spPr/>
      <dgm:t>
        <a:bodyPr/>
        <a:lstStyle/>
        <a:p>
          <a:r>
            <a:rPr lang="ru-RU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Тьютор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E67AA4-4A91-4701-B139-F00532B30970}" type="parTrans" cxnId="{D9A4217E-5058-4835-ABBB-A239FAAA8953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BAFF99-36F1-4EA6-AEC0-40B964FC359A}" type="sibTrans" cxnId="{D9A4217E-5058-4835-ABBB-A239FAAA8953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5B4886-D8D1-4D9B-A0DF-436FC5213EC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Ментор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368C41-78A4-4750-BE09-AB2A74F98DC8}" type="parTrans" cxnId="{9E659DE9-5B3A-46AD-990D-985F23C37391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D4271D-237F-406E-B75C-FAACA097A8EC}" type="sibTrans" cxnId="{9E659DE9-5B3A-46AD-990D-985F23C37391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B573B2-E12E-4A11-A17D-8182DD36F0EF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Продюсер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2C06F6-6040-4BF7-A1F9-6AC7458D17E3}" type="parTrans" cxnId="{3C14C041-2882-440D-B0D6-85AD57FE85FF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25A33F-7763-4355-ABF6-EFDEA771220C}" type="sibTrans" cxnId="{3C14C041-2882-440D-B0D6-85AD57FE85FF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E74CB2-E273-4187-82DC-DB8C87B78A7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Навигатор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866690-5D91-4BF8-ADE4-34E739AF7B38}" type="parTrans" cxnId="{9237B258-0A07-491A-BADD-3FEE3E244878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CFBC3B-18F2-4F37-90F2-12F185841318}" type="sibTrans" cxnId="{9237B258-0A07-491A-BADD-3FEE3E244878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C94065-E719-4EFA-8E80-7959C0AD6D4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Лектор</a:t>
          </a:r>
          <a:endParaRPr lang="ru-RU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A18411-5947-4074-ACE5-77630A2D329F}" type="parTrans" cxnId="{6C57A45C-E9EC-4603-93E1-0E24704B640A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DF59AA-E1F1-4887-90E8-6F8A41C3BD37}" type="sibTrans" cxnId="{6C57A45C-E9EC-4603-93E1-0E24704B640A}">
      <dgm:prSet/>
      <dgm:spPr/>
      <dgm:t>
        <a:bodyPr/>
        <a:lstStyle/>
        <a:p>
          <a:endParaRPr lang="ru-RU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003F74-D7AB-48F1-989C-170598243A0B}" type="pres">
      <dgm:prSet presAssocID="{DDE964FC-57A1-4887-8D48-07721620E27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9C4202-7325-4D60-9DFF-1760EA288A86}" type="pres">
      <dgm:prSet presAssocID="{40C94065-E719-4EFA-8E80-7959C0AD6D4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34B4A-2B16-460A-B2C3-5B54775299F1}" type="pres">
      <dgm:prSet presAssocID="{48DF59AA-E1F1-4887-90E8-6F8A41C3BD37}" presName="sibTrans" presStyleCnt="0"/>
      <dgm:spPr/>
    </dgm:pt>
    <dgm:pt modelId="{5BC18A79-2832-41BD-8E75-3938D85ECF7A}" type="pres">
      <dgm:prSet presAssocID="{D5D823C2-7883-4E71-BC34-882CC2820CF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D8883-759F-4C68-973F-FB73C728ED58}" type="pres">
      <dgm:prSet presAssocID="{230559A9-93DA-470A-A2F7-3A1581D20EFF}" presName="sibTrans" presStyleCnt="0"/>
      <dgm:spPr/>
    </dgm:pt>
    <dgm:pt modelId="{0808C804-7174-4548-B0AA-CB9BCB3EACCF}" type="pres">
      <dgm:prSet presAssocID="{10E74CB2-E273-4187-82DC-DB8C87B78A7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80233A-0486-4719-A73E-0D71DAEC6CBE}" type="pres">
      <dgm:prSet presAssocID="{49CFBC3B-18F2-4F37-90F2-12F185841318}" presName="sibTrans" presStyleCnt="0"/>
      <dgm:spPr/>
    </dgm:pt>
    <dgm:pt modelId="{E502A5A1-CF2C-4504-BE57-203D643A5D61}" type="pres">
      <dgm:prSet presAssocID="{29404252-280E-48F8-81D3-478DF0DD71F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FBD36-9251-457E-829E-098D63BBF045}" type="pres">
      <dgm:prSet presAssocID="{F6BAFF99-36F1-4EA6-AEC0-40B964FC359A}" presName="sibTrans" presStyleCnt="0"/>
      <dgm:spPr/>
    </dgm:pt>
    <dgm:pt modelId="{192AF752-0B09-4E08-900D-876D4AAFC9FB}" type="pres">
      <dgm:prSet presAssocID="{3E5B4886-D8D1-4D9B-A0DF-436FC5213EC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32339-92E0-46D2-93BF-2E73359AA17E}" type="pres">
      <dgm:prSet presAssocID="{CED4271D-237F-406E-B75C-FAACA097A8EC}" presName="sibTrans" presStyleCnt="0"/>
      <dgm:spPr/>
    </dgm:pt>
    <dgm:pt modelId="{DAC38CB2-8E32-4F62-99F5-A7E7DDB238C4}" type="pres">
      <dgm:prSet presAssocID="{48B573B2-E12E-4A11-A17D-8182DD36F0E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659DE9-5B3A-46AD-990D-985F23C37391}" srcId="{DDE964FC-57A1-4887-8D48-07721620E270}" destId="{3E5B4886-D8D1-4D9B-A0DF-436FC5213ECC}" srcOrd="4" destOrd="0" parTransId="{C8368C41-78A4-4750-BE09-AB2A74F98DC8}" sibTransId="{CED4271D-237F-406E-B75C-FAACA097A8EC}"/>
    <dgm:cxn modelId="{42D4F452-86FC-45B8-B959-867B6D044CB3}" srcId="{DDE964FC-57A1-4887-8D48-07721620E270}" destId="{D5D823C2-7883-4E71-BC34-882CC2820CF6}" srcOrd="1" destOrd="0" parTransId="{B328FA79-1C28-4020-836A-01968234A7A1}" sibTransId="{230559A9-93DA-470A-A2F7-3A1581D20EFF}"/>
    <dgm:cxn modelId="{5A5C4B2E-B43A-405D-B174-27AFA0DED581}" type="presOf" srcId="{10E74CB2-E273-4187-82DC-DB8C87B78A7D}" destId="{0808C804-7174-4548-B0AA-CB9BCB3EACCF}" srcOrd="0" destOrd="0" presId="urn:microsoft.com/office/officeart/2005/8/layout/default"/>
    <dgm:cxn modelId="{88A6F2AB-A03C-4CDF-99C5-B5B9EA70C0E6}" type="presOf" srcId="{29404252-280E-48F8-81D3-478DF0DD71FB}" destId="{E502A5A1-CF2C-4504-BE57-203D643A5D61}" srcOrd="0" destOrd="0" presId="urn:microsoft.com/office/officeart/2005/8/layout/default"/>
    <dgm:cxn modelId="{A16E86A1-C7BE-4996-9D5C-47FA8BD3BC70}" type="presOf" srcId="{D5D823C2-7883-4E71-BC34-882CC2820CF6}" destId="{5BC18A79-2832-41BD-8E75-3938D85ECF7A}" srcOrd="0" destOrd="0" presId="urn:microsoft.com/office/officeart/2005/8/layout/default"/>
    <dgm:cxn modelId="{6C57A45C-E9EC-4603-93E1-0E24704B640A}" srcId="{DDE964FC-57A1-4887-8D48-07721620E270}" destId="{40C94065-E719-4EFA-8E80-7959C0AD6D45}" srcOrd="0" destOrd="0" parTransId="{7DA18411-5947-4074-ACE5-77630A2D329F}" sibTransId="{48DF59AA-E1F1-4887-90E8-6F8A41C3BD37}"/>
    <dgm:cxn modelId="{33B75699-7E5D-4A3D-BACA-BD812A7E7761}" type="presOf" srcId="{48B573B2-E12E-4A11-A17D-8182DD36F0EF}" destId="{DAC38CB2-8E32-4F62-99F5-A7E7DDB238C4}" srcOrd="0" destOrd="0" presId="urn:microsoft.com/office/officeart/2005/8/layout/default"/>
    <dgm:cxn modelId="{9237B258-0A07-491A-BADD-3FEE3E244878}" srcId="{DDE964FC-57A1-4887-8D48-07721620E270}" destId="{10E74CB2-E273-4187-82DC-DB8C87B78A7D}" srcOrd="2" destOrd="0" parTransId="{70866690-5D91-4BF8-ADE4-34E739AF7B38}" sibTransId="{49CFBC3B-18F2-4F37-90F2-12F185841318}"/>
    <dgm:cxn modelId="{BA39EE40-6CA6-4844-8A05-F648251DFEF7}" type="presOf" srcId="{3E5B4886-D8D1-4D9B-A0DF-436FC5213ECC}" destId="{192AF752-0B09-4E08-900D-876D4AAFC9FB}" srcOrd="0" destOrd="0" presId="urn:microsoft.com/office/officeart/2005/8/layout/default"/>
    <dgm:cxn modelId="{E08E36EB-EBE8-4D8E-BD76-4A0B65F0C6B3}" type="presOf" srcId="{40C94065-E719-4EFA-8E80-7959C0AD6D45}" destId="{EE9C4202-7325-4D60-9DFF-1760EA288A86}" srcOrd="0" destOrd="0" presId="urn:microsoft.com/office/officeart/2005/8/layout/default"/>
    <dgm:cxn modelId="{D9A4217E-5058-4835-ABBB-A239FAAA8953}" srcId="{DDE964FC-57A1-4887-8D48-07721620E270}" destId="{29404252-280E-48F8-81D3-478DF0DD71FB}" srcOrd="3" destOrd="0" parTransId="{81E67AA4-4A91-4701-B139-F00532B30970}" sibTransId="{F6BAFF99-36F1-4EA6-AEC0-40B964FC359A}"/>
    <dgm:cxn modelId="{3C14C041-2882-440D-B0D6-85AD57FE85FF}" srcId="{DDE964FC-57A1-4887-8D48-07721620E270}" destId="{48B573B2-E12E-4A11-A17D-8182DD36F0EF}" srcOrd="5" destOrd="0" parTransId="{952C06F6-6040-4BF7-A1F9-6AC7458D17E3}" sibTransId="{B525A33F-7763-4355-ABF6-EFDEA771220C}"/>
    <dgm:cxn modelId="{DCDF1BF5-814D-4DCD-95E4-FB5B9C859EEC}" type="presOf" srcId="{DDE964FC-57A1-4887-8D48-07721620E270}" destId="{E9003F74-D7AB-48F1-989C-170598243A0B}" srcOrd="0" destOrd="0" presId="urn:microsoft.com/office/officeart/2005/8/layout/default"/>
    <dgm:cxn modelId="{C08E4A2D-0ED4-46FF-AEEE-90278F74AF48}" type="presParOf" srcId="{E9003F74-D7AB-48F1-989C-170598243A0B}" destId="{EE9C4202-7325-4D60-9DFF-1760EA288A86}" srcOrd="0" destOrd="0" presId="urn:microsoft.com/office/officeart/2005/8/layout/default"/>
    <dgm:cxn modelId="{564579A4-85AF-4C3B-AB62-46E147F60CF4}" type="presParOf" srcId="{E9003F74-D7AB-48F1-989C-170598243A0B}" destId="{62434B4A-2B16-460A-B2C3-5B54775299F1}" srcOrd="1" destOrd="0" presId="urn:microsoft.com/office/officeart/2005/8/layout/default"/>
    <dgm:cxn modelId="{B2F71BAA-A39A-4BF0-917A-C8E4DDC127DF}" type="presParOf" srcId="{E9003F74-D7AB-48F1-989C-170598243A0B}" destId="{5BC18A79-2832-41BD-8E75-3938D85ECF7A}" srcOrd="2" destOrd="0" presId="urn:microsoft.com/office/officeart/2005/8/layout/default"/>
    <dgm:cxn modelId="{719A1F8D-CCFC-4A09-A1DF-B2D32BC7CE90}" type="presParOf" srcId="{E9003F74-D7AB-48F1-989C-170598243A0B}" destId="{C95D8883-759F-4C68-973F-FB73C728ED58}" srcOrd="3" destOrd="0" presId="urn:microsoft.com/office/officeart/2005/8/layout/default"/>
    <dgm:cxn modelId="{3F0D495C-08E8-46BE-B679-50001F7F13F8}" type="presParOf" srcId="{E9003F74-D7AB-48F1-989C-170598243A0B}" destId="{0808C804-7174-4548-B0AA-CB9BCB3EACCF}" srcOrd="4" destOrd="0" presId="urn:microsoft.com/office/officeart/2005/8/layout/default"/>
    <dgm:cxn modelId="{CCCE2B4D-BE7D-4ED9-B344-70888E20C630}" type="presParOf" srcId="{E9003F74-D7AB-48F1-989C-170598243A0B}" destId="{7380233A-0486-4719-A73E-0D71DAEC6CBE}" srcOrd="5" destOrd="0" presId="urn:microsoft.com/office/officeart/2005/8/layout/default"/>
    <dgm:cxn modelId="{70BE0863-B6A4-47D1-8191-8A24FA0D3A97}" type="presParOf" srcId="{E9003F74-D7AB-48F1-989C-170598243A0B}" destId="{E502A5A1-CF2C-4504-BE57-203D643A5D61}" srcOrd="6" destOrd="0" presId="urn:microsoft.com/office/officeart/2005/8/layout/default"/>
    <dgm:cxn modelId="{9F87FFDF-444E-4C32-9822-4589BE7A4B36}" type="presParOf" srcId="{E9003F74-D7AB-48F1-989C-170598243A0B}" destId="{019FBD36-9251-457E-829E-098D63BBF045}" srcOrd="7" destOrd="0" presId="urn:microsoft.com/office/officeart/2005/8/layout/default"/>
    <dgm:cxn modelId="{E55A029A-C450-4325-A620-4BD32C85FB34}" type="presParOf" srcId="{E9003F74-D7AB-48F1-989C-170598243A0B}" destId="{192AF752-0B09-4E08-900D-876D4AAFC9FB}" srcOrd="8" destOrd="0" presId="urn:microsoft.com/office/officeart/2005/8/layout/default"/>
    <dgm:cxn modelId="{DBB34637-FC10-48B7-BF5D-DE56571F5FD3}" type="presParOf" srcId="{E9003F74-D7AB-48F1-989C-170598243A0B}" destId="{5B432339-92E0-46D2-93BF-2E73359AA17E}" srcOrd="9" destOrd="0" presId="urn:microsoft.com/office/officeart/2005/8/layout/default"/>
    <dgm:cxn modelId="{128D85A0-5F9B-47D8-BE89-ACBA0D574AC3}" type="presParOf" srcId="{E9003F74-D7AB-48F1-989C-170598243A0B}" destId="{DAC38CB2-8E32-4F62-99F5-A7E7DDB238C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28C20-1C80-471E-8910-86023EE66B7E}">
      <dsp:nvSpPr>
        <dsp:cNvPr id="0" name=""/>
        <dsp:cNvSpPr/>
      </dsp:nvSpPr>
      <dsp:spPr>
        <a:xfrm>
          <a:off x="2816360" y="0"/>
          <a:ext cx="1624583" cy="9025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/>
            </a:rPr>
            <a:t>Компетенция</a:t>
          </a:r>
          <a:endParaRPr lang="ru-RU" sz="1500" b="1" kern="1200" dirty="0">
            <a:effectLst/>
          </a:endParaRPr>
        </a:p>
      </dsp:txBody>
      <dsp:txXfrm>
        <a:off x="2842795" y="26435"/>
        <a:ext cx="1571713" cy="849676"/>
      </dsp:txXfrm>
    </dsp:sp>
    <dsp:sp modelId="{7A1DFC78-37B9-4FEF-A45F-1C294456076C}">
      <dsp:nvSpPr>
        <dsp:cNvPr id="0" name=""/>
        <dsp:cNvSpPr/>
      </dsp:nvSpPr>
      <dsp:spPr>
        <a:xfrm>
          <a:off x="5049821" y="0"/>
          <a:ext cx="1850904" cy="90254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-1290989"/>
            <a:satOff val="829"/>
            <a:lumOff val="15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/>
            </a:rPr>
            <a:t>Компетентность</a:t>
          </a:r>
          <a:endParaRPr lang="ru-RU" sz="1500" b="1" kern="1200" dirty="0">
            <a:effectLst/>
          </a:endParaRPr>
        </a:p>
      </dsp:txBody>
      <dsp:txXfrm>
        <a:off x="5076256" y="26435"/>
        <a:ext cx="1798034" cy="849676"/>
      </dsp:txXfrm>
    </dsp:sp>
    <dsp:sp modelId="{E388D3E2-38E9-40E7-88A0-771B3318A98E}">
      <dsp:nvSpPr>
        <dsp:cNvPr id="0" name=""/>
        <dsp:cNvSpPr/>
      </dsp:nvSpPr>
      <dsp:spPr>
        <a:xfrm>
          <a:off x="4520088" y="3835823"/>
          <a:ext cx="676909" cy="676909"/>
        </a:xfrm>
        <a:prstGeom prst="triangle">
          <a:avLst/>
        </a:prstGeom>
        <a:solidFill>
          <a:schemeClr val="accent3">
            <a:tint val="40000"/>
            <a:alpha val="90000"/>
            <a:hueOff val="-2581978"/>
            <a:satOff val="1659"/>
            <a:lumOff val="31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42F64-B9A8-4B8D-86BB-4B5E8F81F719}">
      <dsp:nvSpPr>
        <dsp:cNvPr id="0" name=""/>
        <dsp:cNvSpPr/>
      </dsp:nvSpPr>
      <dsp:spPr>
        <a:xfrm rot="21360000">
          <a:off x="2827193" y="3545759"/>
          <a:ext cx="4062700" cy="284091"/>
        </a:xfrm>
        <a:prstGeom prst="rect">
          <a:avLst/>
        </a:prstGeom>
        <a:solidFill>
          <a:schemeClr val="accent3">
            <a:tint val="40000"/>
            <a:alpha val="90000"/>
            <a:hueOff val="-3872967"/>
            <a:satOff val="2488"/>
            <a:lumOff val="4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1BA87-1293-42CE-BC12-F7F2BFE6B6E6}">
      <dsp:nvSpPr>
        <dsp:cNvPr id="0" name=""/>
        <dsp:cNvSpPr/>
      </dsp:nvSpPr>
      <dsp:spPr>
        <a:xfrm rot="21360000">
          <a:off x="2803960" y="2403503"/>
          <a:ext cx="1672289" cy="11859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effectLst/>
            </a:rPr>
            <a:t>Полномочия</a:t>
          </a:r>
          <a:endParaRPr lang="ru-RU" sz="1500" kern="1200" dirty="0">
            <a:effectLst/>
          </a:endParaRPr>
        </a:p>
      </dsp:txBody>
      <dsp:txXfrm>
        <a:off x="2861851" y="2461394"/>
        <a:ext cx="1556507" cy="1070120"/>
      </dsp:txXfrm>
    </dsp:sp>
    <dsp:sp modelId="{96A6046C-12A9-400E-951F-E1BBC7F89CBC}">
      <dsp:nvSpPr>
        <dsp:cNvPr id="0" name=""/>
        <dsp:cNvSpPr/>
      </dsp:nvSpPr>
      <dsp:spPr>
        <a:xfrm rot="21360000">
          <a:off x="2713706" y="1176039"/>
          <a:ext cx="1672289" cy="1185902"/>
        </a:xfrm>
        <a:prstGeom prst="roundRect">
          <a:avLst/>
        </a:prstGeom>
        <a:solidFill>
          <a:schemeClr val="accent3">
            <a:hueOff val="-2503006"/>
            <a:satOff val="-4631"/>
            <a:lumOff val="1861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effectLst/>
            </a:rPr>
            <a:t>Способность</a:t>
          </a:r>
          <a:endParaRPr lang="ru-RU" sz="1500" kern="1200" dirty="0">
            <a:effectLst/>
          </a:endParaRPr>
        </a:p>
      </dsp:txBody>
      <dsp:txXfrm>
        <a:off x="2771597" y="1233930"/>
        <a:ext cx="1556507" cy="1070120"/>
      </dsp:txXfrm>
    </dsp:sp>
    <dsp:sp modelId="{B4161DE1-3B0B-4275-988D-4B8EC3DC2BFC}">
      <dsp:nvSpPr>
        <dsp:cNvPr id="0" name=""/>
        <dsp:cNvSpPr/>
      </dsp:nvSpPr>
      <dsp:spPr>
        <a:xfrm rot="21360000">
          <a:off x="5128018" y="2241044"/>
          <a:ext cx="1672289" cy="1185902"/>
        </a:xfrm>
        <a:prstGeom prst="roundRect">
          <a:avLst/>
        </a:prstGeom>
        <a:solidFill>
          <a:schemeClr val="accent3">
            <a:hueOff val="-5006012"/>
            <a:satOff val="-9263"/>
            <a:lumOff val="3723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effectLst/>
            </a:rPr>
            <a:t>Знания, опыт</a:t>
          </a:r>
          <a:endParaRPr lang="ru-RU" sz="1500" kern="1200" dirty="0">
            <a:effectLst/>
          </a:endParaRPr>
        </a:p>
      </dsp:txBody>
      <dsp:txXfrm>
        <a:off x="5185909" y="2298935"/>
        <a:ext cx="1556507" cy="1070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E82F9-417B-4FEF-BC9A-C2DD1FDEE0AB}">
      <dsp:nvSpPr>
        <dsp:cNvPr id="0" name=""/>
        <dsp:cNvSpPr/>
      </dsp:nvSpPr>
      <dsp:spPr>
        <a:xfrm>
          <a:off x="3484" y="262980"/>
          <a:ext cx="2763998" cy="16583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effectLst/>
            </a:rPr>
            <a:t>1. Умение решать сложные задачи</a:t>
          </a:r>
          <a:r>
            <a:rPr lang="ru-RU" sz="1600" kern="1200" dirty="0" smtClean="0">
              <a:solidFill>
                <a:schemeClr val="tx1"/>
              </a:solidFill>
              <a:effectLst/>
            </a:rPr>
            <a:t> 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3484" y="262980"/>
        <a:ext cx="2763998" cy="1658399"/>
      </dsp:txXfrm>
    </dsp:sp>
    <dsp:sp modelId="{D62A9CA8-EC42-469D-923A-D22E32E15862}">
      <dsp:nvSpPr>
        <dsp:cNvPr id="0" name=""/>
        <dsp:cNvSpPr/>
      </dsp:nvSpPr>
      <dsp:spPr>
        <a:xfrm>
          <a:off x="3043882" y="262980"/>
          <a:ext cx="2763998" cy="16583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2. Критическое мышление.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3043882" y="262980"/>
        <a:ext cx="2763998" cy="1658399"/>
      </dsp:txXfrm>
    </dsp:sp>
    <dsp:sp modelId="{6082A98D-1493-4142-BBAA-55C7F92FA051}">
      <dsp:nvSpPr>
        <dsp:cNvPr id="0" name=""/>
        <dsp:cNvSpPr/>
      </dsp:nvSpPr>
      <dsp:spPr>
        <a:xfrm>
          <a:off x="6084281" y="262980"/>
          <a:ext cx="2763998" cy="16583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3.Креативность.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6084281" y="262980"/>
        <a:ext cx="2763998" cy="1658399"/>
      </dsp:txXfrm>
    </dsp:sp>
    <dsp:sp modelId="{E4A22496-434E-4140-BC01-589746834454}">
      <dsp:nvSpPr>
        <dsp:cNvPr id="0" name=""/>
        <dsp:cNvSpPr/>
      </dsp:nvSpPr>
      <dsp:spPr>
        <a:xfrm>
          <a:off x="9124680" y="262980"/>
          <a:ext cx="2763998" cy="16583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4. Управление людьми.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9124680" y="262980"/>
        <a:ext cx="2763998" cy="1658399"/>
      </dsp:txXfrm>
    </dsp:sp>
    <dsp:sp modelId="{FBE076A9-6DA4-47CC-B5D0-FFA527424932}">
      <dsp:nvSpPr>
        <dsp:cNvPr id="0" name=""/>
        <dsp:cNvSpPr/>
      </dsp:nvSpPr>
      <dsp:spPr>
        <a:xfrm>
          <a:off x="3484" y="2197779"/>
          <a:ext cx="2763998" cy="16583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5. Навыки координации, взаимодействия.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3484" y="2197779"/>
        <a:ext cx="2763998" cy="1658399"/>
      </dsp:txXfrm>
    </dsp:sp>
    <dsp:sp modelId="{D38DBCF4-A056-4DF5-B182-382DDC93C52A}">
      <dsp:nvSpPr>
        <dsp:cNvPr id="0" name=""/>
        <dsp:cNvSpPr/>
      </dsp:nvSpPr>
      <dsp:spPr>
        <a:xfrm>
          <a:off x="3043882" y="2197779"/>
          <a:ext cx="2763998" cy="16583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6. Эмоциональный интеллект.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3043882" y="2197779"/>
        <a:ext cx="2763998" cy="1658399"/>
      </dsp:txXfrm>
    </dsp:sp>
    <dsp:sp modelId="{AB449E9E-CF43-4B69-92DC-500CDFEDFC5C}">
      <dsp:nvSpPr>
        <dsp:cNvPr id="0" name=""/>
        <dsp:cNvSpPr/>
      </dsp:nvSpPr>
      <dsp:spPr>
        <a:xfrm>
          <a:off x="6084281" y="2197779"/>
          <a:ext cx="2763998" cy="16583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7. Суждение и скорость принятия решений.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6084281" y="2197779"/>
        <a:ext cx="2763998" cy="1658399"/>
      </dsp:txXfrm>
    </dsp:sp>
    <dsp:sp modelId="{98D40E9E-E679-44D3-9D44-2493860176B4}">
      <dsp:nvSpPr>
        <dsp:cNvPr id="0" name=""/>
        <dsp:cNvSpPr/>
      </dsp:nvSpPr>
      <dsp:spPr>
        <a:xfrm>
          <a:off x="9124680" y="2197779"/>
          <a:ext cx="2763998" cy="16583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8. Клиентоориентированность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9124680" y="2197779"/>
        <a:ext cx="2763998" cy="1658399"/>
      </dsp:txXfrm>
    </dsp:sp>
    <dsp:sp modelId="{F1BD645C-3FF4-4A7D-93EC-DF6802E969B6}">
      <dsp:nvSpPr>
        <dsp:cNvPr id="0" name=""/>
        <dsp:cNvSpPr/>
      </dsp:nvSpPr>
      <dsp:spPr>
        <a:xfrm>
          <a:off x="3043882" y="4132579"/>
          <a:ext cx="2763998" cy="16583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9. Умение вести переговоры.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3043882" y="4132579"/>
        <a:ext cx="2763998" cy="1658399"/>
      </dsp:txXfrm>
    </dsp:sp>
    <dsp:sp modelId="{0D5326A4-4A0B-4A78-B200-F1783804DC5A}">
      <dsp:nvSpPr>
        <dsp:cNvPr id="0" name=""/>
        <dsp:cNvSpPr/>
      </dsp:nvSpPr>
      <dsp:spPr>
        <a:xfrm>
          <a:off x="6084281" y="4132579"/>
          <a:ext cx="2763998" cy="16583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tx1"/>
              </a:solidFill>
              <a:effectLst/>
            </a:rPr>
            <a:t>10. Когнитивная гибкость.</a:t>
          </a:r>
          <a:r>
            <a:rPr lang="ru-RU" sz="1600" kern="1200" smtClean="0">
              <a:solidFill>
                <a:schemeClr val="tx1"/>
              </a:solidFill>
              <a:effectLst/>
            </a:rPr>
            <a:t> </a:t>
          </a:r>
          <a:endParaRPr lang="ru-RU" sz="1600" kern="1200" dirty="0">
            <a:solidFill>
              <a:schemeClr val="tx1"/>
            </a:solidFill>
            <a:effectLst/>
          </a:endParaRPr>
        </a:p>
      </dsp:txBody>
      <dsp:txXfrm>
        <a:off x="6084281" y="4132579"/>
        <a:ext cx="2763998" cy="16583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82F99-3295-4120-BFF2-B9C4D756E03C}">
      <dsp:nvSpPr>
        <dsp:cNvPr id="0" name=""/>
        <dsp:cNvSpPr/>
      </dsp:nvSpPr>
      <dsp:spPr>
        <a:xfrm>
          <a:off x="2514173" y="65050"/>
          <a:ext cx="3122424" cy="312242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Знание: что мы знаем и понимаем</a:t>
          </a:r>
          <a:endParaRPr lang="ru-RU" sz="2400" kern="1200" dirty="0"/>
        </a:p>
      </dsp:txBody>
      <dsp:txXfrm>
        <a:off x="2930496" y="611474"/>
        <a:ext cx="2289778" cy="1405091"/>
      </dsp:txXfrm>
    </dsp:sp>
    <dsp:sp modelId="{B750649F-1FC1-4CF8-9242-4FB049FC1D75}">
      <dsp:nvSpPr>
        <dsp:cNvPr id="0" name=""/>
        <dsp:cNvSpPr/>
      </dsp:nvSpPr>
      <dsp:spPr>
        <a:xfrm>
          <a:off x="3640848" y="2016565"/>
          <a:ext cx="3122424" cy="3122424"/>
        </a:xfrm>
        <a:prstGeom prst="ellipse">
          <a:avLst/>
        </a:prstGeom>
        <a:solidFill>
          <a:schemeClr val="accent4">
            <a:alpha val="50000"/>
            <a:hueOff val="-1825086"/>
            <a:satOff val="6087"/>
            <a:lumOff val="960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Характер: как мы себя ведем и чувствуем</a:t>
          </a:r>
          <a:endParaRPr lang="ru-RU" sz="2400" kern="1200" dirty="0"/>
        </a:p>
      </dsp:txBody>
      <dsp:txXfrm>
        <a:off x="4595790" y="2823192"/>
        <a:ext cx="1873454" cy="1717333"/>
      </dsp:txXfrm>
    </dsp:sp>
    <dsp:sp modelId="{FAE14EFE-A432-41AF-9D2F-A29E7A390F15}">
      <dsp:nvSpPr>
        <dsp:cNvPr id="0" name=""/>
        <dsp:cNvSpPr/>
      </dsp:nvSpPr>
      <dsp:spPr>
        <a:xfrm>
          <a:off x="1387498" y="2016565"/>
          <a:ext cx="3122424" cy="3122424"/>
        </a:xfrm>
        <a:prstGeom prst="ellipse">
          <a:avLst/>
        </a:prstGeom>
        <a:solidFill>
          <a:schemeClr val="accent4">
            <a:alpha val="50000"/>
            <a:hueOff val="-3650173"/>
            <a:satOff val="12174"/>
            <a:lumOff val="1921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Навыки: как мы используем свои знания</a:t>
          </a:r>
          <a:endParaRPr lang="ru-RU" sz="2400" kern="1200" dirty="0"/>
        </a:p>
      </dsp:txBody>
      <dsp:txXfrm>
        <a:off x="1681527" y="2823192"/>
        <a:ext cx="1873454" cy="17173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C4202-7325-4D60-9DFF-1760EA288A86}">
      <dsp:nvSpPr>
        <dsp:cNvPr id="0" name=""/>
        <dsp:cNvSpPr/>
      </dsp:nvSpPr>
      <dsp:spPr>
        <a:xfrm>
          <a:off x="0" y="433592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Лектор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33592"/>
        <a:ext cx="3359204" cy="2015523"/>
      </dsp:txXfrm>
    </dsp:sp>
    <dsp:sp modelId="{5BC18A79-2832-41BD-8E75-3938D85ECF7A}">
      <dsp:nvSpPr>
        <dsp:cNvPr id="0" name=""/>
        <dsp:cNvSpPr/>
      </dsp:nvSpPr>
      <dsp:spPr>
        <a:xfrm>
          <a:off x="3695125" y="433592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4030852"/>
                <a:satOff val="-1883"/>
                <a:lumOff val="-211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4030852"/>
                <a:satOff val="-1883"/>
                <a:lumOff val="-211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Фасилитатор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95125" y="433592"/>
        <a:ext cx="3359204" cy="2015523"/>
      </dsp:txXfrm>
    </dsp:sp>
    <dsp:sp modelId="{0808C804-7174-4548-B0AA-CB9BCB3EACCF}">
      <dsp:nvSpPr>
        <dsp:cNvPr id="0" name=""/>
        <dsp:cNvSpPr/>
      </dsp:nvSpPr>
      <dsp:spPr>
        <a:xfrm>
          <a:off x="7390250" y="433592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8061703"/>
                <a:satOff val="-3767"/>
                <a:lumOff val="-4235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8061703"/>
                <a:satOff val="-3767"/>
                <a:lumOff val="-4235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Навигатор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90250" y="433592"/>
        <a:ext cx="3359204" cy="2015523"/>
      </dsp:txXfrm>
    </dsp:sp>
    <dsp:sp modelId="{E502A5A1-CF2C-4504-BE57-203D643A5D61}">
      <dsp:nvSpPr>
        <dsp:cNvPr id="0" name=""/>
        <dsp:cNvSpPr/>
      </dsp:nvSpPr>
      <dsp:spPr>
        <a:xfrm>
          <a:off x="0" y="2785035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12092555"/>
                <a:satOff val="-5650"/>
                <a:lumOff val="-6352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2092555"/>
                <a:satOff val="-5650"/>
                <a:lumOff val="-6352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err="1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Тьютор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785035"/>
        <a:ext cx="3359204" cy="2015523"/>
      </dsp:txXfrm>
    </dsp:sp>
    <dsp:sp modelId="{192AF752-0B09-4E08-900D-876D4AAFC9FB}">
      <dsp:nvSpPr>
        <dsp:cNvPr id="0" name=""/>
        <dsp:cNvSpPr/>
      </dsp:nvSpPr>
      <dsp:spPr>
        <a:xfrm>
          <a:off x="3695125" y="2785035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16123407"/>
                <a:satOff val="-7534"/>
                <a:lumOff val="-847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16123407"/>
                <a:satOff val="-7534"/>
                <a:lumOff val="-847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Ментор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95125" y="2785035"/>
        <a:ext cx="3359204" cy="2015523"/>
      </dsp:txXfrm>
    </dsp:sp>
    <dsp:sp modelId="{DAC38CB2-8E32-4F62-99F5-A7E7DDB238C4}">
      <dsp:nvSpPr>
        <dsp:cNvPr id="0" name=""/>
        <dsp:cNvSpPr/>
      </dsp:nvSpPr>
      <dsp:spPr>
        <a:xfrm>
          <a:off x="7390250" y="2785035"/>
          <a:ext cx="3359204" cy="2015523"/>
        </a:xfrm>
        <a:prstGeom prst="rect">
          <a:avLst/>
        </a:prstGeom>
        <a:gradFill rotWithShape="0">
          <a:gsLst>
            <a:gs pos="0">
              <a:schemeClr val="accent5">
                <a:hueOff val="20154258"/>
                <a:satOff val="-9417"/>
                <a:lumOff val="-10587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5">
                <a:hueOff val="20154258"/>
                <a:satOff val="-9417"/>
                <a:lumOff val="-10587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Продюсер</a:t>
          </a:r>
          <a:endParaRPr lang="ru-RU" sz="35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90250" y="2785035"/>
        <a:ext cx="3359204" cy="2015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12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7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094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0050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40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6306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73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68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2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0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4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97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5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19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88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7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17810E0-CF5E-4EB3-99F7-509DBB2706E3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7E1EA88-E0D1-4FAF-9FC5-3774E72D9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42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567" y="2746399"/>
            <a:ext cx="10210801" cy="2387600"/>
          </a:xfrm>
        </p:spPr>
        <p:txBody>
          <a:bodyPr>
            <a:no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Трансформация роли и места учителя в современном образовании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508000"/>
            <a:ext cx="927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МБУДО «Белгородский Дворец детского творчества»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142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err="1" smtClean="0"/>
              <a:t>Тьютор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dirty="0" smtClean="0"/>
              <a:t>Преподаватель, консультант-наставник, осуществляющий методическую и организационную помощь обучаемым в рамках конкретной программы, часто в дистанционном обучении</a:t>
            </a:r>
          </a:p>
          <a:p>
            <a:r>
              <a:rPr lang="ru-RU" sz="4000" dirty="0" smtClean="0"/>
              <a:t>Учитель-консультант, координатор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16912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Ментор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Направляет, задает правильные вопросы, заставляет сомневаться, помогает </a:t>
            </a:r>
            <a:r>
              <a:rPr lang="ru-RU" sz="4000" dirty="0" err="1" smtClean="0"/>
              <a:t>самоидентифицироваться</a:t>
            </a:r>
            <a:r>
              <a:rPr lang="ru-RU" sz="4000" dirty="0" smtClean="0"/>
              <a:t> и наметить верный путь.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51491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Продюсер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400" dirty="0" smtClean="0"/>
              <a:t>Организует образовательный </a:t>
            </a:r>
            <a:r>
              <a:rPr lang="ru-RU" sz="4400" dirty="0" err="1" smtClean="0"/>
              <a:t>нетворкинг</a:t>
            </a:r>
            <a:r>
              <a:rPr lang="ru-RU" sz="4400" dirty="0" smtClean="0"/>
              <a:t> (установка полезных знакомств и «связей»), руководит профориентацией учеников, «стыкует» их с экспертами различных сфер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92244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5573" y="1816452"/>
            <a:ext cx="105471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0" i="0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Самостоятельность головы учащегося — единственное прочное основание всякого плодотворного учения.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/>
          </a:p>
          <a:p>
            <a:pPr algn="r"/>
            <a:r>
              <a:rPr lang="ru-RU" sz="4800" b="0" i="1" dirty="0" smtClean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К.Д. Ушинский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96452438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281" y="99079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ПНП «Образование»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281" y="2063346"/>
            <a:ext cx="11430000" cy="43185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u="sng" dirty="0" smtClean="0"/>
              <a:t>Федеральный проект «Учитель </a:t>
            </a:r>
            <a:r>
              <a:rPr lang="ru-RU" sz="2400" i="1" u="sng" dirty="0"/>
              <a:t>б</a:t>
            </a:r>
            <a:r>
              <a:rPr lang="ru-RU" sz="2400" i="1" u="sng" dirty="0" smtClean="0"/>
              <a:t>удущего»</a:t>
            </a:r>
          </a:p>
          <a:p>
            <a:pPr marL="0" indent="0">
              <a:buNone/>
            </a:pPr>
            <a:r>
              <a:rPr lang="ru-RU" sz="2400" b="1" dirty="0"/>
              <a:t>Задача проекта: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внедрение национальной системы профессионального роста педагогических работников, охватывающей не менее 50% учителей общеобразовательных организаций.</a:t>
            </a:r>
          </a:p>
          <a:p>
            <a:pPr marL="0" indent="0">
              <a:buNone/>
            </a:pPr>
            <a:r>
              <a:rPr lang="ru-RU" sz="2400" b="1" dirty="0"/>
              <a:t>Главные цифры проекта (к 2024 году):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повышение уровня профессионального мастерства 50% педагогических работников, создание сети центров непрерывного повышения квалификации во всех субъектах России, участие 70% учителей в возрасте до 35 лет в различных формах поддержки и сопровождения обучающихся в первые 3 года работы.</a:t>
            </a:r>
          </a:p>
          <a:p>
            <a:endParaRPr lang="ru-RU" sz="2400" dirty="0"/>
          </a:p>
        </p:txBody>
      </p:sp>
      <p:pic>
        <p:nvPicPr>
          <p:cNvPr id="1026" name="Picture 2" descr="https://edu.gov.ru/application/frontend/skin/default/assets/images/nat-proj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547" y="180180"/>
            <a:ext cx="169545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641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0804" y="213359"/>
            <a:ext cx="11219921" cy="1507067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Компетенция ≠ компетентность</a:t>
            </a:r>
            <a:endParaRPr lang="ru-RU" sz="6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488343"/>
              </p:ext>
            </p:extLst>
          </p:nvPr>
        </p:nvGraphicFramePr>
        <p:xfrm>
          <a:off x="955857" y="2237134"/>
          <a:ext cx="9717087" cy="4512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8916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089" y="-218199"/>
            <a:ext cx="10515600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10 компетенций будущего (версия ВЭФ, Давос)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030977"/>
              </p:ext>
            </p:extLst>
          </p:nvPr>
        </p:nvGraphicFramePr>
        <p:xfrm>
          <a:off x="152691" y="804041"/>
          <a:ext cx="11892163" cy="6053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211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89" y="0"/>
            <a:ext cx="1495097" cy="6274676"/>
          </a:xfrm>
        </p:spPr>
        <p:txBody>
          <a:bodyPr vert="vert270"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ученика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века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7"/>
          <p:cNvGrpSpPr>
            <a:grpSpLocks/>
          </p:cNvGrpSpPr>
          <p:nvPr/>
        </p:nvGrpSpPr>
        <p:grpSpPr bwMode="auto">
          <a:xfrm>
            <a:off x="2396359" y="121390"/>
            <a:ext cx="8150772" cy="6578955"/>
            <a:chOff x="4038600" y="880008"/>
            <a:chExt cx="5257800" cy="4461437"/>
          </a:xfrm>
        </p:grpSpPr>
        <p:sp>
          <p:nvSpPr>
            <p:cNvPr id="10" name="Овал 9"/>
            <p:cNvSpPr/>
            <p:nvPr/>
          </p:nvSpPr>
          <p:spPr>
            <a:xfrm>
              <a:off x="4343061" y="880008"/>
              <a:ext cx="4559102" cy="4461437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1" name="Схема 10"/>
            <p:cNvGraphicFramePr/>
            <p:nvPr>
              <p:extLst>
                <p:ext uri="{D42A27DB-BD31-4B8C-83A1-F6EECF244321}">
                  <p14:modId xmlns:p14="http://schemas.microsoft.com/office/powerpoint/2010/main" val="236164761"/>
                </p:ext>
              </p:extLst>
            </p:nvPr>
          </p:nvGraphicFramePr>
          <p:xfrm>
            <a:off x="4038600" y="880008"/>
            <a:ext cx="5257800" cy="35290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>
              <a:off x="5613400" y="4296370"/>
              <a:ext cx="3048000" cy="563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anose="020F0502020204030204" pitchFamily="34" charset="0"/>
                  <a:sym typeface="Calibri" panose="020F0502020204030204" pitchFamily="34" charset="0"/>
                </a:defRPr>
              </a:lvl9pPr>
            </a:lstStyle>
            <a:p>
              <a:r>
                <a:rPr lang="ru-RU" sz="2400" dirty="0"/>
                <a:t>Умение учиться: как мы размышляем и адаптируемся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785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669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Новые роли учителя</a:t>
            </a:r>
            <a:endParaRPr lang="ru-RU" sz="7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2326037"/>
              </p:ext>
            </p:extLst>
          </p:nvPr>
        </p:nvGraphicFramePr>
        <p:xfrm>
          <a:off x="838199" y="1481958"/>
          <a:ext cx="10749456" cy="5234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46343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Лектор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dirty="0" smtClean="0"/>
              <a:t>Акцент на деятельности учителя. Изложение материала.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59673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317" y="318134"/>
            <a:ext cx="10058400" cy="1450757"/>
          </a:xfrm>
        </p:spPr>
        <p:txBody>
          <a:bodyPr>
            <a:noAutofit/>
          </a:bodyPr>
          <a:lstStyle/>
          <a:p>
            <a:r>
              <a:rPr lang="ru-RU" sz="6000" dirty="0" err="1" smtClean="0"/>
              <a:t>Фасилитатор</a:t>
            </a:r>
            <a:r>
              <a:rPr lang="ru-RU" sz="6000" dirty="0" smtClean="0"/>
              <a:t> (модератор)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717" y="2083329"/>
            <a:ext cx="10515600" cy="4351338"/>
          </a:xfrm>
        </p:spPr>
        <p:txBody>
          <a:bodyPr>
            <a:noAutofit/>
          </a:bodyPr>
          <a:lstStyle/>
          <a:p>
            <a:r>
              <a:rPr lang="ru-RU" sz="4400" dirty="0" smtClean="0"/>
              <a:t>Облегчение и стимулирование процесса учения, создание в классе соответствующей эмоциональной обстановки, атмосферы психологической поддержки.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69409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Навигатор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dirty="0" smtClean="0"/>
              <a:t>Помогает в разработке, корректировке и прохождении индивидуальной образовательной траектории учащихся.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855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</TotalTime>
  <Words>325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Century Gothic</vt:lpstr>
      <vt:lpstr>Georgia</vt:lpstr>
      <vt:lpstr>Wingdings 3</vt:lpstr>
      <vt:lpstr>Сектор</vt:lpstr>
      <vt:lpstr>Трансформация роли и места учителя в современном образовании</vt:lpstr>
      <vt:lpstr>ПНП «Образование»</vt:lpstr>
      <vt:lpstr>Компетенция ≠ компетентность</vt:lpstr>
      <vt:lpstr>10 компетенций будущего (версия ВЭФ, Давос)</vt:lpstr>
      <vt:lpstr>Модель ученика 21 века</vt:lpstr>
      <vt:lpstr>Новые роли учителя</vt:lpstr>
      <vt:lpstr>Лектор</vt:lpstr>
      <vt:lpstr>Фасилитатор (модератор)</vt:lpstr>
      <vt:lpstr>Навигатор</vt:lpstr>
      <vt:lpstr>Тьютор</vt:lpstr>
      <vt:lpstr>Ментор</vt:lpstr>
      <vt:lpstr>Продюсер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Трансформация роли и места учителя в современном образовании</dc:title>
  <dc:creator>Wladislav M</dc:creator>
  <cp:lastModifiedBy>Wladislav M</cp:lastModifiedBy>
  <cp:revision>9</cp:revision>
  <dcterms:created xsi:type="dcterms:W3CDTF">2019-11-07T06:40:18Z</dcterms:created>
  <dcterms:modified xsi:type="dcterms:W3CDTF">2019-11-28T15:38:38Z</dcterms:modified>
</cp:coreProperties>
</file>